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B6635-EB8D-2940-968A-C3332DFB6F3D}" type="doc">
      <dgm:prSet loTypeId="urn:microsoft.com/office/officeart/2008/layout/VerticalCurvedList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DAA47C53-BE88-E444-8213-A4D20BB5F396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Методы факторизации. </a:t>
          </a:r>
          <a:endParaRPr lang="ru-RU" dirty="0"/>
        </a:p>
      </dgm:t>
    </dgm:pt>
    <dgm:pt modelId="{40A6E78E-C555-2D4B-8A2F-604401044CE2}" type="parTrans" cxnId="{523077F0-A097-3441-A725-624F2C580814}">
      <dgm:prSet/>
      <dgm:spPr/>
      <dgm:t>
        <a:bodyPr/>
        <a:lstStyle/>
        <a:p>
          <a:endParaRPr lang="ru-RU"/>
        </a:p>
      </dgm:t>
    </dgm:pt>
    <dgm:pt modelId="{558D7222-BD17-9F4E-A256-7506309C2FDC}" type="sibTrans" cxnId="{523077F0-A097-3441-A725-624F2C580814}">
      <dgm:prSet/>
      <dgm:spPr/>
      <dgm:t>
        <a:bodyPr/>
        <a:lstStyle/>
        <a:p>
          <a:endParaRPr lang="ru-RU"/>
        </a:p>
      </dgm:t>
    </dgm:pt>
    <dgm:pt modelId="{74BCA26E-3DC7-3440-B80E-18190CCDD9F7}">
      <dgm:prSet phldrT="[Текст]" custT="1"/>
      <dgm:spPr/>
      <dgm:t>
        <a:bodyPr/>
        <a:lstStyle/>
        <a:p>
          <a:r>
            <a:rPr lang="ru-RU" sz="43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Улучшения алгоритма</a:t>
          </a:r>
          <a:r>
            <a:rPr lang="en-US" sz="43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ru-RU" sz="43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C383FF08-CD63-FF40-8AB9-5E2711FB908C}" type="parTrans" cxnId="{1868A3C7-5372-1C4D-87E7-98037A0495B5}">
      <dgm:prSet/>
      <dgm:spPr/>
      <dgm:t>
        <a:bodyPr/>
        <a:lstStyle/>
        <a:p>
          <a:endParaRPr lang="ru-RU"/>
        </a:p>
      </dgm:t>
    </dgm:pt>
    <dgm:pt modelId="{9FC8279D-07C3-D546-A764-BFC937C90954}" type="sibTrans" cxnId="{1868A3C7-5372-1C4D-87E7-98037A0495B5}">
      <dgm:prSet/>
      <dgm:spPr/>
      <dgm:t>
        <a:bodyPr/>
        <a:lstStyle/>
        <a:p>
          <a:endParaRPr lang="ru-RU"/>
        </a:p>
      </dgm:t>
    </dgm:pt>
    <dgm:pt modelId="{39EF438B-DD35-444E-B179-92C7B3972B97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Квадратичное решето. </a:t>
          </a:r>
        </a:p>
      </dgm:t>
    </dgm:pt>
    <dgm:pt modelId="{9FFDF0EA-0C45-4F42-9170-23F9F3CFA7F3}" type="parTrans" cxnId="{E9739397-243B-CE4F-9930-6A19D88905DD}">
      <dgm:prSet/>
      <dgm:spPr/>
      <dgm:t>
        <a:bodyPr/>
        <a:lstStyle/>
        <a:p>
          <a:endParaRPr lang="ru-RU"/>
        </a:p>
      </dgm:t>
    </dgm:pt>
    <dgm:pt modelId="{FE86CAC9-AF79-5549-9C1F-CA3EFFFCABA7}" type="sibTrans" cxnId="{E9739397-243B-CE4F-9930-6A19D88905DD}">
      <dgm:prSet/>
      <dgm:spPr/>
      <dgm:t>
        <a:bodyPr/>
        <a:lstStyle/>
        <a:p>
          <a:endParaRPr lang="ru-RU"/>
        </a:p>
      </dgm:t>
    </dgm:pt>
    <dgm:pt modelId="{9C29DD53-4ECE-5D4E-9E72-C437A147D698}" type="pres">
      <dgm:prSet presAssocID="{976B6635-EB8D-2940-968A-C3332DFB6F3D}" presName="Name0" presStyleCnt="0">
        <dgm:presLayoutVars>
          <dgm:chMax val="7"/>
          <dgm:chPref val="7"/>
          <dgm:dir/>
        </dgm:presLayoutVars>
      </dgm:prSet>
      <dgm:spPr/>
    </dgm:pt>
    <dgm:pt modelId="{B9724DC1-7249-0D46-BEB7-E25BDEFF2616}" type="pres">
      <dgm:prSet presAssocID="{976B6635-EB8D-2940-968A-C3332DFB6F3D}" presName="Name1" presStyleCnt="0"/>
      <dgm:spPr/>
    </dgm:pt>
    <dgm:pt modelId="{16988D2D-A46B-CF4A-AB93-BF66F386988C}" type="pres">
      <dgm:prSet presAssocID="{976B6635-EB8D-2940-968A-C3332DFB6F3D}" presName="cycle" presStyleCnt="0"/>
      <dgm:spPr/>
    </dgm:pt>
    <dgm:pt modelId="{6F24E958-7344-7348-97B6-410DD8EEA320}" type="pres">
      <dgm:prSet presAssocID="{976B6635-EB8D-2940-968A-C3332DFB6F3D}" presName="srcNode" presStyleLbl="node1" presStyleIdx="0" presStyleCnt="3"/>
      <dgm:spPr/>
    </dgm:pt>
    <dgm:pt modelId="{4A6CAC92-B152-954F-93AE-624716AF28FF}" type="pres">
      <dgm:prSet presAssocID="{976B6635-EB8D-2940-968A-C3332DFB6F3D}" presName="conn" presStyleLbl="parChTrans1D2" presStyleIdx="0" presStyleCnt="1"/>
      <dgm:spPr/>
    </dgm:pt>
    <dgm:pt modelId="{781830D1-A1C1-3E43-AE2D-43D1A538B45B}" type="pres">
      <dgm:prSet presAssocID="{976B6635-EB8D-2940-968A-C3332DFB6F3D}" presName="extraNode" presStyleLbl="node1" presStyleIdx="0" presStyleCnt="3"/>
      <dgm:spPr/>
    </dgm:pt>
    <dgm:pt modelId="{7E562FD8-5CBB-304F-B3E8-78D236DE43FE}" type="pres">
      <dgm:prSet presAssocID="{976B6635-EB8D-2940-968A-C3332DFB6F3D}" presName="dstNode" presStyleLbl="node1" presStyleIdx="0" presStyleCnt="3"/>
      <dgm:spPr/>
    </dgm:pt>
    <dgm:pt modelId="{D556A4EC-AA5C-8C4F-A7C0-F2877F3311A1}" type="pres">
      <dgm:prSet presAssocID="{DAA47C53-BE88-E444-8213-A4D20BB5F396}" presName="text_1" presStyleLbl="node1" presStyleIdx="0" presStyleCnt="3">
        <dgm:presLayoutVars>
          <dgm:bulletEnabled val="1"/>
        </dgm:presLayoutVars>
      </dgm:prSet>
      <dgm:spPr/>
    </dgm:pt>
    <dgm:pt modelId="{043E8B6E-5DAF-5F47-8CE9-87FE669B5203}" type="pres">
      <dgm:prSet presAssocID="{DAA47C53-BE88-E444-8213-A4D20BB5F396}" presName="accent_1" presStyleCnt="0"/>
      <dgm:spPr/>
    </dgm:pt>
    <dgm:pt modelId="{F59A4172-3057-2F41-8E0F-C15D5C83652C}" type="pres">
      <dgm:prSet presAssocID="{DAA47C53-BE88-E444-8213-A4D20BB5F396}" presName="accentRepeatNode" presStyleLbl="solidFgAcc1" presStyleIdx="0" presStyleCnt="3"/>
      <dgm:spPr/>
    </dgm:pt>
    <dgm:pt modelId="{CB8F4541-067C-B246-A7CB-E1E0BD416A89}" type="pres">
      <dgm:prSet presAssocID="{39EF438B-DD35-444E-B179-92C7B3972B97}" presName="text_2" presStyleLbl="node1" presStyleIdx="1" presStyleCnt="3">
        <dgm:presLayoutVars>
          <dgm:bulletEnabled val="1"/>
        </dgm:presLayoutVars>
      </dgm:prSet>
      <dgm:spPr/>
    </dgm:pt>
    <dgm:pt modelId="{81A8AC67-790E-1045-AD01-15BFA3C6C6DE}" type="pres">
      <dgm:prSet presAssocID="{39EF438B-DD35-444E-B179-92C7B3972B97}" presName="accent_2" presStyleCnt="0"/>
      <dgm:spPr/>
    </dgm:pt>
    <dgm:pt modelId="{941B736B-F8BA-EB49-B027-3B1D05F67556}" type="pres">
      <dgm:prSet presAssocID="{39EF438B-DD35-444E-B179-92C7B3972B97}" presName="accentRepeatNode" presStyleLbl="solidFgAcc1" presStyleIdx="1" presStyleCnt="3"/>
      <dgm:spPr/>
    </dgm:pt>
    <dgm:pt modelId="{8342FA1C-A445-8440-993F-BF7EC75E3335}" type="pres">
      <dgm:prSet presAssocID="{74BCA26E-3DC7-3440-B80E-18190CCDD9F7}" presName="text_3" presStyleLbl="node1" presStyleIdx="2" presStyleCnt="3">
        <dgm:presLayoutVars>
          <dgm:bulletEnabled val="1"/>
        </dgm:presLayoutVars>
      </dgm:prSet>
      <dgm:spPr/>
    </dgm:pt>
    <dgm:pt modelId="{C7BC37C6-F2C6-884C-AAC6-12C87417F7C3}" type="pres">
      <dgm:prSet presAssocID="{74BCA26E-3DC7-3440-B80E-18190CCDD9F7}" presName="accent_3" presStyleCnt="0"/>
      <dgm:spPr/>
    </dgm:pt>
    <dgm:pt modelId="{9A799E6E-B090-6B4A-8408-26D660C522E5}" type="pres">
      <dgm:prSet presAssocID="{74BCA26E-3DC7-3440-B80E-18190CCDD9F7}" presName="accentRepeatNode" presStyleLbl="solidFgAcc1" presStyleIdx="2" presStyleCnt="3"/>
      <dgm:spPr/>
    </dgm:pt>
  </dgm:ptLst>
  <dgm:cxnLst>
    <dgm:cxn modelId="{2B5ACA2B-32A2-5F42-96E6-A1C4EFAF7075}" type="presOf" srcId="{74BCA26E-3DC7-3440-B80E-18190CCDD9F7}" destId="{8342FA1C-A445-8440-993F-BF7EC75E3335}" srcOrd="0" destOrd="0" presId="urn:microsoft.com/office/officeart/2008/layout/VerticalCurvedList"/>
    <dgm:cxn modelId="{7B471F61-C625-B141-B146-4884C56F687F}" type="presOf" srcId="{558D7222-BD17-9F4E-A256-7506309C2FDC}" destId="{4A6CAC92-B152-954F-93AE-624716AF28FF}" srcOrd="0" destOrd="0" presId="urn:microsoft.com/office/officeart/2008/layout/VerticalCurvedList"/>
    <dgm:cxn modelId="{E9739397-243B-CE4F-9930-6A19D88905DD}" srcId="{976B6635-EB8D-2940-968A-C3332DFB6F3D}" destId="{39EF438B-DD35-444E-B179-92C7B3972B97}" srcOrd="1" destOrd="0" parTransId="{9FFDF0EA-0C45-4F42-9170-23F9F3CFA7F3}" sibTransId="{FE86CAC9-AF79-5549-9C1F-CA3EFFFCABA7}"/>
    <dgm:cxn modelId="{7F9569B9-49CC-294F-9FED-4A896201B63C}" type="presOf" srcId="{976B6635-EB8D-2940-968A-C3332DFB6F3D}" destId="{9C29DD53-4ECE-5D4E-9E72-C437A147D698}" srcOrd="0" destOrd="0" presId="urn:microsoft.com/office/officeart/2008/layout/VerticalCurvedList"/>
    <dgm:cxn modelId="{1868A3C7-5372-1C4D-87E7-98037A0495B5}" srcId="{976B6635-EB8D-2940-968A-C3332DFB6F3D}" destId="{74BCA26E-3DC7-3440-B80E-18190CCDD9F7}" srcOrd="2" destOrd="0" parTransId="{C383FF08-CD63-FF40-8AB9-5E2711FB908C}" sibTransId="{9FC8279D-07C3-D546-A764-BFC937C90954}"/>
    <dgm:cxn modelId="{58ADB1CE-AD28-464C-849E-AAE610A772C9}" type="presOf" srcId="{DAA47C53-BE88-E444-8213-A4D20BB5F396}" destId="{D556A4EC-AA5C-8C4F-A7C0-F2877F3311A1}" srcOrd="0" destOrd="0" presId="urn:microsoft.com/office/officeart/2008/layout/VerticalCurvedList"/>
    <dgm:cxn modelId="{523077F0-A097-3441-A725-624F2C580814}" srcId="{976B6635-EB8D-2940-968A-C3332DFB6F3D}" destId="{DAA47C53-BE88-E444-8213-A4D20BB5F396}" srcOrd="0" destOrd="0" parTransId="{40A6E78E-C555-2D4B-8A2F-604401044CE2}" sibTransId="{558D7222-BD17-9F4E-A256-7506309C2FDC}"/>
    <dgm:cxn modelId="{A15935F6-7DDA-F94E-BF10-553297AD8E61}" type="presOf" srcId="{39EF438B-DD35-444E-B179-92C7B3972B97}" destId="{CB8F4541-067C-B246-A7CB-E1E0BD416A89}" srcOrd="0" destOrd="0" presId="urn:microsoft.com/office/officeart/2008/layout/VerticalCurvedList"/>
    <dgm:cxn modelId="{C2FCA63F-021B-9741-9A8E-3C676E998358}" type="presParOf" srcId="{9C29DD53-4ECE-5D4E-9E72-C437A147D698}" destId="{B9724DC1-7249-0D46-BEB7-E25BDEFF2616}" srcOrd="0" destOrd="0" presId="urn:microsoft.com/office/officeart/2008/layout/VerticalCurvedList"/>
    <dgm:cxn modelId="{B04FB0C2-D75C-AE48-9BC3-8171651FA75E}" type="presParOf" srcId="{B9724DC1-7249-0D46-BEB7-E25BDEFF2616}" destId="{16988D2D-A46B-CF4A-AB93-BF66F386988C}" srcOrd="0" destOrd="0" presId="urn:microsoft.com/office/officeart/2008/layout/VerticalCurvedList"/>
    <dgm:cxn modelId="{A993F721-591F-1C4D-9AE5-949A185AFFCB}" type="presParOf" srcId="{16988D2D-A46B-CF4A-AB93-BF66F386988C}" destId="{6F24E958-7344-7348-97B6-410DD8EEA320}" srcOrd="0" destOrd="0" presId="urn:microsoft.com/office/officeart/2008/layout/VerticalCurvedList"/>
    <dgm:cxn modelId="{E109DF81-3A0D-954E-9877-7E93C151A56D}" type="presParOf" srcId="{16988D2D-A46B-CF4A-AB93-BF66F386988C}" destId="{4A6CAC92-B152-954F-93AE-624716AF28FF}" srcOrd="1" destOrd="0" presId="urn:microsoft.com/office/officeart/2008/layout/VerticalCurvedList"/>
    <dgm:cxn modelId="{79A23006-74DD-924B-8C11-7330449BDDBD}" type="presParOf" srcId="{16988D2D-A46B-CF4A-AB93-BF66F386988C}" destId="{781830D1-A1C1-3E43-AE2D-43D1A538B45B}" srcOrd="2" destOrd="0" presId="urn:microsoft.com/office/officeart/2008/layout/VerticalCurvedList"/>
    <dgm:cxn modelId="{5B0D2730-FDA3-6943-89C6-8A5397B04D04}" type="presParOf" srcId="{16988D2D-A46B-CF4A-AB93-BF66F386988C}" destId="{7E562FD8-5CBB-304F-B3E8-78D236DE43FE}" srcOrd="3" destOrd="0" presId="urn:microsoft.com/office/officeart/2008/layout/VerticalCurvedList"/>
    <dgm:cxn modelId="{4393028D-8999-6642-902C-A545CDAFE0E8}" type="presParOf" srcId="{B9724DC1-7249-0D46-BEB7-E25BDEFF2616}" destId="{D556A4EC-AA5C-8C4F-A7C0-F2877F3311A1}" srcOrd="1" destOrd="0" presId="urn:microsoft.com/office/officeart/2008/layout/VerticalCurvedList"/>
    <dgm:cxn modelId="{496F9646-6E9C-B547-A301-C9716229E671}" type="presParOf" srcId="{B9724DC1-7249-0D46-BEB7-E25BDEFF2616}" destId="{043E8B6E-5DAF-5F47-8CE9-87FE669B5203}" srcOrd="2" destOrd="0" presId="urn:microsoft.com/office/officeart/2008/layout/VerticalCurvedList"/>
    <dgm:cxn modelId="{CD1E34A5-B585-3542-9698-481C43A37240}" type="presParOf" srcId="{043E8B6E-5DAF-5F47-8CE9-87FE669B5203}" destId="{F59A4172-3057-2F41-8E0F-C15D5C83652C}" srcOrd="0" destOrd="0" presId="urn:microsoft.com/office/officeart/2008/layout/VerticalCurvedList"/>
    <dgm:cxn modelId="{1415B147-7698-3240-BC5D-F1D915C4A2AF}" type="presParOf" srcId="{B9724DC1-7249-0D46-BEB7-E25BDEFF2616}" destId="{CB8F4541-067C-B246-A7CB-E1E0BD416A89}" srcOrd="3" destOrd="0" presId="urn:microsoft.com/office/officeart/2008/layout/VerticalCurvedList"/>
    <dgm:cxn modelId="{FF070EAB-72AA-FE43-AF3E-D8799B6C1DD7}" type="presParOf" srcId="{B9724DC1-7249-0D46-BEB7-E25BDEFF2616}" destId="{81A8AC67-790E-1045-AD01-15BFA3C6C6DE}" srcOrd="4" destOrd="0" presId="urn:microsoft.com/office/officeart/2008/layout/VerticalCurvedList"/>
    <dgm:cxn modelId="{30F810DE-9B54-6244-A604-3552EC17E8C6}" type="presParOf" srcId="{81A8AC67-790E-1045-AD01-15BFA3C6C6DE}" destId="{941B736B-F8BA-EB49-B027-3B1D05F67556}" srcOrd="0" destOrd="0" presId="urn:microsoft.com/office/officeart/2008/layout/VerticalCurvedList"/>
    <dgm:cxn modelId="{3C26162F-CE2C-A24E-9D82-F126CF8704FE}" type="presParOf" srcId="{B9724DC1-7249-0D46-BEB7-E25BDEFF2616}" destId="{8342FA1C-A445-8440-993F-BF7EC75E3335}" srcOrd="5" destOrd="0" presId="urn:microsoft.com/office/officeart/2008/layout/VerticalCurvedList"/>
    <dgm:cxn modelId="{F8F88D74-B9FE-6F49-990F-940470ECB46F}" type="presParOf" srcId="{B9724DC1-7249-0D46-BEB7-E25BDEFF2616}" destId="{C7BC37C6-F2C6-884C-AAC6-12C87417F7C3}" srcOrd="6" destOrd="0" presId="urn:microsoft.com/office/officeart/2008/layout/VerticalCurvedList"/>
    <dgm:cxn modelId="{7FDA2AC1-6B60-7842-BF0F-F66DBF185F32}" type="presParOf" srcId="{C7BC37C6-F2C6-884C-AAC6-12C87417F7C3}" destId="{9A799E6E-B090-6B4A-8408-26D660C522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AC92-B152-954F-93AE-624716AF28FF}">
      <dsp:nvSpPr>
        <dsp:cNvPr id="0" name=""/>
        <dsp:cNvSpPr/>
      </dsp:nvSpPr>
      <dsp:spPr>
        <a:xfrm>
          <a:off x="-4712269" y="-722337"/>
          <a:ext cx="5612913" cy="5612913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6A4EC-AA5C-8C4F-A7C0-F2877F3311A1}">
      <dsp:nvSpPr>
        <dsp:cNvPr id="0" name=""/>
        <dsp:cNvSpPr/>
      </dsp:nvSpPr>
      <dsp:spPr>
        <a:xfrm>
          <a:off x="579240" y="416823"/>
          <a:ext cx="7386195" cy="83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708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Методы факторизации. </a:t>
          </a:r>
          <a:endParaRPr lang="ru-RU" sz="4300" kern="1200" dirty="0"/>
        </a:p>
      </dsp:txBody>
      <dsp:txXfrm>
        <a:off x="579240" y="416823"/>
        <a:ext cx="7386195" cy="833647"/>
      </dsp:txXfrm>
    </dsp:sp>
    <dsp:sp modelId="{F59A4172-3057-2F41-8E0F-C15D5C83652C}">
      <dsp:nvSpPr>
        <dsp:cNvPr id="0" name=""/>
        <dsp:cNvSpPr/>
      </dsp:nvSpPr>
      <dsp:spPr>
        <a:xfrm>
          <a:off x="58210" y="312617"/>
          <a:ext cx="1042059" cy="1042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F4541-067C-B246-A7CB-E1E0BD416A89}">
      <dsp:nvSpPr>
        <dsp:cNvPr id="0" name=""/>
        <dsp:cNvSpPr/>
      </dsp:nvSpPr>
      <dsp:spPr>
        <a:xfrm>
          <a:off x="882271" y="1667295"/>
          <a:ext cx="7083164" cy="83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708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Квадратичное решето. </a:t>
          </a:r>
        </a:p>
      </dsp:txBody>
      <dsp:txXfrm>
        <a:off x="882271" y="1667295"/>
        <a:ext cx="7083164" cy="833647"/>
      </dsp:txXfrm>
    </dsp:sp>
    <dsp:sp modelId="{941B736B-F8BA-EB49-B027-3B1D05F67556}">
      <dsp:nvSpPr>
        <dsp:cNvPr id="0" name=""/>
        <dsp:cNvSpPr/>
      </dsp:nvSpPr>
      <dsp:spPr>
        <a:xfrm>
          <a:off x="361241" y="1563089"/>
          <a:ext cx="1042059" cy="1042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2FA1C-A445-8440-993F-BF7EC75E3335}">
      <dsp:nvSpPr>
        <dsp:cNvPr id="0" name=""/>
        <dsp:cNvSpPr/>
      </dsp:nvSpPr>
      <dsp:spPr>
        <a:xfrm>
          <a:off x="579240" y="2917767"/>
          <a:ext cx="7386195" cy="83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708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Улучшения алгоритма</a:t>
          </a:r>
          <a:r>
            <a:rPr lang="en-US" sz="43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ru-RU" sz="43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79240" y="2917767"/>
        <a:ext cx="7386195" cy="833647"/>
      </dsp:txXfrm>
    </dsp:sp>
    <dsp:sp modelId="{9A799E6E-B090-6B4A-8408-26D660C522E5}">
      <dsp:nvSpPr>
        <dsp:cNvPr id="0" name=""/>
        <dsp:cNvSpPr/>
      </dsp:nvSpPr>
      <dsp:spPr>
        <a:xfrm>
          <a:off x="58210" y="2813561"/>
          <a:ext cx="1042059" cy="1042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72777AB-270E-D945-982A-668A66467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378333"/>
              </p:ext>
            </p:extLst>
          </p:nvPr>
        </p:nvGraphicFramePr>
        <p:xfrm>
          <a:off x="-83128" y="0"/>
          <a:ext cx="8022269" cy="4168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B2903D7F-5B53-9742-9848-89ED2B16E98C}"/>
              </a:ext>
            </a:extLst>
          </p:cNvPr>
          <p:cNvSpPr/>
          <p:nvPr/>
        </p:nvSpPr>
        <p:spPr>
          <a:xfrm>
            <a:off x="7445828" y="4607627"/>
            <a:ext cx="4096988" cy="15449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пункты дипломной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Модульная арифметика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Простое описание методов и теорем которые необходимы будут дальше</a:t>
            </a:r>
          </a:p>
          <a:p>
            <a:r>
              <a:rPr lang="ru-RU" dirty="0"/>
              <a:t>Нахождение простых чисел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Эратосфена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</a:t>
            </a:r>
            <a:r>
              <a:rPr lang="ru-RU" dirty="0" err="1"/>
              <a:t>Аткина</a:t>
            </a:r>
            <a:r>
              <a:rPr lang="ru-RU" dirty="0"/>
              <a:t> (ускорение)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Символ Лежандра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Использование теоремы Тоннели-</a:t>
            </a:r>
            <a:r>
              <a:rPr lang="ru-RU" dirty="0" err="1"/>
              <a:t>Шенкса</a:t>
            </a:r>
            <a:r>
              <a:rPr lang="ru-RU" dirty="0"/>
              <a:t> для ускорения</a:t>
            </a:r>
          </a:p>
        </p:txBody>
      </p:sp>
    </p:spTree>
    <p:extLst>
      <p:ext uri="{BB962C8B-B14F-4D97-AF65-F5344CB8AC3E}">
        <p14:creationId xmlns:p14="http://schemas.microsoft.com/office/powerpoint/2010/main" val="292995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пункты дипломной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</a:t>
            </a:r>
            <a:r>
              <a:rPr lang="ru-RU" dirty="0"/>
              <a:t>кспоненциальные алгоритмы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– 1 </a:t>
            </a:r>
            <a:r>
              <a:rPr lang="ru-RU" dirty="0"/>
              <a:t>метод </a:t>
            </a:r>
            <a:r>
              <a:rPr lang="ru-RU" dirty="0" err="1"/>
              <a:t>Полларда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+ 1 </a:t>
            </a:r>
            <a:r>
              <a:rPr lang="ru-RU" dirty="0"/>
              <a:t>метод Вильямса</a:t>
            </a:r>
          </a:p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Отбор факторной базы (Быстрый поиск простых чисел)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Применение Лежандра и Тоннели – </a:t>
            </a:r>
            <a:r>
              <a:rPr lang="ru-RU" dirty="0" err="1"/>
              <a:t>Шенкса</a:t>
            </a:r>
            <a:r>
              <a:rPr lang="ru-RU" dirty="0"/>
              <a:t>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Генерирующий полином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Этап просеивания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Библиотека </a:t>
            </a:r>
            <a:r>
              <a:rPr lang="en" dirty="0"/>
              <a:t>multiprocessing</a:t>
            </a:r>
            <a:r>
              <a:rPr lang="ru-RU" dirty="0"/>
              <a:t> </a:t>
            </a:r>
            <a:r>
              <a:rPr lang="en-US" dirty="0" err="1"/>
              <a:t>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87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пункты дипломной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Составление матрицы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Решение матрицы в конечном поле (Гаусс 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</a:t>
            </a:r>
            <a:r>
              <a:rPr lang="en-US" dirty="0"/>
              <a:t>G</a:t>
            </a:r>
            <a:r>
              <a:rPr lang="ru-RU" dirty="0"/>
              <a:t>С</a:t>
            </a:r>
            <a:r>
              <a:rPr lang="en-US" dirty="0"/>
              <a:t>D</a:t>
            </a:r>
            <a:r>
              <a:rPr lang="ru-RU" dirty="0"/>
              <a:t> (формирование ответа)</a:t>
            </a:r>
          </a:p>
          <a:p>
            <a:r>
              <a:rPr lang="ru-RU" dirty="0"/>
              <a:t>Асимптотика алгоритма и сравнение его с другими</a:t>
            </a:r>
          </a:p>
          <a:p>
            <a:r>
              <a:rPr lang="ru-RU" dirty="0"/>
              <a:t>Возможные улучшения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Демонстрация возможности распараллеливания на этапе просеивания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решения матрицы через битовые срезы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факторизации </a:t>
            </a:r>
            <a:r>
              <a:rPr lang="en-US" dirty="0"/>
              <a:t>GNFS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метода квадратичного решета на языке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Прочитано много книжек по моей теме</a:t>
            </a:r>
          </a:p>
          <a:p>
            <a:r>
              <a:rPr lang="ru-RU" dirty="0"/>
              <a:t>Готовится набор тезисов и основной текст для публикации на Гагаринских чтениях 2022</a:t>
            </a:r>
            <a:endParaRPr lang="en-US" dirty="0"/>
          </a:p>
          <a:p>
            <a:r>
              <a:rPr lang="ru-RU" dirty="0"/>
              <a:t>Начну писать основной текст </a:t>
            </a:r>
            <a:r>
              <a:rPr lang="ru-RU"/>
              <a:t>после закрытия долгов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865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201</Words>
  <Application>Microsoft Macintosh PowerPoint</Application>
  <PresentationFormat>Широкоэкранный</PresentationFormat>
  <Paragraphs>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Основные пункты дипломной работы.</vt:lpstr>
      <vt:lpstr>Основные пункты дипломной работы.</vt:lpstr>
      <vt:lpstr>Основные пункты дипломной работы.</vt:lpstr>
      <vt:lpstr>Отчет о проделанной работе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26</cp:revision>
  <dcterms:created xsi:type="dcterms:W3CDTF">2021-10-04T08:56:37Z</dcterms:created>
  <dcterms:modified xsi:type="dcterms:W3CDTF">2022-03-23T10:47:47Z</dcterms:modified>
</cp:coreProperties>
</file>