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7" r:id="rId3"/>
    <p:sldId id="264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6B6635-EB8D-2940-968A-C3332DFB6F3D}" type="doc">
      <dgm:prSet loTypeId="urn:microsoft.com/office/officeart/2008/layout/VerticalCurvedList" loCatId="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ru-RU"/>
        </a:p>
      </dgm:t>
    </dgm:pt>
    <dgm:pt modelId="{DAA47C53-BE88-E444-8213-A4D20BB5F396}">
      <dgm:prSet phldrT="[Текст]"/>
      <dgm:spPr/>
      <dgm:t>
        <a:bodyPr/>
        <a:lstStyle/>
        <a:p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Методы факторизации. </a:t>
          </a:r>
          <a:endParaRPr lang="ru-RU" dirty="0"/>
        </a:p>
      </dgm:t>
    </dgm:pt>
    <dgm:pt modelId="{40A6E78E-C555-2D4B-8A2F-604401044CE2}" type="parTrans" cxnId="{523077F0-A097-3441-A725-624F2C580814}">
      <dgm:prSet/>
      <dgm:spPr/>
      <dgm:t>
        <a:bodyPr/>
        <a:lstStyle/>
        <a:p>
          <a:endParaRPr lang="ru-RU"/>
        </a:p>
      </dgm:t>
    </dgm:pt>
    <dgm:pt modelId="{558D7222-BD17-9F4E-A256-7506309C2FDC}" type="sibTrans" cxnId="{523077F0-A097-3441-A725-624F2C580814}">
      <dgm:prSet/>
      <dgm:spPr/>
      <dgm:t>
        <a:bodyPr/>
        <a:lstStyle/>
        <a:p>
          <a:endParaRPr lang="ru-RU"/>
        </a:p>
      </dgm:t>
    </dgm:pt>
    <dgm:pt modelId="{74BCA26E-3DC7-3440-B80E-18190CCDD9F7}">
      <dgm:prSet phldrT="[Текст]"/>
      <dgm:spPr/>
      <dgm:t>
        <a:bodyPr/>
        <a:lstStyle/>
        <a:p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Общий метод решета числового поля.</a:t>
          </a:r>
          <a:endParaRPr lang="ru-RU" dirty="0"/>
        </a:p>
      </dgm:t>
    </dgm:pt>
    <dgm:pt modelId="{C383FF08-CD63-FF40-8AB9-5E2711FB908C}" type="parTrans" cxnId="{1868A3C7-5372-1C4D-87E7-98037A0495B5}">
      <dgm:prSet/>
      <dgm:spPr/>
      <dgm:t>
        <a:bodyPr/>
        <a:lstStyle/>
        <a:p>
          <a:endParaRPr lang="ru-RU"/>
        </a:p>
      </dgm:t>
    </dgm:pt>
    <dgm:pt modelId="{9FC8279D-07C3-D546-A764-BFC937C90954}" type="sibTrans" cxnId="{1868A3C7-5372-1C4D-87E7-98037A0495B5}">
      <dgm:prSet/>
      <dgm:spPr/>
      <dgm:t>
        <a:bodyPr/>
        <a:lstStyle/>
        <a:p>
          <a:endParaRPr lang="ru-RU"/>
        </a:p>
      </dgm:t>
    </dgm:pt>
    <dgm:pt modelId="{39EF438B-DD35-444E-B179-92C7B3972B97}">
      <dgm:prSet/>
      <dgm:spPr/>
      <dgm:t>
        <a:bodyPr/>
        <a:lstStyle/>
        <a:p>
          <a:r>
            <a: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Квадратичное решето. </a:t>
          </a:r>
          <a:endParaRPr lang="ru-RU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FDF0EA-0C45-4F42-9170-23F9F3CFA7F3}" type="parTrans" cxnId="{E9739397-243B-CE4F-9930-6A19D88905DD}">
      <dgm:prSet/>
      <dgm:spPr/>
      <dgm:t>
        <a:bodyPr/>
        <a:lstStyle/>
        <a:p>
          <a:endParaRPr lang="ru-RU"/>
        </a:p>
      </dgm:t>
    </dgm:pt>
    <dgm:pt modelId="{FE86CAC9-AF79-5549-9C1F-CA3EFFFCABA7}" type="sibTrans" cxnId="{E9739397-243B-CE4F-9930-6A19D88905DD}">
      <dgm:prSet/>
      <dgm:spPr/>
      <dgm:t>
        <a:bodyPr/>
        <a:lstStyle/>
        <a:p>
          <a:endParaRPr lang="ru-RU"/>
        </a:p>
      </dgm:t>
    </dgm:pt>
    <dgm:pt modelId="{9C29DD53-4ECE-5D4E-9E72-C437A147D698}" type="pres">
      <dgm:prSet presAssocID="{976B6635-EB8D-2940-968A-C3332DFB6F3D}" presName="Name0" presStyleCnt="0">
        <dgm:presLayoutVars>
          <dgm:chMax val="7"/>
          <dgm:chPref val="7"/>
          <dgm:dir/>
        </dgm:presLayoutVars>
      </dgm:prSet>
      <dgm:spPr/>
    </dgm:pt>
    <dgm:pt modelId="{B9724DC1-7249-0D46-BEB7-E25BDEFF2616}" type="pres">
      <dgm:prSet presAssocID="{976B6635-EB8D-2940-968A-C3332DFB6F3D}" presName="Name1" presStyleCnt="0"/>
      <dgm:spPr/>
    </dgm:pt>
    <dgm:pt modelId="{16988D2D-A46B-CF4A-AB93-BF66F386988C}" type="pres">
      <dgm:prSet presAssocID="{976B6635-EB8D-2940-968A-C3332DFB6F3D}" presName="cycle" presStyleCnt="0"/>
      <dgm:spPr/>
    </dgm:pt>
    <dgm:pt modelId="{6F24E958-7344-7348-97B6-410DD8EEA320}" type="pres">
      <dgm:prSet presAssocID="{976B6635-EB8D-2940-968A-C3332DFB6F3D}" presName="srcNode" presStyleLbl="node1" presStyleIdx="0" presStyleCnt="3"/>
      <dgm:spPr/>
    </dgm:pt>
    <dgm:pt modelId="{4A6CAC92-B152-954F-93AE-624716AF28FF}" type="pres">
      <dgm:prSet presAssocID="{976B6635-EB8D-2940-968A-C3332DFB6F3D}" presName="conn" presStyleLbl="parChTrans1D2" presStyleIdx="0" presStyleCnt="1"/>
      <dgm:spPr/>
    </dgm:pt>
    <dgm:pt modelId="{781830D1-A1C1-3E43-AE2D-43D1A538B45B}" type="pres">
      <dgm:prSet presAssocID="{976B6635-EB8D-2940-968A-C3332DFB6F3D}" presName="extraNode" presStyleLbl="node1" presStyleIdx="0" presStyleCnt="3"/>
      <dgm:spPr/>
    </dgm:pt>
    <dgm:pt modelId="{7E562FD8-5CBB-304F-B3E8-78D236DE43FE}" type="pres">
      <dgm:prSet presAssocID="{976B6635-EB8D-2940-968A-C3332DFB6F3D}" presName="dstNode" presStyleLbl="node1" presStyleIdx="0" presStyleCnt="3"/>
      <dgm:spPr/>
    </dgm:pt>
    <dgm:pt modelId="{D556A4EC-AA5C-8C4F-A7C0-F2877F3311A1}" type="pres">
      <dgm:prSet presAssocID="{DAA47C53-BE88-E444-8213-A4D20BB5F396}" presName="text_1" presStyleLbl="node1" presStyleIdx="0" presStyleCnt="3">
        <dgm:presLayoutVars>
          <dgm:bulletEnabled val="1"/>
        </dgm:presLayoutVars>
      </dgm:prSet>
      <dgm:spPr/>
    </dgm:pt>
    <dgm:pt modelId="{043E8B6E-5DAF-5F47-8CE9-87FE669B5203}" type="pres">
      <dgm:prSet presAssocID="{DAA47C53-BE88-E444-8213-A4D20BB5F396}" presName="accent_1" presStyleCnt="0"/>
      <dgm:spPr/>
    </dgm:pt>
    <dgm:pt modelId="{F59A4172-3057-2F41-8E0F-C15D5C83652C}" type="pres">
      <dgm:prSet presAssocID="{DAA47C53-BE88-E444-8213-A4D20BB5F396}" presName="accentRepeatNode" presStyleLbl="solidFgAcc1" presStyleIdx="0" presStyleCnt="3"/>
      <dgm:spPr/>
    </dgm:pt>
    <dgm:pt modelId="{CB8F4541-067C-B246-A7CB-E1E0BD416A89}" type="pres">
      <dgm:prSet presAssocID="{39EF438B-DD35-444E-B179-92C7B3972B97}" presName="text_2" presStyleLbl="node1" presStyleIdx="1" presStyleCnt="3">
        <dgm:presLayoutVars>
          <dgm:bulletEnabled val="1"/>
        </dgm:presLayoutVars>
      </dgm:prSet>
      <dgm:spPr/>
    </dgm:pt>
    <dgm:pt modelId="{81A8AC67-790E-1045-AD01-15BFA3C6C6DE}" type="pres">
      <dgm:prSet presAssocID="{39EF438B-DD35-444E-B179-92C7B3972B97}" presName="accent_2" presStyleCnt="0"/>
      <dgm:spPr/>
    </dgm:pt>
    <dgm:pt modelId="{941B736B-F8BA-EB49-B027-3B1D05F67556}" type="pres">
      <dgm:prSet presAssocID="{39EF438B-DD35-444E-B179-92C7B3972B97}" presName="accentRepeatNode" presStyleLbl="solidFgAcc1" presStyleIdx="1" presStyleCnt="3"/>
      <dgm:spPr/>
    </dgm:pt>
    <dgm:pt modelId="{8342FA1C-A445-8440-993F-BF7EC75E3335}" type="pres">
      <dgm:prSet presAssocID="{74BCA26E-3DC7-3440-B80E-18190CCDD9F7}" presName="text_3" presStyleLbl="node1" presStyleIdx="2" presStyleCnt="3">
        <dgm:presLayoutVars>
          <dgm:bulletEnabled val="1"/>
        </dgm:presLayoutVars>
      </dgm:prSet>
      <dgm:spPr/>
    </dgm:pt>
    <dgm:pt modelId="{C7BC37C6-F2C6-884C-AAC6-12C87417F7C3}" type="pres">
      <dgm:prSet presAssocID="{74BCA26E-3DC7-3440-B80E-18190CCDD9F7}" presName="accent_3" presStyleCnt="0"/>
      <dgm:spPr/>
    </dgm:pt>
    <dgm:pt modelId="{9A799E6E-B090-6B4A-8408-26D660C522E5}" type="pres">
      <dgm:prSet presAssocID="{74BCA26E-3DC7-3440-B80E-18190CCDD9F7}" presName="accentRepeatNode" presStyleLbl="solidFgAcc1" presStyleIdx="2" presStyleCnt="3"/>
      <dgm:spPr/>
    </dgm:pt>
  </dgm:ptLst>
  <dgm:cxnLst>
    <dgm:cxn modelId="{2B5ACA2B-32A2-5F42-96E6-A1C4EFAF7075}" type="presOf" srcId="{74BCA26E-3DC7-3440-B80E-18190CCDD9F7}" destId="{8342FA1C-A445-8440-993F-BF7EC75E3335}" srcOrd="0" destOrd="0" presId="urn:microsoft.com/office/officeart/2008/layout/VerticalCurvedList"/>
    <dgm:cxn modelId="{7B471F61-C625-B141-B146-4884C56F687F}" type="presOf" srcId="{558D7222-BD17-9F4E-A256-7506309C2FDC}" destId="{4A6CAC92-B152-954F-93AE-624716AF28FF}" srcOrd="0" destOrd="0" presId="urn:microsoft.com/office/officeart/2008/layout/VerticalCurvedList"/>
    <dgm:cxn modelId="{E9739397-243B-CE4F-9930-6A19D88905DD}" srcId="{976B6635-EB8D-2940-968A-C3332DFB6F3D}" destId="{39EF438B-DD35-444E-B179-92C7B3972B97}" srcOrd="1" destOrd="0" parTransId="{9FFDF0EA-0C45-4F42-9170-23F9F3CFA7F3}" sibTransId="{FE86CAC9-AF79-5549-9C1F-CA3EFFFCABA7}"/>
    <dgm:cxn modelId="{7F9569B9-49CC-294F-9FED-4A896201B63C}" type="presOf" srcId="{976B6635-EB8D-2940-968A-C3332DFB6F3D}" destId="{9C29DD53-4ECE-5D4E-9E72-C437A147D698}" srcOrd="0" destOrd="0" presId="urn:microsoft.com/office/officeart/2008/layout/VerticalCurvedList"/>
    <dgm:cxn modelId="{1868A3C7-5372-1C4D-87E7-98037A0495B5}" srcId="{976B6635-EB8D-2940-968A-C3332DFB6F3D}" destId="{74BCA26E-3DC7-3440-B80E-18190CCDD9F7}" srcOrd="2" destOrd="0" parTransId="{C383FF08-CD63-FF40-8AB9-5E2711FB908C}" sibTransId="{9FC8279D-07C3-D546-A764-BFC937C90954}"/>
    <dgm:cxn modelId="{58ADB1CE-AD28-464C-849E-AAE610A772C9}" type="presOf" srcId="{DAA47C53-BE88-E444-8213-A4D20BB5F396}" destId="{D556A4EC-AA5C-8C4F-A7C0-F2877F3311A1}" srcOrd="0" destOrd="0" presId="urn:microsoft.com/office/officeart/2008/layout/VerticalCurvedList"/>
    <dgm:cxn modelId="{523077F0-A097-3441-A725-624F2C580814}" srcId="{976B6635-EB8D-2940-968A-C3332DFB6F3D}" destId="{DAA47C53-BE88-E444-8213-A4D20BB5F396}" srcOrd="0" destOrd="0" parTransId="{40A6E78E-C555-2D4B-8A2F-604401044CE2}" sibTransId="{558D7222-BD17-9F4E-A256-7506309C2FDC}"/>
    <dgm:cxn modelId="{A15935F6-7DDA-F94E-BF10-553297AD8E61}" type="presOf" srcId="{39EF438B-DD35-444E-B179-92C7B3972B97}" destId="{CB8F4541-067C-B246-A7CB-E1E0BD416A89}" srcOrd="0" destOrd="0" presId="urn:microsoft.com/office/officeart/2008/layout/VerticalCurvedList"/>
    <dgm:cxn modelId="{C2FCA63F-021B-9741-9A8E-3C676E998358}" type="presParOf" srcId="{9C29DD53-4ECE-5D4E-9E72-C437A147D698}" destId="{B9724DC1-7249-0D46-BEB7-E25BDEFF2616}" srcOrd="0" destOrd="0" presId="urn:microsoft.com/office/officeart/2008/layout/VerticalCurvedList"/>
    <dgm:cxn modelId="{B04FB0C2-D75C-AE48-9BC3-8171651FA75E}" type="presParOf" srcId="{B9724DC1-7249-0D46-BEB7-E25BDEFF2616}" destId="{16988D2D-A46B-CF4A-AB93-BF66F386988C}" srcOrd="0" destOrd="0" presId="urn:microsoft.com/office/officeart/2008/layout/VerticalCurvedList"/>
    <dgm:cxn modelId="{A993F721-591F-1C4D-9AE5-949A185AFFCB}" type="presParOf" srcId="{16988D2D-A46B-CF4A-AB93-BF66F386988C}" destId="{6F24E958-7344-7348-97B6-410DD8EEA320}" srcOrd="0" destOrd="0" presId="urn:microsoft.com/office/officeart/2008/layout/VerticalCurvedList"/>
    <dgm:cxn modelId="{E109DF81-3A0D-954E-9877-7E93C151A56D}" type="presParOf" srcId="{16988D2D-A46B-CF4A-AB93-BF66F386988C}" destId="{4A6CAC92-B152-954F-93AE-624716AF28FF}" srcOrd="1" destOrd="0" presId="urn:microsoft.com/office/officeart/2008/layout/VerticalCurvedList"/>
    <dgm:cxn modelId="{79A23006-74DD-924B-8C11-7330449BDDBD}" type="presParOf" srcId="{16988D2D-A46B-CF4A-AB93-BF66F386988C}" destId="{781830D1-A1C1-3E43-AE2D-43D1A538B45B}" srcOrd="2" destOrd="0" presId="urn:microsoft.com/office/officeart/2008/layout/VerticalCurvedList"/>
    <dgm:cxn modelId="{5B0D2730-FDA3-6943-89C6-8A5397B04D04}" type="presParOf" srcId="{16988D2D-A46B-CF4A-AB93-BF66F386988C}" destId="{7E562FD8-5CBB-304F-B3E8-78D236DE43FE}" srcOrd="3" destOrd="0" presId="urn:microsoft.com/office/officeart/2008/layout/VerticalCurvedList"/>
    <dgm:cxn modelId="{4393028D-8999-6642-902C-A545CDAFE0E8}" type="presParOf" srcId="{B9724DC1-7249-0D46-BEB7-E25BDEFF2616}" destId="{D556A4EC-AA5C-8C4F-A7C0-F2877F3311A1}" srcOrd="1" destOrd="0" presId="urn:microsoft.com/office/officeart/2008/layout/VerticalCurvedList"/>
    <dgm:cxn modelId="{496F9646-6E9C-B547-A301-C9716229E671}" type="presParOf" srcId="{B9724DC1-7249-0D46-BEB7-E25BDEFF2616}" destId="{043E8B6E-5DAF-5F47-8CE9-87FE669B5203}" srcOrd="2" destOrd="0" presId="urn:microsoft.com/office/officeart/2008/layout/VerticalCurvedList"/>
    <dgm:cxn modelId="{CD1E34A5-B585-3542-9698-481C43A37240}" type="presParOf" srcId="{043E8B6E-5DAF-5F47-8CE9-87FE669B5203}" destId="{F59A4172-3057-2F41-8E0F-C15D5C83652C}" srcOrd="0" destOrd="0" presId="urn:microsoft.com/office/officeart/2008/layout/VerticalCurvedList"/>
    <dgm:cxn modelId="{1415B147-7698-3240-BC5D-F1D915C4A2AF}" type="presParOf" srcId="{B9724DC1-7249-0D46-BEB7-E25BDEFF2616}" destId="{CB8F4541-067C-B246-A7CB-E1E0BD416A89}" srcOrd="3" destOrd="0" presId="urn:microsoft.com/office/officeart/2008/layout/VerticalCurvedList"/>
    <dgm:cxn modelId="{FF070EAB-72AA-FE43-AF3E-D8799B6C1DD7}" type="presParOf" srcId="{B9724DC1-7249-0D46-BEB7-E25BDEFF2616}" destId="{81A8AC67-790E-1045-AD01-15BFA3C6C6DE}" srcOrd="4" destOrd="0" presId="urn:microsoft.com/office/officeart/2008/layout/VerticalCurvedList"/>
    <dgm:cxn modelId="{30F810DE-9B54-6244-A604-3552EC17E8C6}" type="presParOf" srcId="{81A8AC67-790E-1045-AD01-15BFA3C6C6DE}" destId="{941B736B-F8BA-EB49-B027-3B1D05F67556}" srcOrd="0" destOrd="0" presId="urn:microsoft.com/office/officeart/2008/layout/VerticalCurvedList"/>
    <dgm:cxn modelId="{3C26162F-CE2C-A24E-9D82-F126CF8704FE}" type="presParOf" srcId="{B9724DC1-7249-0D46-BEB7-E25BDEFF2616}" destId="{8342FA1C-A445-8440-993F-BF7EC75E3335}" srcOrd="5" destOrd="0" presId="urn:microsoft.com/office/officeart/2008/layout/VerticalCurvedList"/>
    <dgm:cxn modelId="{F8F88D74-B9FE-6F49-990F-940470ECB46F}" type="presParOf" srcId="{B9724DC1-7249-0D46-BEB7-E25BDEFF2616}" destId="{C7BC37C6-F2C6-884C-AAC6-12C87417F7C3}" srcOrd="6" destOrd="0" presId="urn:microsoft.com/office/officeart/2008/layout/VerticalCurvedList"/>
    <dgm:cxn modelId="{7FDA2AC1-6B60-7842-BF0F-F66DBF185F32}" type="presParOf" srcId="{C7BC37C6-F2C6-884C-AAC6-12C87417F7C3}" destId="{9A799E6E-B090-6B4A-8408-26D660C522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780BED-C949-824C-87F0-C65BD2D071F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C2A7B24-5D35-1A46-864B-9758A8D6CBDD}">
      <dgm:prSet phldrT="[Текст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20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Выбор оптимальной стратегии и верхних границ</a:t>
          </a:r>
          <a:endParaRPr lang="ru-RU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A85BF4-DD87-0E42-B790-98F0EAE6CB71}" type="parTrans" cxnId="{1DB236AE-1149-4342-A143-4629D35E2867}">
      <dgm:prSet/>
      <dgm:spPr/>
      <dgm:t>
        <a:bodyPr/>
        <a:lstStyle/>
        <a:p>
          <a:endParaRPr lang="ru-RU"/>
        </a:p>
      </dgm:t>
    </dgm:pt>
    <dgm:pt modelId="{812D76DD-407A-4A42-B111-B6AA75AE5CB3}" type="sibTrans" cxnId="{1DB236AE-1149-4342-A143-4629D35E2867}">
      <dgm:prSet/>
      <dgm:spPr/>
      <dgm:t>
        <a:bodyPr/>
        <a:lstStyle/>
        <a:p>
          <a:endParaRPr lang="ru-RU"/>
        </a:p>
      </dgm:t>
    </dgm:pt>
    <dgm:pt modelId="{B05D5145-388E-B040-8A37-EC61F4AFBBF6}" type="asst">
      <dgm:prSet phldrT="[Текст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Взятие</a:t>
          </a:r>
          <a:r>
            <a:rPr lang="ru-RU" sz="2000" kern="1200" baseline="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корня из полинома в поле квадратичных вычетов</a:t>
          </a:r>
          <a:endParaRPr lang="ru-RU" sz="2000" kern="1200" dirty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4D76D076-05E5-3647-BEA1-F43E0D821543}" type="parTrans" cxnId="{3099EF1E-BC42-9942-ADC4-98A40C2DDDF7}">
      <dgm:prSet/>
      <dgm:spPr/>
      <dgm:t>
        <a:bodyPr/>
        <a:lstStyle/>
        <a:p>
          <a:endParaRPr lang="ru-RU"/>
        </a:p>
      </dgm:t>
    </dgm:pt>
    <dgm:pt modelId="{BDE758AB-AC4F-6C4A-9B6B-1D2788CEC6FD}" type="sibTrans" cxnId="{3099EF1E-BC42-9942-ADC4-98A40C2DDDF7}">
      <dgm:prSet/>
      <dgm:spPr/>
      <dgm:t>
        <a:bodyPr/>
        <a:lstStyle/>
        <a:p>
          <a:endParaRPr lang="ru-RU"/>
        </a:p>
      </dgm:t>
    </dgm:pt>
    <dgm:pt modelId="{FF798D45-B1F4-B745-958F-EF98BA9B8C53}">
      <dgm:prSet phldrT="[Текст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Алгебраическая факторная база</a:t>
          </a:r>
        </a:p>
      </dgm:t>
    </dgm:pt>
    <dgm:pt modelId="{BBAD68EF-2585-F94A-A901-FA65E1191D01}" type="parTrans" cxnId="{D4D73CA2-2DD0-BA41-9F30-0DC4FD91C2CB}">
      <dgm:prSet/>
      <dgm:spPr/>
      <dgm:t>
        <a:bodyPr/>
        <a:lstStyle/>
        <a:p>
          <a:endParaRPr lang="ru-RU"/>
        </a:p>
      </dgm:t>
    </dgm:pt>
    <dgm:pt modelId="{E8982FD0-AA89-4C41-B51F-6491316D5828}" type="sibTrans" cxnId="{D4D73CA2-2DD0-BA41-9F30-0DC4FD91C2CB}">
      <dgm:prSet/>
      <dgm:spPr/>
      <dgm:t>
        <a:bodyPr/>
        <a:lstStyle/>
        <a:p>
          <a:endParaRPr lang="ru-RU"/>
        </a:p>
      </dgm:t>
    </dgm:pt>
    <dgm:pt modelId="{F11146C8-7F52-5842-BED0-1EF1D7924636}">
      <dgm:prSet phldrT="[Текст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Рациональная факторная база</a:t>
          </a:r>
        </a:p>
      </dgm:t>
    </dgm:pt>
    <dgm:pt modelId="{3C1FBFB0-EA28-4540-8EC3-FE6C64A9D1AB}" type="parTrans" cxnId="{00C0966E-81D8-0642-89C7-4CF89C439C1B}">
      <dgm:prSet/>
      <dgm:spPr/>
      <dgm:t>
        <a:bodyPr/>
        <a:lstStyle/>
        <a:p>
          <a:endParaRPr lang="ru-RU"/>
        </a:p>
      </dgm:t>
    </dgm:pt>
    <dgm:pt modelId="{92A65D19-3703-F54B-9410-75AC61353E94}" type="sibTrans" cxnId="{00C0966E-81D8-0642-89C7-4CF89C439C1B}">
      <dgm:prSet/>
      <dgm:spPr/>
      <dgm:t>
        <a:bodyPr/>
        <a:lstStyle/>
        <a:p>
          <a:endParaRPr lang="ru-RU"/>
        </a:p>
      </dgm:t>
    </dgm:pt>
    <dgm:pt modelId="{2655BE8F-AD6B-4D48-819D-BBD61F324E44}">
      <dgm:prSet phldrT="[Текст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База квадратичных характеров</a:t>
          </a:r>
        </a:p>
      </dgm:t>
    </dgm:pt>
    <dgm:pt modelId="{CD3DB141-B681-3E4B-95B8-1D3C1286C41F}" type="parTrans" cxnId="{7CBA9EB7-5E69-B644-B25C-2D7015BB59EE}">
      <dgm:prSet/>
      <dgm:spPr/>
      <dgm:t>
        <a:bodyPr/>
        <a:lstStyle/>
        <a:p>
          <a:endParaRPr lang="ru-RU"/>
        </a:p>
      </dgm:t>
    </dgm:pt>
    <dgm:pt modelId="{FC4364A4-4A09-E548-9492-396E105F0070}" type="sibTrans" cxnId="{7CBA9EB7-5E69-B644-B25C-2D7015BB59EE}">
      <dgm:prSet/>
      <dgm:spPr/>
      <dgm:t>
        <a:bodyPr/>
        <a:lstStyle/>
        <a:p>
          <a:endParaRPr lang="ru-RU"/>
        </a:p>
      </dgm:t>
    </dgm:pt>
    <dgm:pt modelId="{7D5DFB17-95B9-A643-9CB0-C1E2AF26E11A}" type="pres">
      <dgm:prSet presAssocID="{04780BED-C949-824C-87F0-C65BD2D071F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9B1F50-E133-B042-B7D2-B12F4CB16E51}" type="pres">
      <dgm:prSet presAssocID="{CC2A7B24-5D35-1A46-864B-9758A8D6CBDD}" presName="hierRoot1" presStyleCnt="0">
        <dgm:presLayoutVars>
          <dgm:hierBranch val="init"/>
        </dgm:presLayoutVars>
      </dgm:prSet>
      <dgm:spPr/>
    </dgm:pt>
    <dgm:pt modelId="{BF41AD20-E962-9A4D-8D3B-20ADA3C3C28F}" type="pres">
      <dgm:prSet presAssocID="{CC2A7B24-5D35-1A46-864B-9758A8D6CBDD}" presName="rootComposite1" presStyleCnt="0"/>
      <dgm:spPr/>
    </dgm:pt>
    <dgm:pt modelId="{ACFC1165-1901-F849-8F0C-D248CF93FCB1}" type="pres">
      <dgm:prSet presAssocID="{CC2A7B24-5D35-1A46-864B-9758A8D6CBDD}" presName="rootText1" presStyleLbl="node0" presStyleIdx="0" presStyleCnt="1" custScaleX="68356" custScaleY="188932">
        <dgm:presLayoutVars>
          <dgm:chPref val="3"/>
        </dgm:presLayoutVars>
      </dgm:prSet>
      <dgm:spPr/>
    </dgm:pt>
    <dgm:pt modelId="{0E54F005-3024-224F-8641-DC5FAC338D6D}" type="pres">
      <dgm:prSet presAssocID="{CC2A7B24-5D35-1A46-864B-9758A8D6CBDD}" presName="rootConnector1" presStyleLbl="node1" presStyleIdx="0" presStyleCnt="0"/>
      <dgm:spPr/>
    </dgm:pt>
    <dgm:pt modelId="{4A129643-6223-844E-9832-35A1DFE5AF6A}" type="pres">
      <dgm:prSet presAssocID="{CC2A7B24-5D35-1A46-864B-9758A8D6CBDD}" presName="hierChild2" presStyleCnt="0"/>
      <dgm:spPr/>
    </dgm:pt>
    <dgm:pt modelId="{C6CD76B6-0362-4E49-8328-F68E2934E32D}" type="pres">
      <dgm:prSet presAssocID="{BBAD68EF-2585-F94A-A901-FA65E1191D01}" presName="Name64" presStyleLbl="parChTrans1D2" presStyleIdx="0" presStyleCnt="4"/>
      <dgm:spPr/>
    </dgm:pt>
    <dgm:pt modelId="{663DB98A-50B6-B848-824E-5E88D49C5DEC}" type="pres">
      <dgm:prSet presAssocID="{FF798D45-B1F4-B745-958F-EF98BA9B8C53}" presName="hierRoot2" presStyleCnt="0">
        <dgm:presLayoutVars>
          <dgm:hierBranch val="init"/>
        </dgm:presLayoutVars>
      </dgm:prSet>
      <dgm:spPr/>
    </dgm:pt>
    <dgm:pt modelId="{2E9A2DC5-E016-0D49-995D-CBBCEA3A9D66}" type="pres">
      <dgm:prSet presAssocID="{FF798D45-B1F4-B745-958F-EF98BA9B8C53}" presName="rootComposite" presStyleCnt="0"/>
      <dgm:spPr/>
    </dgm:pt>
    <dgm:pt modelId="{DB71C9FA-5541-CF4F-B14A-4DC77AE20C78}" type="pres">
      <dgm:prSet presAssocID="{FF798D45-B1F4-B745-958F-EF98BA9B8C53}" presName="rootText" presStyleLbl="node2" presStyleIdx="0" presStyleCnt="3">
        <dgm:presLayoutVars>
          <dgm:chPref val="3"/>
        </dgm:presLayoutVars>
      </dgm:prSet>
      <dgm:spPr/>
    </dgm:pt>
    <dgm:pt modelId="{5444DACB-B4A1-CE4B-9631-A8CE96E61970}" type="pres">
      <dgm:prSet presAssocID="{FF798D45-B1F4-B745-958F-EF98BA9B8C53}" presName="rootConnector" presStyleLbl="node2" presStyleIdx="0" presStyleCnt="3"/>
      <dgm:spPr/>
    </dgm:pt>
    <dgm:pt modelId="{5DEFE1BD-AC31-F243-9A2B-E6154E545664}" type="pres">
      <dgm:prSet presAssocID="{FF798D45-B1F4-B745-958F-EF98BA9B8C53}" presName="hierChild4" presStyleCnt="0"/>
      <dgm:spPr/>
    </dgm:pt>
    <dgm:pt modelId="{5C1EA0B7-F783-854A-BFED-E6F4637E39B8}" type="pres">
      <dgm:prSet presAssocID="{FF798D45-B1F4-B745-958F-EF98BA9B8C53}" presName="hierChild5" presStyleCnt="0"/>
      <dgm:spPr/>
    </dgm:pt>
    <dgm:pt modelId="{C9386B06-D518-6E45-9C67-4ED5AB5F4A2C}" type="pres">
      <dgm:prSet presAssocID="{3C1FBFB0-EA28-4540-8EC3-FE6C64A9D1AB}" presName="Name64" presStyleLbl="parChTrans1D2" presStyleIdx="1" presStyleCnt="4"/>
      <dgm:spPr/>
    </dgm:pt>
    <dgm:pt modelId="{9A0571D0-AC74-2D4F-8192-DD0043D7CD76}" type="pres">
      <dgm:prSet presAssocID="{F11146C8-7F52-5842-BED0-1EF1D7924636}" presName="hierRoot2" presStyleCnt="0">
        <dgm:presLayoutVars>
          <dgm:hierBranch val="init"/>
        </dgm:presLayoutVars>
      </dgm:prSet>
      <dgm:spPr/>
    </dgm:pt>
    <dgm:pt modelId="{696E87EE-AFA2-FC43-9AA5-0A3758620EE3}" type="pres">
      <dgm:prSet presAssocID="{F11146C8-7F52-5842-BED0-1EF1D7924636}" presName="rootComposite" presStyleCnt="0"/>
      <dgm:spPr/>
    </dgm:pt>
    <dgm:pt modelId="{86C8AA08-059E-5040-93B2-5620BE611E26}" type="pres">
      <dgm:prSet presAssocID="{F11146C8-7F52-5842-BED0-1EF1D7924636}" presName="rootText" presStyleLbl="node2" presStyleIdx="1" presStyleCnt="3">
        <dgm:presLayoutVars>
          <dgm:chPref val="3"/>
        </dgm:presLayoutVars>
      </dgm:prSet>
      <dgm:spPr/>
    </dgm:pt>
    <dgm:pt modelId="{E9CCD7F6-58DB-1D4A-8DBF-B462916B0CD0}" type="pres">
      <dgm:prSet presAssocID="{F11146C8-7F52-5842-BED0-1EF1D7924636}" presName="rootConnector" presStyleLbl="node2" presStyleIdx="1" presStyleCnt="3"/>
      <dgm:spPr/>
    </dgm:pt>
    <dgm:pt modelId="{B4E067D7-C9D4-DE46-9ED9-0B291669F2DF}" type="pres">
      <dgm:prSet presAssocID="{F11146C8-7F52-5842-BED0-1EF1D7924636}" presName="hierChild4" presStyleCnt="0"/>
      <dgm:spPr/>
    </dgm:pt>
    <dgm:pt modelId="{96FFF436-B36C-9740-A04C-23EF596C8096}" type="pres">
      <dgm:prSet presAssocID="{F11146C8-7F52-5842-BED0-1EF1D7924636}" presName="hierChild5" presStyleCnt="0"/>
      <dgm:spPr/>
    </dgm:pt>
    <dgm:pt modelId="{38923CE3-CB34-224C-8F7A-9D84C0D6F82B}" type="pres">
      <dgm:prSet presAssocID="{CD3DB141-B681-3E4B-95B8-1D3C1286C41F}" presName="Name64" presStyleLbl="parChTrans1D2" presStyleIdx="2" presStyleCnt="4"/>
      <dgm:spPr/>
    </dgm:pt>
    <dgm:pt modelId="{8896C136-1601-3946-801E-773B83FEB1C7}" type="pres">
      <dgm:prSet presAssocID="{2655BE8F-AD6B-4D48-819D-BBD61F324E44}" presName="hierRoot2" presStyleCnt="0">
        <dgm:presLayoutVars>
          <dgm:hierBranch val="init"/>
        </dgm:presLayoutVars>
      </dgm:prSet>
      <dgm:spPr/>
    </dgm:pt>
    <dgm:pt modelId="{5D5AF103-B021-B846-833A-71B7581386EE}" type="pres">
      <dgm:prSet presAssocID="{2655BE8F-AD6B-4D48-819D-BBD61F324E44}" presName="rootComposite" presStyleCnt="0"/>
      <dgm:spPr/>
    </dgm:pt>
    <dgm:pt modelId="{BE537BB8-93BE-C345-9D11-C3EA38939059}" type="pres">
      <dgm:prSet presAssocID="{2655BE8F-AD6B-4D48-819D-BBD61F324E44}" presName="rootText" presStyleLbl="node2" presStyleIdx="2" presStyleCnt="3">
        <dgm:presLayoutVars>
          <dgm:chPref val="3"/>
        </dgm:presLayoutVars>
      </dgm:prSet>
      <dgm:spPr/>
    </dgm:pt>
    <dgm:pt modelId="{A3674281-2CB9-6C4A-88D5-884E82779C86}" type="pres">
      <dgm:prSet presAssocID="{2655BE8F-AD6B-4D48-819D-BBD61F324E44}" presName="rootConnector" presStyleLbl="node2" presStyleIdx="2" presStyleCnt="3"/>
      <dgm:spPr/>
    </dgm:pt>
    <dgm:pt modelId="{2CE176FA-D81E-A34A-9296-750031022903}" type="pres">
      <dgm:prSet presAssocID="{2655BE8F-AD6B-4D48-819D-BBD61F324E44}" presName="hierChild4" presStyleCnt="0"/>
      <dgm:spPr/>
    </dgm:pt>
    <dgm:pt modelId="{A81AB552-70A4-004D-8477-EC3C34265D9D}" type="pres">
      <dgm:prSet presAssocID="{2655BE8F-AD6B-4D48-819D-BBD61F324E44}" presName="hierChild5" presStyleCnt="0"/>
      <dgm:spPr/>
    </dgm:pt>
    <dgm:pt modelId="{A6A238D0-4168-7842-82CE-A83912FF43E4}" type="pres">
      <dgm:prSet presAssocID="{CC2A7B24-5D35-1A46-864B-9758A8D6CBDD}" presName="hierChild3" presStyleCnt="0"/>
      <dgm:spPr/>
    </dgm:pt>
    <dgm:pt modelId="{D49A825F-CC1A-574E-9A30-56573A2B2905}" type="pres">
      <dgm:prSet presAssocID="{4D76D076-05E5-3647-BEA1-F43E0D821543}" presName="Name115" presStyleLbl="parChTrans1D2" presStyleIdx="3" presStyleCnt="4"/>
      <dgm:spPr/>
    </dgm:pt>
    <dgm:pt modelId="{807D73D0-5164-E54B-AEFF-453683EF8921}" type="pres">
      <dgm:prSet presAssocID="{B05D5145-388E-B040-8A37-EC61F4AFBBF6}" presName="hierRoot3" presStyleCnt="0">
        <dgm:presLayoutVars>
          <dgm:hierBranch val="init"/>
        </dgm:presLayoutVars>
      </dgm:prSet>
      <dgm:spPr/>
    </dgm:pt>
    <dgm:pt modelId="{7D7EE413-EDF1-1D43-8340-B6B0619658A7}" type="pres">
      <dgm:prSet presAssocID="{B05D5145-388E-B040-8A37-EC61F4AFBBF6}" presName="rootComposite3" presStyleCnt="0"/>
      <dgm:spPr/>
    </dgm:pt>
    <dgm:pt modelId="{042F3F11-1DA0-004B-9C68-026D9C08B197}" type="pres">
      <dgm:prSet presAssocID="{B05D5145-388E-B040-8A37-EC61F4AFBBF6}" presName="rootText3" presStyleLbl="asst1" presStyleIdx="0" presStyleCnt="1" custScaleX="70782" custScaleY="200500" custLinFactY="100000" custLinFactNeighborX="-12428" custLinFactNeighborY="158784">
        <dgm:presLayoutVars>
          <dgm:chPref val="3"/>
        </dgm:presLayoutVars>
      </dgm:prSet>
      <dgm:spPr/>
    </dgm:pt>
    <dgm:pt modelId="{C4EEF420-3E6D-AA4E-BEEA-312AA624EDDD}" type="pres">
      <dgm:prSet presAssocID="{B05D5145-388E-B040-8A37-EC61F4AFBBF6}" presName="rootConnector3" presStyleLbl="asst1" presStyleIdx="0" presStyleCnt="1"/>
      <dgm:spPr/>
    </dgm:pt>
    <dgm:pt modelId="{12CE9906-B128-4741-986C-07BFBFF247A7}" type="pres">
      <dgm:prSet presAssocID="{B05D5145-388E-B040-8A37-EC61F4AFBBF6}" presName="hierChild6" presStyleCnt="0"/>
      <dgm:spPr/>
    </dgm:pt>
    <dgm:pt modelId="{0882F749-DF24-6A4A-875D-9AF0DB12E822}" type="pres">
      <dgm:prSet presAssocID="{B05D5145-388E-B040-8A37-EC61F4AFBBF6}" presName="hierChild7" presStyleCnt="0"/>
      <dgm:spPr/>
    </dgm:pt>
  </dgm:ptLst>
  <dgm:cxnLst>
    <dgm:cxn modelId="{B89A2B0C-024C-7E4F-9D7A-075226350848}" type="presOf" srcId="{CD3DB141-B681-3E4B-95B8-1D3C1286C41F}" destId="{38923CE3-CB34-224C-8F7A-9D84C0D6F82B}" srcOrd="0" destOrd="0" presId="urn:microsoft.com/office/officeart/2009/3/layout/HorizontalOrganizationChart"/>
    <dgm:cxn modelId="{1D5FA51B-41B3-7448-BE00-EBCD86219566}" type="presOf" srcId="{CC2A7B24-5D35-1A46-864B-9758A8D6CBDD}" destId="{0E54F005-3024-224F-8641-DC5FAC338D6D}" srcOrd="1" destOrd="0" presId="urn:microsoft.com/office/officeart/2009/3/layout/HorizontalOrganizationChart"/>
    <dgm:cxn modelId="{3099EF1E-BC42-9942-ADC4-98A40C2DDDF7}" srcId="{CC2A7B24-5D35-1A46-864B-9758A8D6CBDD}" destId="{B05D5145-388E-B040-8A37-EC61F4AFBBF6}" srcOrd="0" destOrd="0" parTransId="{4D76D076-05E5-3647-BEA1-F43E0D821543}" sibTransId="{BDE758AB-AC4F-6C4A-9B6B-1D2788CEC6FD}"/>
    <dgm:cxn modelId="{6D778222-D526-7B4A-9490-7262F1A59B18}" type="presOf" srcId="{04780BED-C949-824C-87F0-C65BD2D071F1}" destId="{7D5DFB17-95B9-A643-9CB0-C1E2AF26E11A}" srcOrd="0" destOrd="0" presId="urn:microsoft.com/office/officeart/2009/3/layout/HorizontalOrganizationChart"/>
    <dgm:cxn modelId="{8E86C76C-8339-B441-A346-1D9B9BCF4D5A}" type="presOf" srcId="{2655BE8F-AD6B-4D48-819D-BBD61F324E44}" destId="{BE537BB8-93BE-C345-9D11-C3EA38939059}" srcOrd="0" destOrd="0" presId="urn:microsoft.com/office/officeart/2009/3/layout/HorizontalOrganizationChart"/>
    <dgm:cxn modelId="{00C0966E-81D8-0642-89C7-4CF89C439C1B}" srcId="{CC2A7B24-5D35-1A46-864B-9758A8D6CBDD}" destId="{F11146C8-7F52-5842-BED0-1EF1D7924636}" srcOrd="2" destOrd="0" parTransId="{3C1FBFB0-EA28-4540-8EC3-FE6C64A9D1AB}" sibTransId="{92A65D19-3703-F54B-9410-75AC61353E94}"/>
    <dgm:cxn modelId="{A62F0789-8BAF-0045-A313-08B6B892A1AC}" type="presOf" srcId="{B05D5145-388E-B040-8A37-EC61F4AFBBF6}" destId="{C4EEF420-3E6D-AA4E-BEEA-312AA624EDDD}" srcOrd="1" destOrd="0" presId="urn:microsoft.com/office/officeart/2009/3/layout/HorizontalOrganizationChart"/>
    <dgm:cxn modelId="{6BC9D489-64ED-8447-9009-4DF71E2279D8}" type="presOf" srcId="{F11146C8-7F52-5842-BED0-1EF1D7924636}" destId="{E9CCD7F6-58DB-1D4A-8DBF-B462916B0CD0}" srcOrd="1" destOrd="0" presId="urn:microsoft.com/office/officeart/2009/3/layout/HorizontalOrganizationChart"/>
    <dgm:cxn modelId="{D3F2F194-1B0E-7C43-8929-53FE98C5E48B}" type="presOf" srcId="{3C1FBFB0-EA28-4540-8EC3-FE6C64A9D1AB}" destId="{C9386B06-D518-6E45-9C67-4ED5AB5F4A2C}" srcOrd="0" destOrd="0" presId="urn:microsoft.com/office/officeart/2009/3/layout/HorizontalOrganizationChart"/>
    <dgm:cxn modelId="{D31AC698-B646-A545-9D63-D86E947842F6}" type="presOf" srcId="{FF798D45-B1F4-B745-958F-EF98BA9B8C53}" destId="{DB71C9FA-5541-CF4F-B14A-4DC77AE20C78}" srcOrd="0" destOrd="0" presId="urn:microsoft.com/office/officeart/2009/3/layout/HorizontalOrganizationChart"/>
    <dgm:cxn modelId="{D4D73CA2-2DD0-BA41-9F30-0DC4FD91C2CB}" srcId="{CC2A7B24-5D35-1A46-864B-9758A8D6CBDD}" destId="{FF798D45-B1F4-B745-958F-EF98BA9B8C53}" srcOrd="1" destOrd="0" parTransId="{BBAD68EF-2585-F94A-A901-FA65E1191D01}" sibTransId="{E8982FD0-AA89-4C41-B51F-6491316D5828}"/>
    <dgm:cxn modelId="{A6E37DA3-C6D7-2F4A-A9B3-EC431E62401C}" type="presOf" srcId="{4D76D076-05E5-3647-BEA1-F43E0D821543}" destId="{D49A825F-CC1A-574E-9A30-56573A2B2905}" srcOrd="0" destOrd="0" presId="urn:microsoft.com/office/officeart/2009/3/layout/HorizontalOrganizationChart"/>
    <dgm:cxn modelId="{1DB236AE-1149-4342-A143-4629D35E2867}" srcId="{04780BED-C949-824C-87F0-C65BD2D071F1}" destId="{CC2A7B24-5D35-1A46-864B-9758A8D6CBDD}" srcOrd="0" destOrd="0" parTransId="{5BA85BF4-DD87-0E42-B790-98F0EAE6CB71}" sibTransId="{812D76DD-407A-4A42-B111-B6AA75AE5CB3}"/>
    <dgm:cxn modelId="{3B7BA4B2-2EB9-1244-8377-C5FE4B91E641}" type="presOf" srcId="{FF798D45-B1F4-B745-958F-EF98BA9B8C53}" destId="{5444DACB-B4A1-CE4B-9631-A8CE96E61970}" srcOrd="1" destOrd="0" presId="urn:microsoft.com/office/officeart/2009/3/layout/HorizontalOrganizationChart"/>
    <dgm:cxn modelId="{7CBA9EB7-5E69-B644-B25C-2D7015BB59EE}" srcId="{CC2A7B24-5D35-1A46-864B-9758A8D6CBDD}" destId="{2655BE8F-AD6B-4D48-819D-BBD61F324E44}" srcOrd="3" destOrd="0" parTransId="{CD3DB141-B681-3E4B-95B8-1D3C1286C41F}" sibTransId="{FC4364A4-4A09-E548-9492-396E105F0070}"/>
    <dgm:cxn modelId="{39E5ABB8-8105-2741-8DBD-3538EBFAD730}" type="presOf" srcId="{F11146C8-7F52-5842-BED0-1EF1D7924636}" destId="{86C8AA08-059E-5040-93B2-5620BE611E26}" srcOrd="0" destOrd="0" presId="urn:microsoft.com/office/officeart/2009/3/layout/HorizontalOrganizationChart"/>
    <dgm:cxn modelId="{3B90F4C6-A01D-9A42-9D4A-10FF6CA9408A}" type="presOf" srcId="{CC2A7B24-5D35-1A46-864B-9758A8D6CBDD}" destId="{ACFC1165-1901-F849-8F0C-D248CF93FCB1}" srcOrd="0" destOrd="0" presId="urn:microsoft.com/office/officeart/2009/3/layout/HorizontalOrganizationChart"/>
    <dgm:cxn modelId="{B2AD1DDB-18B3-7140-8B96-304DABDCFD5F}" type="presOf" srcId="{BBAD68EF-2585-F94A-A901-FA65E1191D01}" destId="{C6CD76B6-0362-4E49-8328-F68E2934E32D}" srcOrd="0" destOrd="0" presId="urn:microsoft.com/office/officeart/2009/3/layout/HorizontalOrganizationChart"/>
    <dgm:cxn modelId="{57B677EF-5505-9F45-B2F8-FAC6EED4D642}" type="presOf" srcId="{B05D5145-388E-B040-8A37-EC61F4AFBBF6}" destId="{042F3F11-1DA0-004B-9C68-026D9C08B197}" srcOrd="0" destOrd="0" presId="urn:microsoft.com/office/officeart/2009/3/layout/HorizontalOrganizationChart"/>
    <dgm:cxn modelId="{D71B12F2-BDD9-D345-850E-EACAD492CB5C}" type="presOf" srcId="{2655BE8F-AD6B-4D48-819D-BBD61F324E44}" destId="{A3674281-2CB9-6C4A-88D5-884E82779C86}" srcOrd="1" destOrd="0" presId="urn:microsoft.com/office/officeart/2009/3/layout/HorizontalOrganizationChart"/>
    <dgm:cxn modelId="{1794D895-DAE9-6D4F-9053-1D73A2413E2D}" type="presParOf" srcId="{7D5DFB17-95B9-A643-9CB0-C1E2AF26E11A}" destId="{0D9B1F50-E133-B042-B7D2-B12F4CB16E51}" srcOrd="0" destOrd="0" presId="urn:microsoft.com/office/officeart/2009/3/layout/HorizontalOrganizationChart"/>
    <dgm:cxn modelId="{3F3D88E9-EE63-4B41-890D-E8C1CB8A5E68}" type="presParOf" srcId="{0D9B1F50-E133-B042-B7D2-B12F4CB16E51}" destId="{BF41AD20-E962-9A4D-8D3B-20ADA3C3C28F}" srcOrd="0" destOrd="0" presId="urn:microsoft.com/office/officeart/2009/3/layout/HorizontalOrganizationChart"/>
    <dgm:cxn modelId="{BC64F11A-E5AD-904E-9C8E-DBB261CA3A36}" type="presParOf" srcId="{BF41AD20-E962-9A4D-8D3B-20ADA3C3C28F}" destId="{ACFC1165-1901-F849-8F0C-D248CF93FCB1}" srcOrd="0" destOrd="0" presId="urn:microsoft.com/office/officeart/2009/3/layout/HorizontalOrganizationChart"/>
    <dgm:cxn modelId="{43B67866-123F-1B4D-9D62-5000E33FD7CB}" type="presParOf" srcId="{BF41AD20-E962-9A4D-8D3B-20ADA3C3C28F}" destId="{0E54F005-3024-224F-8641-DC5FAC338D6D}" srcOrd="1" destOrd="0" presId="urn:microsoft.com/office/officeart/2009/3/layout/HorizontalOrganizationChart"/>
    <dgm:cxn modelId="{4EA2074C-DA3F-BF4A-8981-D75A2E1C5ECA}" type="presParOf" srcId="{0D9B1F50-E133-B042-B7D2-B12F4CB16E51}" destId="{4A129643-6223-844E-9832-35A1DFE5AF6A}" srcOrd="1" destOrd="0" presId="urn:microsoft.com/office/officeart/2009/3/layout/HorizontalOrganizationChart"/>
    <dgm:cxn modelId="{4C70236C-59E1-3A45-ABAC-1B06A73153B5}" type="presParOf" srcId="{4A129643-6223-844E-9832-35A1DFE5AF6A}" destId="{C6CD76B6-0362-4E49-8328-F68E2934E32D}" srcOrd="0" destOrd="0" presId="urn:microsoft.com/office/officeart/2009/3/layout/HorizontalOrganizationChart"/>
    <dgm:cxn modelId="{E17E62A3-E1C1-2B41-B709-4609D1FDB0B4}" type="presParOf" srcId="{4A129643-6223-844E-9832-35A1DFE5AF6A}" destId="{663DB98A-50B6-B848-824E-5E88D49C5DEC}" srcOrd="1" destOrd="0" presId="urn:microsoft.com/office/officeart/2009/3/layout/HorizontalOrganizationChart"/>
    <dgm:cxn modelId="{0B47C82F-84EA-3D47-AA38-18B2B61B1A85}" type="presParOf" srcId="{663DB98A-50B6-B848-824E-5E88D49C5DEC}" destId="{2E9A2DC5-E016-0D49-995D-CBBCEA3A9D66}" srcOrd="0" destOrd="0" presId="urn:microsoft.com/office/officeart/2009/3/layout/HorizontalOrganizationChart"/>
    <dgm:cxn modelId="{48F61087-CA5B-894F-89F0-A9214F173ACC}" type="presParOf" srcId="{2E9A2DC5-E016-0D49-995D-CBBCEA3A9D66}" destId="{DB71C9FA-5541-CF4F-B14A-4DC77AE20C78}" srcOrd="0" destOrd="0" presId="urn:microsoft.com/office/officeart/2009/3/layout/HorizontalOrganizationChart"/>
    <dgm:cxn modelId="{53095B8B-2C5C-3447-BEB0-494950D0A37A}" type="presParOf" srcId="{2E9A2DC5-E016-0D49-995D-CBBCEA3A9D66}" destId="{5444DACB-B4A1-CE4B-9631-A8CE96E61970}" srcOrd="1" destOrd="0" presId="urn:microsoft.com/office/officeart/2009/3/layout/HorizontalOrganizationChart"/>
    <dgm:cxn modelId="{0758B5F1-20D2-2D48-8827-B18E45D218FC}" type="presParOf" srcId="{663DB98A-50B6-B848-824E-5E88D49C5DEC}" destId="{5DEFE1BD-AC31-F243-9A2B-E6154E545664}" srcOrd="1" destOrd="0" presId="urn:microsoft.com/office/officeart/2009/3/layout/HorizontalOrganizationChart"/>
    <dgm:cxn modelId="{27CAA226-7D37-ED40-8A04-1DB6A10D10C7}" type="presParOf" srcId="{663DB98A-50B6-B848-824E-5E88D49C5DEC}" destId="{5C1EA0B7-F783-854A-BFED-E6F4637E39B8}" srcOrd="2" destOrd="0" presId="urn:microsoft.com/office/officeart/2009/3/layout/HorizontalOrganizationChart"/>
    <dgm:cxn modelId="{A6E93B0B-4208-B941-9307-7A525C8BF337}" type="presParOf" srcId="{4A129643-6223-844E-9832-35A1DFE5AF6A}" destId="{C9386B06-D518-6E45-9C67-4ED5AB5F4A2C}" srcOrd="2" destOrd="0" presId="urn:microsoft.com/office/officeart/2009/3/layout/HorizontalOrganizationChart"/>
    <dgm:cxn modelId="{83CCC038-54F1-4D4E-88AD-93473E78B68C}" type="presParOf" srcId="{4A129643-6223-844E-9832-35A1DFE5AF6A}" destId="{9A0571D0-AC74-2D4F-8192-DD0043D7CD76}" srcOrd="3" destOrd="0" presId="urn:microsoft.com/office/officeart/2009/3/layout/HorizontalOrganizationChart"/>
    <dgm:cxn modelId="{746CB151-6203-334A-91FB-D821ACAE37F6}" type="presParOf" srcId="{9A0571D0-AC74-2D4F-8192-DD0043D7CD76}" destId="{696E87EE-AFA2-FC43-9AA5-0A3758620EE3}" srcOrd="0" destOrd="0" presId="urn:microsoft.com/office/officeart/2009/3/layout/HorizontalOrganizationChart"/>
    <dgm:cxn modelId="{67DA2C1B-6E4D-D046-97D5-4AEF27B44136}" type="presParOf" srcId="{696E87EE-AFA2-FC43-9AA5-0A3758620EE3}" destId="{86C8AA08-059E-5040-93B2-5620BE611E26}" srcOrd="0" destOrd="0" presId="urn:microsoft.com/office/officeart/2009/3/layout/HorizontalOrganizationChart"/>
    <dgm:cxn modelId="{F0CB31ED-0373-AA44-95A1-52436208998F}" type="presParOf" srcId="{696E87EE-AFA2-FC43-9AA5-0A3758620EE3}" destId="{E9CCD7F6-58DB-1D4A-8DBF-B462916B0CD0}" srcOrd="1" destOrd="0" presId="urn:microsoft.com/office/officeart/2009/3/layout/HorizontalOrganizationChart"/>
    <dgm:cxn modelId="{DFA31ED4-2CA2-434D-968D-AEDB5A0D994D}" type="presParOf" srcId="{9A0571D0-AC74-2D4F-8192-DD0043D7CD76}" destId="{B4E067D7-C9D4-DE46-9ED9-0B291669F2DF}" srcOrd="1" destOrd="0" presId="urn:microsoft.com/office/officeart/2009/3/layout/HorizontalOrganizationChart"/>
    <dgm:cxn modelId="{1D1C09D2-D548-1740-BB39-B4BF5FE00A24}" type="presParOf" srcId="{9A0571D0-AC74-2D4F-8192-DD0043D7CD76}" destId="{96FFF436-B36C-9740-A04C-23EF596C8096}" srcOrd="2" destOrd="0" presId="urn:microsoft.com/office/officeart/2009/3/layout/HorizontalOrganizationChart"/>
    <dgm:cxn modelId="{A6142C17-5D00-A140-994E-62AE088A7E61}" type="presParOf" srcId="{4A129643-6223-844E-9832-35A1DFE5AF6A}" destId="{38923CE3-CB34-224C-8F7A-9D84C0D6F82B}" srcOrd="4" destOrd="0" presId="urn:microsoft.com/office/officeart/2009/3/layout/HorizontalOrganizationChart"/>
    <dgm:cxn modelId="{C8968FDA-7268-0244-931C-30BECB1A280B}" type="presParOf" srcId="{4A129643-6223-844E-9832-35A1DFE5AF6A}" destId="{8896C136-1601-3946-801E-773B83FEB1C7}" srcOrd="5" destOrd="0" presId="urn:microsoft.com/office/officeart/2009/3/layout/HorizontalOrganizationChart"/>
    <dgm:cxn modelId="{997D3D6C-FC32-6D4F-997F-7A9BB8D91AE6}" type="presParOf" srcId="{8896C136-1601-3946-801E-773B83FEB1C7}" destId="{5D5AF103-B021-B846-833A-71B7581386EE}" srcOrd="0" destOrd="0" presId="urn:microsoft.com/office/officeart/2009/3/layout/HorizontalOrganizationChart"/>
    <dgm:cxn modelId="{EA0FD439-DE4C-144B-A5A2-A0FC1A6C8186}" type="presParOf" srcId="{5D5AF103-B021-B846-833A-71B7581386EE}" destId="{BE537BB8-93BE-C345-9D11-C3EA38939059}" srcOrd="0" destOrd="0" presId="urn:microsoft.com/office/officeart/2009/3/layout/HorizontalOrganizationChart"/>
    <dgm:cxn modelId="{C6042BE4-A5F5-6A41-B63A-1EB2488591CB}" type="presParOf" srcId="{5D5AF103-B021-B846-833A-71B7581386EE}" destId="{A3674281-2CB9-6C4A-88D5-884E82779C86}" srcOrd="1" destOrd="0" presId="urn:microsoft.com/office/officeart/2009/3/layout/HorizontalOrganizationChart"/>
    <dgm:cxn modelId="{53087580-B835-6343-8C17-EC0B1B920082}" type="presParOf" srcId="{8896C136-1601-3946-801E-773B83FEB1C7}" destId="{2CE176FA-D81E-A34A-9296-750031022903}" srcOrd="1" destOrd="0" presId="urn:microsoft.com/office/officeart/2009/3/layout/HorizontalOrganizationChart"/>
    <dgm:cxn modelId="{D07176CE-7E86-3341-B564-71FD3CC772C2}" type="presParOf" srcId="{8896C136-1601-3946-801E-773B83FEB1C7}" destId="{A81AB552-70A4-004D-8477-EC3C34265D9D}" srcOrd="2" destOrd="0" presId="urn:microsoft.com/office/officeart/2009/3/layout/HorizontalOrganizationChart"/>
    <dgm:cxn modelId="{6FF49827-D4CF-D343-AFA7-32BB39C4708C}" type="presParOf" srcId="{0D9B1F50-E133-B042-B7D2-B12F4CB16E51}" destId="{A6A238D0-4168-7842-82CE-A83912FF43E4}" srcOrd="2" destOrd="0" presId="urn:microsoft.com/office/officeart/2009/3/layout/HorizontalOrganizationChart"/>
    <dgm:cxn modelId="{0615E1C0-543D-CC4C-A67B-B64F6D9C48FF}" type="presParOf" srcId="{A6A238D0-4168-7842-82CE-A83912FF43E4}" destId="{D49A825F-CC1A-574E-9A30-56573A2B2905}" srcOrd="0" destOrd="0" presId="urn:microsoft.com/office/officeart/2009/3/layout/HorizontalOrganizationChart"/>
    <dgm:cxn modelId="{A583130B-2642-434E-9638-4E9423D98490}" type="presParOf" srcId="{A6A238D0-4168-7842-82CE-A83912FF43E4}" destId="{807D73D0-5164-E54B-AEFF-453683EF8921}" srcOrd="1" destOrd="0" presId="urn:microsoft.com/office/officeart/2009/3/layout/HorizontalOrganizationChart"/>
    <dgm:cxn modelId="{902082CB-661B-454B-8A11-A937CD1AAF49}" type="presParOf" srcId="{807D73D0-5164-E54B-AEFF-453683EF8921}" destId="{7D7EE413-EDF1-1D43-8340-B6B0619658A7}" srcOrd="0" destOrd="0" presId="urn:microsoft.com/office/officeart/2009/3/layout/HorizontalOrganizationChart"/>
    <dgm:cxn modelId="{5FE6BF02-B913-5F46-8094-22B11BAED9EA}" type="presParOf" srcId="{7D7EE413-EDF1-1D43-8340-B6B0619658A7}" destId="{042F3F11-1DA0-004B-9C68-026D9C08B197}" srcOrd="0" destOrd="0" presId="urn:microsoft.com/office/officeart/2009/3/layout/HorizontalOrganizationChart"/>
    <dgm:cxn modelId="{BA22D124-AC72-B248-8AAC-54633F60633E}" type="presParOf" srcId="{7D7EE413-EDF1-1D43-8340-B6B0619658A7}" destId="{C4EEF420-3E6D-AA4E-BEEA-312AA624EDDD}" srcOrd="1" destOrd="0" presId="urn:microsoft.com/office/officeart/2009/3/layout/HorizontalOrganizationChart"/>
    <dgm:cxn modelId="{663A5EA8-F146-7545-9363-64BD2CA7C3B2}" type="presParOf" srcId="{807D73D0-5164-E54B-AEFF-453683EF8921}" destId="{12CE9906-B128-4741-986C-07BFBFF247A7}" srcOrd="1" destOrd="0" presId="urn:microsoft.com/office/officeart/2009/3/layout/HorizontalOrganizationChart"/>
    <dgm:cxn modelId="{E5E43387-BFB2-D542-8466-36BE4D34C394}" type="presParOf" srcId="{807D73D0-5164-E54B-AEFF-453683EF8921}" destId="{0882F749-DF24-6A4A-875D-9AF0DB12E82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B62E0B-6FA4-924C-8C29-6EACF632ABC6}" type="doc">
      <dgm:prSet loTypeId="urn:microsoft.com/office/officeart/2005/8/layout/hierarchy2" loCatId="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ru-RU"/>
        </a:p>
      </dgm:t>
    </dgm:pt>
    <dgm:pt modelId="{B64BAA12-BA4B-2747-834B-312A66D46A02}">
      <dgm:prSet phldrT="[Текст]"/>
      <dgm:spPr/>
      <dgm:t>
        <a:bodyPr/>
        <a:lstStyle/>
        <a:p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Параметры факторных баз.</a:t>
          </a:r>
        </a:p>
      </dgm:t>
    </dgm:pt>
    <dgm:pt modelId="{5B29A494-C8A5-9043-A525-4396949262D9}" type="parTrans" cxnId="{1E51A733-B321-064B-B5BE-C77B7644BB3F}">
      <dgm:prSet/>
      <dgm:spPr/>
      <dgm:t>
        <a:bodyPr/>
        <a:lstStyle/>
        <a:p>
          <a:endParaRPr lang="ru-RU"/>
        </a:p>
      </dgm:t>
    </dgm:pt>
    <dgm:pt modelId="{5109558F-4829-F54D-9B34-E83143DC37A8}" type="sibTrans" cxnId="{1E51A733-B321-064B-B5BE-C77B7644BB3F}">
      <dgm:prSet/>
      <dgm:spPr/>
      <dgm:t>
        <a:bodyPr/>
        <a:lstStyle/>
        <a:p>
          <a:endParaRPr lang="ru-RU"/>
        </a:p>
      </dgm:t>
    </dgm:pt>
    <dgm:pt modelId="{5B01D73B-E771-DA4F-AC0C-97F419F815D0}">
      <dgm:prSet phldrT="[Текст]"/>
      <dgm:spPr/>
      <dgm:t>
        <a:bodyPr/>
        <a:lstStyle/>
        <a:p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Число для факторизации.</a:t>
          </a:r>
        </a:p>
      </dgm:t>
    </dgm:pt>
    <dgm:pt modelId="{CD23F1C2-ED64-AC4A-BD2B-1DF9E1BFF252}" type="parTrans" cxnId="{C3B2BE30-E7BB-9C4F-951A-104B1C4BE8D8}">
      <dgm:prSet/>
      <dgm:spPr/>
      <dgm:t>
        <a:bodyPr/>
        <a:lstStyle/>
        <a:p>
          <a:endParaRPr lang="ru-RU"/>
        </a:p>
      </dgm:t>
    </dgm:pt>
    <dgm:pt modelId="{D4F0DB20-6637-7744-B3A4-C5917181B001}" type="sibTrans" cxnId="{C3B2BE30-E7BB-9C4F-951A-104B1C4BE8D8}">
      <dgm:prSet/>
      <dgm:spPr/>
      <dgm:t>
        <a:bodyPr/>
        <a:lstStyle/>
        <a:p>
          <a:endParaRPr lang="ru-RU"/>
        </a:p>
      </dgm:t>
    </dgm:pt>
    <dgm:pt modelId="{1183802B-81D7-1E43-B7BD-67F727D3EF1F}">
      <dgm:prSet/>
      <dgm:spPr/>
      <dgm:t>
        <a:bodyPr/>
        <a:lstStyle/>
        <a:p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Алгоритм факторизации.</a:t>
          </a:r>
          <a:endParaRPr lang="ru-RU" dirty="0"/>
        </a:p>
      </dgm:t>
    </dgm:pt>
    <dgm:pt modelId="{8779E0F6-52B3-7348-A3A5-15AF84140418}" type="parTrans" cxnId="{0038C81E-1250-EF4B-B7FA-AFA137207819}">
      <dgm:prSet/>
      <dgm:spPr/>
      <dgm:t>
        <a:bodyPr/>
        <a:lstStyle/>
        <a:p>
          <a:endParaRPr lang="ru-RU"/>
        </a:p>
      </dgm:t>
    </dgm:pt>
    <dgm:pt modelId="{535C00DF-B3FE-0E4B-91FE-179FC3495C03}" type="sibTrans" cxnId="{0038C81E-1250-EF4B-B7FA-AFA137207819}">
      <dgm:prSet/>
      <dgm:spPr/>
      <dgm:t>
        <a:bodyPr/>
        <a:lstStyle/>
        <a:p>
          <a:endParaRPr lang="ru-RU"/>
        </a:p>
      </dgm:t>
    </dgm:pt>
    <dgm:pt modelId="{3C8D0D7B-180B-6F42-9D34-917229929032}">
      <dgm:prSet/>
      <dgm:spPr/>
      <dgm:t>
        <a:bodyPr/>
        <a:lstStyle/>
        <a:p>
          <a:endParaRPr lang="ru-RU" dirty="0"/>
        </a:p>
      </dgm:t>
    </dgm:pt>
    <dgm:pt modelId="{2CF890B5-67C8-964C-AB40-09C059A2EA04}" type="parTrans" cxnId="{9C48BD71-83B2-6B40-A2F9-B38AEF93E372}">
      <dgm:prSet/>
      <dgm:spPr/>
      <dgm:t>
        <a:bodyPr/>
        <a:lstStyle/>
        <a:p>
          <a:endParaRPr lang="ru-RU"/>
        </a:p>
      </dgm:t>
    </dgm:pt>
    <dgm:pt modelId="{762DA519-0E25-2F41-888A-91E6CF88A7A2}" type="sibTrans" cxnId="{9C48BD71-83B2-6B40-A2F9-B38AEF93E372}">
      <dgm:prSet/>
      <dgm:spPr/>
      <dgm:t>
        <a:bodyPr/>
        <a:lstStyle/>
        <a:p>
          <a:endParaRPr lang="ru-RU"/>
        </a:p>
      </dgm:t>
    </dgm:pt>
    <dgm:pt modelId="{3A8F2FEB-8A74-9A46-90B3-2841601F9C21}">
      <dgm:prSet/>
      <dgm:spPr/>
      <dgm:t>
        <a:bodyPr/>
        <a:lstStyle/>
        <a:p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Решение.</a:t>
          </a:r>
        </a:p>
      </dgm:t>
    </dgm:pt>
    <dgm:pt modelId="{8BCB4C55-913A-AF4C-87C9-71875C004EC5}" type="parTrans" cxnId="{AB17F9EB-F67C-B54C-AA0B-36279C3B97F8}">
      <dgm:prSet/>
      <dgm:spPr/>
      <dgm:t>
        <a:bodyPr/>
        <a:lstStyle/>
        <a:p>
          <a:endParaRPr lang="ru-RU"/>
        </a:p>
      </dgm:t>
    </dgm:pt>
    <dgm:pt modelId="{1121C9B8-FB57-9044-8CFB-DB62A56B24B9}" type="sibTrans" cxnId="{AB17F9EB-F67C-B54C-AA0B-36279C3B97F8}">
      <dgm:prSet/>
      <dgm:spPr/>
      <dgm:t>
        <a:bodyPr/>
        <a:lstStyle/>
        <a:p>
          <a:endParaRPr lang="ru-RU"/>
        </a:p>
      </dgm:t>
    </dgm:pt>
    <dgm:pt modelId="{4032169C-AB7B-D444-A9AB-837A76BD44ED}" type="pres">
      <dgm:prSet presAssocID="{CBB62E0B-6FA4-924C-8C29-6EACF632ABC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043E776-C704-0D40-AEB9-F348481F9637}" type="pres">
      <dgm:prSet presAssocID="{5B01D73B-E771-DA4F-AC0C-97F419F815D0}" presName="root1" presStyleCnt="0"/>
      <dgm:spPr/>
    </dgm:pt>
    <dgm:pt modelId="{41D5F2F7-5983-8A42-92D4-1B9977D59A77}" type="pres">
      <dgm:prSet presAssocID="{5B01D73B-E771-DA4F-AC0C-97F419F815D0}" presName="LevelOneTextNode" presStyleLbl="node0" presStyleIdx="0" presStyleCnt="2">
        <dgm:presLayoutVars>
          <dgm:chPref val="3"/>
        </dgm:presLayoutVars>
      </dgm:prSet>
      <dgm:spPr/>
    </dgm:pt>
    <dgm:pt modelId="{0B0E7339-225F-C34D-AE6B-B1DAF1291384}" type="pres">
      <dgm:prSet presAssocID="{5B01D73B-E771-DA4F-AC0C-97F419F815D0}" presName="level2hierChild" presStyleCnt="0"/>
      <dgm:spPr/>
    </dgm:pt>
    <dgm:pt modelId="{BCED5FC8-7FB3-6D45-AB34-652CAAB1F91F}" type="pres">
      <dgm:prSet presAssocID="{2CF890B5-67C8-964C-AB40-09C059A2EA04}" presName="conn2-1" presStyleLbl="parChTrans1D2" presStyleIdx="0" presStyleCnt="2"/>
      <dgm:spPr/>
    </dgm:pt>
    <dgm:pt modelId="{ED2F2E5F-2116-824D-A3B0-1DA28D62B76E}" type="pres">
      <dgm:prSet presAssocID="{2CF890B5-67C8-964C-AB40-09C059A2EA04}" presName="connTx" presStyleLbl="parChTrans1D2" presStyleIdx="0" presStyleCnt="2"/>
      <dgm:spPr/>
    </dgm:pt>
    <dgm:pt modelId="{B1766029-F1F4-0749-9CFB-CC6B0DC51354}" type="pres">
      <dgm:prSet presAssocID="{3C8D0D7B-180B-6F42-9D34-917229929032}" presName="root2" presStyleCnt="0"/>
      <dgm:spPr/>
    </dgm:pt>
    <dgm:pt modelId="{82164DF3-491B-D648-A57E-1E37DC80C9AA}" type="pres">
      <dgm:prSet presAssocID="{3C8D0D7B-180B-6F42-9D34-917229929032}" presName="LevelTwoTextNode" presStyleLbl="node2" presStyleIdx="0" presStyleCnt="2" custLinFactNeighborX="-9360" custLinFactNeighborY="53533">
        <dgm:presLayoutVars>
          <dgm:chPref val="3"/>
        </dgm:presLayoutVars>
      </dgm:prSet>
      <dgm:spPr/>
    </dgm:pt>
    <dgm:pt modelId="{266651C8-B265-2D40-B50D-B669F4BC4C14}" type="pres">
      <dgm:prSet presAssocID="{3C8D0D7B-180B-6F42-9D34-917229929032}" presName="level3hierChild" presStyleCnt="0"/>
      <dgm:spPr/>
    </dgm:pt>
    <dgm:pt modelId="{BAB809DE-73F5-AB4B-A8EE-26B6573E9CE1}" type="pres">
      <dgm:prSet presAssocID="{8BCB4C55-913A-AF4C-87C9-71875C004EC5}" presName="conn2-1" presStyleLbl="parChTrans1D3" presStyleIdx="0" presStyleCnt="1"/>
      <dgm:spPr/>
    </dgm:pt>
    <dgm:pt modelId="{D740C6BB-016A-4B4F-9BA8-4D3632EDB275}" type="pres">
      <dgm:prSet presAssocID="{8BCB4C55-913A-AF4C-87C9-71875C004EC5}" presName="connTx" presStyleLbl="parChTrans1D3" presStyleIdx="0" presStyleCnt="1"/>
      <dgm:spPr/>
    </dgm:pt>
    <dgm:pt modelId="{16AE8080-DD3B-814B-AE23-80229CA0DA9A}" type="pres">
      <dgm:prSet presAssocID="{3A8F2FEB-8A74-9A46-90B3-2841601F9C21}" presName="root2" presStyleCnt="0"/>
      <dgm:spPr/>
    </dgm:pt>
    <dgm:pt modelId="{EED0DB0C-63EC-9C4A-B742-825B369C1003}" type="pres">
      <dgm:prSet presAssocID="{3A8F2FEB-8A74-9A46-90B3-2841601F9C21}" presName="LevelTwoTextNode" presStyleLbl="node3" presStyleIdx="0" presStyleCnt="1" custLinFactNeighborX="-21304" custLinFactNeighborY="53327">
        <dgm:presLayoutVars>
          <dgm:chPref val="3"/>
        </dgm:presLayoutVars>
      </dgm:prSet>
      <dgm:spPr/>
    </dgm:pt>
    <dgm:pt modelId="{E91FD3DE-1B7F-504E-BE0F-E29A01D7BEF4}" type="pres">
      <dgm:prSet presAssocID="{3A8F2FEB-8A74-9A46-90B3-2841601F9C21}" presName="level3hierChild" presStyleCnt="0"/>
      <dgm:spPr/>
    </dgm:pt>
    <dgm:pt modelId="{B6531504-8634-4A4F-947D-B9324FFB6BB3}" type="pres">
      <dgm:prSet presAssocID="{B64BAA12-BA4B-2747-834B-312A66D46A02}" presName="root1" presStyleCnt="0"/>
      <dgm:spPr/>
    </dgm:pt>
    <dgm:pt modelId="{33A370DC-8888-104D-AD6E-13B6C9EA6BAF}" type="pres">
      <dgm:prSet presAssocID="{B64BAA12-BA4B-2747-834B-312A66D46A02}" presName="LevelOneTextNode" presStyleLbl="node0" presStyleIdx="1" presStyleCnt="2">
        <dgm:presLayoutVars>
          <dgm:chPref val="3"/>
        </dgm:presLayoutVars>
      </dgm:prSet>
      <dgm:spPr/>
    </dgm:pt>
    <dgm:pt modelId="{94756548-D56F-8B43-85D9-61E463C20BE7}" type="pres">
      <dgm:prSet presAssocID="{B64BAA12-BA4B-2747-834B-312A66D46A02}" presName="level2hierChild" presStyleCnt="0"/>
      <dgm:spPr/>
    </dgm:pt>
    <dgm:pt modelId="{A0899166-3540-A94F-B764-9EA57E294259}" type="pres">
      <dgm:prSet presAssocID="{8779E0F6-52B3-7348-A3A5-15AF84140418}" presName="conn2-1" presStyleLbl="parChTrans1D2" presStyleIdx="1" presStyleCnt="2"/>
      <dgm:spPr/>
    </dgm:pt>
    <dgm:pt modelId="{A1D82103-A01A-C146-98C1-45274708FE55}" type="pres">
      <dgm:prSet presAssocID="{8779E0F6-52B3-7348-A3A5-15AF84140418}" presName="connTx" presStyleLbl="parChTrans1D2" presStyleIdx="1" presStyleCnt="2"/>
      <dgm:spPr/>
    </dgm:pt>
    <dgm:pt modelId="{354CFC62-21F4-C043-A39E-8D01B3CEF4EB}" type="pres">
      <dgm:prSet presAssocID="{1183802B-81D7-1E43-B7BD-67F727D3EF1F}" presName="root2" presStyleCnt="0"/>
      <dgm:spPr/>
    </dgm:pt>
    <dgm:pt modelId="{FD25F909-3F33-114E-A655-DFFAC9DA5294}" type="pres">
      <dgm:prSet presAssocID="{1183802B-81D7-1E43-B7BD-67F727D3EF1F}" presName="LevelTwoTextNode" presStyleLbl="node2" presStyleIdx="1" presStyleCnt="2" custLinFactNeighborX="-9360" custLinFactNeighborY="-61467">
        <dgm:presLayoutVars>
          <dgm:chPref val="3"/>
        </dgm:presLayoutVars>
      </dgm:prSet>
      <dgm:spPr/>
    </dgm:pt>
    <dgm:pt modelId="{448EF189-DDF7-5646-B854-253FF1CBAE61}" type="pres">
      <dgm:prSet presAssocID="{1183802B-81D7-1E43-B7BD-67F727D3EF1F}" presName="level3hierChild" presStyleCnt="0"/>
      <dgm:spPr/>
    </dgm:pt>
  </dgm:ptLst>
  <dgm:cxnLst>
    <dgm:cxn modelId="{0038C81E-1250-EF4B-B7FA-AFA137207819}" srcId="{B64BAA12-BA4B-2747-834B-312A66D46A02}" destId="{1183802B-81D7-1E43-B7BD-67F727D3EF1F}" srcOrd="0" destOrd="0" parTransId="{8779E0F6-52B3-7348-A3A5-15AF84140418}" sibTransId="{535C00DF-B3FE-0E4B-91FE-179FC3495C03}"/>
    <dgm:cxn modelId="{8AEA4022-5F91-274A-9446-F61ADEC31812}" type="presOf" srcId="{2CF890B5-67C8-964C-AB40-09C059A2EA04}" destId="{BCED5FC8-7FB3-6D45-AB34-652CAAB1F91F}" srcOrd="0" destOrd="0" presId="urn:microsoft.com/office/officeart/2005/8/layout/hierarchy2"/>
    <dgm:cxn modelId="{C3B2BE30-E7BB-9C4F-951A-104B1C4BE8D8}" srcId="{CBB62E0B-6FA4-924C-8C29-6EACF632ABC6}" destId="{5B01D73B-E771-DA4F-AC0C-97F419F815D0}" srcOrd="0" destOrd="0" parTransId="{CD23F1C2-ED64-AC4A-BD2B-1DF9E1BFF252}" sibTransId="{D4F0DB20-6637-7744-B3A4-C5917181B001}"/>
    <dgm:cxn modelId="{1E51A733-B321-064B-B5BE-C77B7644BB3F}" srcId="{CBB62E0B-6FA4-924C-8C29-6EACF632ABC6}" destId="{B64BAA12-BA4B-2747-834B-312A66D46A02}" srcOrd="1" destOrd="0" parTransId="{5B29A494-C8A5-9043-A525-4396949262D9}" sibTransId="{5109558F-4829-F54D-9B34-E83143DC37A8}"/>
    <dgm:cxn modelId="{0BE5DD46-488B-DD4D-A571-98FF809C3D9E}" type="presOf" srcId="{5B01D73B-E771-DA4F-AC0C-97F419F815D0}" destId="{41D5F2F7-5983-8A42-92D4-1B9977D59A77}" srcOrd="0" destOrd="0" presId="urn:microsoft.com/office/officeart/2005/8/layout/hierarchy2"/>
    <dgm:cxn modelId="{8F110752-A531-104C-85EE-05D2F00B5F1A}" type="presOf" srcId="{CBB62E0B-6FA4-924C-8C29-6EACF632ABC6}" destId="{4032169C-AB7B-D444-A9AB-837A76BD44ED}" srcOrd="0" destOrd="0" presId="urn:microsoft.com/office/officeart/2005/8/layout/hierarchy2"/>
    <dgm:cxn modelId="{9C48BD71-83B2-6B40-A2F9-B38AEF93E372}" srcId="{5B01D73B-E771-DA4F-AC0C-97F419F815D0}" destId="{3C8D0D7B-180B-6F42-9D34-917229929032}" srcOrd="0" destOrd="0" parTransId="{2CF890B5-67C8-964C-AB40-09C059A2EA04}" sibTransId="{762DA519-0E25-2F41-888A-91E6CF88A7A2}"/>
    <dgm:cxn modelId="{A9FFDE77-96D9-C340-8BB3-1E761FC4CDD0}" type="presOf" srcId="{B64BAA12-BA4B-2747-834B-312A66D46A02}" destId="{33A370DC-8888-104D-AD6E-13B6C9EA6BAF}" srcOrd="0" destOrd="0" presId="urn:microsoft.com/office/officeart/2005/8/layout/hierarchy2"/>
    <dgm:cxn modelId="{39867C82-0D2B-7144-8CB1-2ED78E3F1A78}" type="presOf" srcId="{8779E0F6-52B3-7348-A3A5-15AF84140418}" destId="{A1D82103-A01A-C146-98C1-45274708FE55}" srcOrd="1" destOrd="0" presId="urn:microsoft.com/office/officeart/2005/8/layout/hierarchy2"/>
    <dgm:cxn modelId="{6178E282-51FF-FF43-A7DD-853A95578FC3}" type="presOf" srcId="{8779E0F6-52B3-7348-A3A5-15AF84140418}" destId="{A0899166-3540-A94F-B764-9EA57E294259}" srcOrd="0" destOrd="0" presId="urn:microsoft.com/office/officeart/2005/8/layout/hierarchy2"/>
    <dgm:cxn modelId="{5E409F9C-3231-2B40-B57C-73A546705FD6}" type="presOf" srcId="{3A8F2FEB-8A74-9A46-90B3-2841601F9C21}" destId="{EED0DB0C-63EC-9C4A-B742-825B369C1003}" srcOrd="0" destOrd="0" presId="urn:microsoft.com/office/officeart/2005/8/layout/hierarchy2"/>
    <dgm:cxn modelId="{CEEF689F-B4AA-8B43-8F48-BE06230B9364}" type="presOf" srcId="{2CF890B5-67C8-964C-AB40-09C059A2EA04}" destId="{ED2F2E5F-2116-824D-A3B0-1DA28D62B76E}" srcOrd="1" destOrd="0" presId="urn:microsoft.com/office/officeart/2005/8/layout/hierarchy2"/>
    <dgm:cxn modelId="{C84CC7B7-ABCB-7A47-9E6A-83F0A674371E}" type="presOf" srcId="{8BCB4C55-913A-AF4C-87C9-71875C004EC5}" destId="{D740C6BB-016A-4B4F-9BA8-4D3632EDB275}" srcOrd="1" destOrd="0" presId="urn:microsoft.com/office/officeart/2005/8/layout/hierarchy2"/>
    <dgm:cxn modelId="{BE5264CD-3CC7-1D43-99D5-EA666AD407C5}" type="presOf" srcId="{1183802B-81D7-1E43-B7BD-67F727D3EF1F}" destId="{FD25F909-3F33-114E-A655-DFFAC9DA5294}" srcOrd="0" destOrd="0" presId="urn:microsoft.com/office/officeart/2005/8/layout/hierarchy2"/>
    <dgm:cxn modelId="{ADA2B8D9-3575-914C-AC2A-0F3BDF288834}" type="presOf" srcId="{3C8D0D7B-180B-6F42-9D34-917229929032}" destId="{82164DF3-491B-D648-A57E-1E37DC80C9AA}" srcOrd="0" destOrd="0" presId="urn:microsoft.com/office/officeart/2005/8/layout/hierarchy2"/>
    <dgm:cxn modelId="{70CC4ADB-CFBA-7843-852E-D8517A38427C}" type="presOf" srcId="{8BCB4C55-913A-AF4C-87C9-71875C004EC5}" destId="{BAB809DE-73F5-AB4B-A8EE-26B6573E9CE1}" srcOrd="0" destOrd="0" presId="urn:microsoft.com/office/officeart/2005/8/layout/hierarchy2"/>
    <dgm:cxn modelId="{AB17F9EB-F67C-B54C-AA0B-36279C3B97F8}" srcId="{3C8D0D7B-180B-6F42-9D34-917229929032}" destId="{3A8F2FEB-8A74-9A46-90B3-2841601F9C21}" srcOrd="0" destOrd="0" parTransId="{8BCB4C55-913A-AF4C-87C9-71875C004EC5}" sibTransId="{1121C9B8-FB57-9044-8CFB-DB62A56B24B9}"/>
    <dgm:cxn modelId="{58023709-8F5C-354B-88F8-4AEABD33069D}" type="presParOf" srcId="{4032169C-AB7B-D444-A9AB-837A76BD44ED}" destId="{5043E776-C704-0D40-AEB9-F348481F9637}" srcOrd="0" destOrd="0" presId="urn:microsoft.com/office/officeart/2005/8/layout/hierarchy2"/>
    <dgm:cxn modelId="{919BA410-EDB4-4E4E-A0F6-2F4EBEBC20EF}" type="presParOf" srcId="{5043E776-C704-0D40-AEB9-F348481F9637}" destId="{41D5F2F7-5983-8A42-92D4-1B9977D59A77}" srcOrd="0" destOrd="0" presId="urn:microsoft.com/office/officeart/2005/8/layout/hierarchy2"/>
    <dgm:cxn modelId="{23071380-8BA3-9546-8B4E-AEB89A8D380C}" type="presParOf" srcId="{5043E776-C704-0D40-AEB9-F348481F9637}" destId="{0B0E7339-225F-C34D-AE6B-B1DAF1291384}" srcOrd="1" destOrd="0" presId="urn:microsoft.com/office/officeart/2005/8/layout/hierarchy2"/>
    <dgm:cxn modelId="{51F793B6-5F02-4043-AE1C-713F721B8D7A}" type="presParOf" srcId="{0B0E7339-225F-C34D-AE6B-B1DAF1291384}" destId="{BCED5FC8-7FB3-6D45-AB34-652CAAB1F91F}" srcOrd="0" destOrd="0" presId="urn:microsoft.com/office/officeart/2005/8/layout/hierarchy2"/>
    <dgm:cxn modelId="{11A04E01-40D7-6243-831F-59E59513140A}" type="presParOf" srcId="{BCED5FC8-7FB3-6D45-AB34-652CAAB1F91F}" destId="{ED2F2E5F-2116-824D-A3B0-1DA28D62B76E}" srcOrd="0" destOrd="0" presId="urn:microsoft.com/office/officeart/2005/8/layout/hierarchy2"/>
    <dgm:cxn modelId="{BF4125EE-B69A-EC4C-ABBD-34585537BD28}" type="presParOf" srcId="{0B0E7339-225F-C34D-AE6B-B1DAF1291384}" destId="{B1766029-F1F4-0749-9CFB-CC6B0DC51354}" srcOrd="1" destOrd="0" presId="urn:microsoft.com/office/officeart/2005/8/layout/hierarchy2"/>
    <dgm:cxn modelId="{550A1F88-4D50-084C-90BB-620A06691D64}" type="presParOf" srcId="{B1766029-F1F4-0749-9CFB-CC6B0DC51354}" destId="{82164DF3-491B-D648-A57E-1E37DC80C9AA}" srcOrd="0" destOrd="0" presId="urn:microsoft.com/office/officeart/2005/8/layout/hierarchy2"/>
    <dgm:cxn modelId="{84269CBC-CEB2-C341-97F0-5C0917FEC94B}" type="presParOf" srcId="{B1766029-F1F4-0749-9CFB-CC6B0DC51354}" destId="{266651C8-B265-2D40-B50D-B669F4BC4C14}" srcOrd="1" destOrd="0" presId="urn:microsoft.com/office/officeart/2005/8/layout/hierarchy2"/>
    <dgm:cxn modelId="{19C6D545-EC90-924E-9EDB-A9E1CAE6208F}" type="presParOf" srcId="{266651C8-B265-2D40-B50D-B669F4BC4C14}" destId="{BAB809DE-73F5-AB4B-A8EE-26B6573E9CE1}" srcOrd="0" destOrd="0" presId="urn:microsoft.com/office/officeart/2005/8/layout/hierarchy2"/>
    <dgm:cxn modelId="{A7B329CF-83B0-A14E-901A-11CC09D806C2}" type="presParOf" srcId="{BAB809DE-73F5-AB4B-A8EE-26B6573E9CE1}" destId="{D740C6BB-016A-4B4F-9BA8-4D3632EDB275}" srcOrd="0" destOrd="0" presId="urn:microsoft.com/office/officeart/2005/8/layout/hierarchy2"/>
    <dgm:cxn modelId="{9A2AF281-46BB-484E-8ED5-864ED240EC8A}" type="presParOf" srcId="{266651C8-B265-2D40-B50D-B669F4BC4C14}" destId="{16AE8080-DD3B-814B-AE23-80229CA0DA9A}" srcOrd="1" destOrd="0" presId="urn:microsoft.com/office/officeart/2005/8/layout/hierarchy2"/>
    <dgm:cxn modelId="{DC3FAF1F-8AFA-5246-9A36-B4B8006BDE1E}" type="presParOf" srcId="{16AE8080-DD3B-814B-AE23-80229CA0DA9A}" destId="{EED0DB0C-63EC-9C4A-B742-825B369C1003}" srcOrd="0" destOrd="0" presId="urn:microsoft.com/office/officeart/2005/8/layout/hierarchy2"/>
    <dgm:cxn modelId="{CB4F9543-70DA-9B4B-ACD3-EBE7C659B2FA}" type="presParOf" srcId="{16AE8080-DD3B-814B-AE23-80229CA0DA9A}" destId="{E91FD3DE-1B7F-504E-BE0F-E29A01D7BEF4}" srcOrd="1" destOrd="0" presId="urn:microsoft.com/office/officeart/2005/8/layout/hierarchy2"/>
    <dgm:cxn modelId="{8DBB1600-6059-D146-B15A-F8EF8B10AD49}" type="presParOf" srcId="{4032169C-AB7B-D444-A9AB-837A76BD44ED}" destId="{B6531504-8634-4A4F-947D-B9324FFB6BB3}" srcOrd="1" destOrd="0" presId="urn:microsoft.com/office/officeart/2005/8/layout/hierarchy2"/>
    <dgm:cxn modelId="{3D4AEA13-A211-A547-B335-3A0D83E1AC75}" type="presParOf" srcId="{B6531504-8634-4A4F-947D-B9324FFB6BB3}" destId="{33A370DC-8888-104D-AD6E-13B6C9EA6BAF}" srcOrd="0" destOrd="0" presId="urn:microsoft.com/office/officeart/2005/8/layout/hierarchy2"/>
    <dgm:cxn modelId="{35B4F9CE-5A2A-C348-8ECE-43F2AE543A52}" type="presParOf" srcId="{B6531504-8634-4A4F-947D-B9324FFB6BB3}" destId="{94756548-D56F-8B43-85D9-61E463C20BE7}" srcOrd="1" destOrd="0" presId="urn:microsoft.com/office/officeart/2005/8/layout/hierarchy2"/>
    <dgm:cxn modelId="{BF8FE862-ABAE-0744-A928-CED86EB146AE}" type="presParOf" srcId="{94756548-D56F-8B43-85D9-61E463C20BE7}" destId="{A0899166-3540-A94F-B764-9EA57E294259}" srcOrd="0" destOrd="0" presId="urn:microsoft.com/office/officeart/2005/8/layout/hierarchy2"/>
    <dgm:cxn modelId="{2743377A-6D2A-CB41-BB21-28D164E8379A}" type="presParOf" srcId="{A0899166-3540-A94F-B764-9EA57E294259}" destId="{A1D82103-A01A-C146-98C1-45274708FE55}" srcOrd="0" destOrd="0" presId="urn:microsoft.com/office/officeart/2005/8/layout/hierarchy2"/>
    <dgm:cxn modelId="{B5CB5CEA-F944-7348-BE28-F733FEB8693B}" type="presParOf" srcId="{94756548-D56F-8B43-85D9-61E463C20BE7}" destId="{354CFC62-21F4-C043-A39E-8D01B3CEF4EB}" srcOrd="1" destOrd="0" presId="urn:microsoft.com/office/officeart/2005/8/layout/hierarchy2"/>
    <dgm:cxn modelId="{17A9F971-93CC-794D-AB88-BB5F483C6924}" type="presParOf" srcId="{354CFC62-21F4-C043-A39E-8D01B3CEF4EB}" destId="{FD25F909-3F33-114E-A655-DFFAC9DA5294}" srcOrd="0" destOrd="0" presId="urn:microsoft.com/office/officeart/2005/8/layout/hierarchy2"/>
    <dgm:cxn modelId="{0D991567-26EE-E549-8365-662323DF9DF5}" type="presParOf" srcId="{354CFC62-21F4-C043-A39E-8D01B3CEF4EB}" destId="{448EF189-DDF7-5646-B854-253FF1CBAE6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B62E0B-6FA4-924C-8C29-6EACF632ABC6}" type="doc">
      <dgm:prSet loTypeId="urn:microsoft.com/office/officeart/2005/8/layout/hierarchy2" loCatId="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ru-RU"/>
        </a:p>
      </dgm:t>
    </dgm:pt>
    <dgm:pt modelId="{5B01D73B-E771-DA4F-AC0C-97F419F815D0}">
      <dgm:prSet phldrT="[Текст]"/>
      <dgm:spPr/>
      <dgm:t>
        <a:bodyPr/>
        <a:lstStyle/>
        <a:p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Хорошие наборы для маленьких чисел.</a:t>
          </a:r>
        </a:p>
      </dgm:t>
    </dgm:pt>
    <dgm:pt modelId="{CD23F1C2-ED64-AC4A-BD2B-1DF9E1BFF252}" type="parTrans" cxnId="{C3B2BE30-E7BB-9C4F-951A-104B1C4BE8D8}">
      <dgm:prSet/>
      <dgm:spPr/>
      <dgm:t>
        <a:bodyPr/>
        <a:lstStyle/>
        <a:p>
          <a:endParaRPr lang="ru-RU"/>
        </a:p>
      </dgm:t>
    </dgm:pt>
    <dgm:pt modelId="{D4F0DB20-6637-7744-B3A4-C5917181B001}" type="sibTrans" cxnId="{C3B2BE30-E7BB-9C4F-951A-104B1C4BE8D8}">
      <dgm:prSet/>
      <dgm:spPr/>
      <dgm:t>
        <a:bodyPr/>
        <a:lstStyle/>
        <a:p>
          <a:endParaRPr lang="ru-RU"/>
        </a:p>
      </dgm:t>
    </dgm:pt>
    <dgm:pt modelId="{3C8D0D7B-180B-6F42-9D34-917229929032}">
      <dgm:prSet/>
      <dgm:spPr/>
      <dgm:t>
        <a:bodyPr/>
        <a:lstStyle/>
        <a:p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Предсказывающая машина.</a:t>
          </a:r>
          <a:endParaRPr lang="ru-RU" dirty="0"/>
        </a:p>
      </dgm:t>
    </dgm:pt>
    <dgm:pt modelId="{2CF890B5-67C8-964C-AB40-09C059A2EA04}" type="parTrans" cxnId="{9C48BD71-83B2-6B40-A2F9-B38AEF93E372}">
      <dgm:prSet/>
      <dgm:spPr/>
      <dgm:t>
        <a:bodyPr/>
        <a:lstStyle/>
        <a:p>
          <a:endParaRPr lang="ru-RU"/>
        </a:p>
      </dgm:t>
    </dgm:pt>
    <dgm:pt modelId="{762DA519-0E25-2F41-888A-91E6CF88A7A2}" type="sibTrans" cxnId="{9C48BD71-83B2-6B40-A2F9-B38AEF93E372}">
      <dgm:prSet/>
      <dgm:spPr/>
      <dgm:t>
        <a:bodyPr/>
        <a:lstStyle/>
        <a:p>
          <a:endParaRPr lang="ru-RU"/>
        </a:p>
      </dgm:t>
    </dgm:pt>
    <dgm:pt modelId="{3A8F2FEB-8A74-9A46-90B3-2841601F9C21}">
      <dgm:prSet/>
      <dgm:spPr/>
      <dgm:t>
        <a:bodyPr/>
        <a:lstStyle/>
        <a:p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Наборы для больших чисел.</a:t>
          </a:r>
        </a:p>
      </dgm:t>
    </dgm:pt>
    <dgm:pt modelId="{8BCB4C55-913A-AF4C-87C9-71875C004EC5}" type="parTrans" cxnId="{AB17F9EB-F67C-B54C-AA0B-36279C3B97F8}">
      <dgm:prSet/>
      <dgm:spPr/>
      <dgm:t>
        <a:bodyPr/>
        <a:lstStyle/>
        <a:p>
          <a:endParaRPr lang="ru-RU"/>
        </a:p>
      </dgm:t>
    </dgm:pt>
    <dgm:pt modelId="{1121C9B8-FB57-9044-8CFB-DB62A56B24B9}" type="sibTrans" cxnId="{AB17F9EB-F67C-B54C-AA0B-36279C3B97F8}">
      <dgm:prSet/>
      <dgm:spPr/>
      <dgm:t>
        <a:bodyPr/>
        <a:lstStyle/>
        <a:p>
          <a:endParaRPr lang="ru-RU"/>
        </a:p>
      </dgm:t>
    </dgm:pt>
    <dgm:pt modelId="{4032169C-AB7B-D444-A9AB-837A76BD44ED}" type="pres">
      <dgm:prSet presAssocID="{CBB62E0B-6FA4-924C-8C29-6EACF632ABC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043E776-C704-0D40-AEB9-F348481F9637}" type="pres">
      <dgm:prSet presAssocID="{5B01D73B-E771-DA4F-AC0C-97F419F815D0}" presName="root1" presStyleCnt="0"/>
      <dgm:spPr/>
    </dgm:pt>
    <dgm:pt modelId="{41D5F2F7-5983-8A42-92D4-1B9977D59A77}" type="pres">
      <dgm:prSet presAssocID="{5B01D73B-E771-DA4F-AC0C-97F419F815D0}" presName="LevelOneTextNode" presStyleLbl="node0" presStyleIdx="0" presStyleCnt="1" custScaleX="108229" custLinFactNeighborY="0">
        <dgm:presLayoutVars>
          <dgm:chPref val="3"/>
        </dgm:presLayoutVars>
      </dgm:prSet>
      <dgm:spPr/>
    </dgm:pt>
    <dgm:pt modelId="{0B0E7339-225F-C34D-AE6B-B1DAF1291384}" type="pres">
      <dgm:prSet presAssocID="{5B01D73B-E771-DA4F-AC0C-97F419F815D0}" presName="level2hierChild" presStyleCnt="0"/>
      <dgm:spPr/>
    </dgm:pt>
    <dgm:pt modelId="{BCED5FC8-7FB3-6D45-AB34-652CAAB1F91F}" type="pres">
      <dgm:prSet presAssocID="{2CF890B5-67C8-964C-AB40-09C059A2EA04}" presName="conn2-1" presStyleLbl="parChTrans1D2" presStyleIdx="0" presStyleCnt="1"/>
      <dgm:spPr/>
    </dgm:pt>
    <dgm:pt modelId="{ED2F2E5F-2116-824D-A3B0-1DA28D62B76E}" type="pres">
      <dgm:prSet presAssocID="{2CF890B5-67C8-964C-AB40-09C059A2EA04}" presName="connTx" presStyleLbl="parChTrans1D2" presStyleIdx="0" presStyleCnt="1"/>
      <dgm:spPr/>
    </dgm:pt>
    <dgm:pt modelId="{B1766029-F1F4-0749-9CFB-CC6B0DC51354}" type="pres">
      <dgm:prSet presAssocID="{3C8D0D7B-180B-6F42-9D34-917229929032}" presName="root2" presStyleCnt="0"/>
      <dgm:spPr/>
    </dgm:pt>
    <dgm:pt modelId="{82164DF3-491B-D648-A57E-1E37DC80C9AA}" type="pres">
      <dgm:prSet presAssocID="{3C8D0D7B-180B-6F42-9D34-917229929032}" presName="LevelTwoTextNode" presStyleLbl="node2" presStyleIdx="0" presStyleCnt="1" custLinFactNeighborX="-9360" custLinFactNeighborY="-1009">
        <dgm:presLayoutVars>
          <dgm:chPref val="3"/>
        </dgm:presLayoutVars>
      </dgm:prSet>
      <dgm:spPr/>
    </dgm:pt>
    <dgm:pt modelId="{266651C8-B265-2D40-B50D-B669F4BC4C14}" type="pres">
      <dgm:prSet presAssocID="{3C8D0D7B-180B-6F42-9D34-917229929032}" presName="level3hierChild" presStyleCnt="0"/>
      <dgm:spPr/>
    </dgm:pt>
    <dgm:pt modelId="{BAB809DE-73F5-AB4B-A8EE-26B6573E9CE1}" type="pres">
      <dgm:prSet presAssocID="{8BCB4C55-913A-AF4C-87C9-71875C004EC5}" presName="conn2-1" presStyleLbl="parChTrans1D3" presStyleIdx="0" presStyleCnt="1"/>
      <dgm:spPr/>
    </dgm:pt>
    <dgm:pt modelId="{D740C6BB-016A-4B4F-9BA8-4D3632EDB275}" type="pres">
      <dgm:prSet presAssocID="{8BCB4C55-913A-AF4C-87C9-71875C004EC5}" presName="connTx" presStyleLbl="parChTrans1D3" presStyleIdx="0" presStyleCnt="1"/>
      <dgm:spPr/>
    </dgm:pt>
    <dgm:pt modelId="{16AE8080-DD3B-814B-AE23-80229CA0DA9A}" type="pres">
      <dgm:prSet presAssocID="{3A8F2FEB-8A74-9A46-90B3-2841601F9C21}" presName="root2" presStyleCnt="0"/>
      <dgm:spPr/>
    </dgm:pt>
    <dgm:pt modelId="{EED0DB0C-63EC-9C4A-B742-825B369C1003}" type="pres">
      <dgm:prSet presAssocID="{3A8F2FEB-8A74-9A46-90B3-2841601F9C21}" presName="LevelTwoTextNode" presStyleLbl="node3" presStyleIdx="0" presStyleCnt="1" custLinFactNeighborX="-20050" custLinFactNeighborY="-1009">
        <dgm:presLayoutVars>
          <dgm:chPref val="3"/>
        </dgm:presLayoutVars>
      </dgm:prSet>
      <dgm:spPr/>
    </dgm:pt>
    <dgm:pt modelId="{E91FD3DE-1B7F-504E-BE0F-E29A01D7BEF4}" type="pres">
      <dgm:prSet presAssocID="{3A8F2FEB-8A74-9A46-90B3-2841601F9C21}" presName="level3hierChild" presStyleCnt="0"/>
      <dgm:spPr/>
    </dgm:pt>
  </dgm:ptLst>
  <dgm:cxnLst>
    <dgm:cxn modelId="{8AEA4022-5F91-274A-9446-F61ADEC31812}" type="presOf" srcId="{2CF890B5-67C8-964C-AB40-09C059A2EA04}" destId="{BCED5FC8-7FB3-6D45-AB34-652CAAB1F91F}" srcOrd="0" destOrd="0" presId="urn:microsoft.com/office/officeart/2005/8/layout/hierarchy2"/>
    <dgm:cxn modelId="{C3B2BE30-E7BB-9C4F-951A-104B1C4BE8D8}" srcId="{CBB62E0B-6FA4-924C-8C29-6EACF632ABC6}" destId="{5B01D73B-E771-DA4F-AC0C-97F419F815D0}" srcOrd="0" destOrd="0" parTransId="{CD23F1C2-ED64-AC4A-BD2B-1DF9E1BFF252}" sibTransId="{D4F0DB20-6637-7744-B3A4-C5917181B001}"/>
    <dgm:cxn modelId="{0BE5DD46-488B-DD4D-A571-98FF809C3D9E}" type="presOf" srcId="{5B01D73B-E771-DA4F-AC0C-97F419F815D0}" destId="{41D5F2F7-5983-8A42-92D4-1B9977D59A77}" srcOrd="0" destOrd="0" presId="urn:microsoft.com/office/officeart/2005/8/layout/hierarchy2"/>
    <dgm:cxn modelId="{8F110752-A531-104C-85EE-05D2F00B5F1A}" type="presOf" srcId="{CBB62E0B-6FA4-924C-8C29-6EACF632ABC6}" destId="{4032169C-AB7B-D444-A9AB-837A76BD44ED}" srcOrd="0" destOrd="0" presId="urn:microsoft.com/office/officeart/2005/8/layout/hierarchy2"/>
    <dgm:cxn modelId="{9C48BD71-83B2-6B40-A2F9-B38AEF93E372}" srcId="{5B01D73B-E771-DA4F-AC0C-97F419F815D0}" destId="{3C8D0D7B-180B-6F42-9D34-917229929032}" srcOrd="0" destOrd="0" parTransId="{2CF890B5-67C8-964C-AB40-09C059A2EA04}" sibTransId="{762DA519-0E25-2F41-888A-91E6CF88A7A2}"/>
    <dgm:cxn modelId="{5E409F9C-3231-2B40-B57C-73A546705FD6}" type="presOf" srcId="{3A8F2FEB-8A74-9A46-90B3-2841601F9C21}" destId="{EED0DB0C-63EC-9C4A-B742-825B369C1003}" srcOrd="0" destOrd="0" presId="urn:microsoft.com/office/officeart/2005/8/layout/hierarchy2"/>
    <dgm:cxn modelId="{CEEF689F-B4AA-8B43-8F48-BE06230B9364}" type="presOf" srcId="{2CF890B5-67C8-964C-AB40-09C059A2EA04}" destId="{ED2F2E5F-2116-824D-A3B0-1DA28D62B76E}" srcOrd="1" destOrd="0" presId="urn:microsoft.com/office/officeart/2005/8/layout/hierarchy2"/>
    <dgm:cxn modelId="{C84CC7B7-ABCB-7A47-9E6A-83F0A674371E}" type="presOf" srcId="{8BCB4C55-913A-AF4C-87C9-71875C004EC5}" destId="{D740C6BB-016A-4B4F-9BA8-4D3632EDB275}" srcOrd="1" destOrd="0" presId="urn:microsoft.com/office/officeart/2005/8/layout/hierarchy2"/>
    <dgm:cxn modelId="{ADA2B8D9-3575-914C-AC2A-0F3BDF288834}" type="presOf" srcId="{3C8D0D7B-180B-6F42-9D34-917229929032}" destId="{82164DF3-491B-D648-A57E-1E37DC80C9AA}" srcOrd="0" destOrd="0" presId="urn:microsoft.com/office/officeart/2005/8/layout/hierarchy2"/>
    <dgm:cxn modelId="{70CC4ADB-CFBA-7843-852E-D8517A38427C}" type="presOf" srcId="{8BCB4C55-913A-AF4C-87C9-71875C004EC5}" destId="{BAB809DE-73F5-AB4B-A8EE-26B6573E9CE1}" srcOrd="0" destOrd="0" presId="urn:microsoft.com/office/officeart/2005/8/layout/hierarchy2"/>
    <dgm:cxn modelId="{AB17F9EB-F67C-B54C-AA0B-36279C3B97F8}" srcId="{3C8D0D7B-180B-6F42-9D34-917229929032}" destId="{3A8F2FEB-8A74-9A46-90B3-2841601F9C21}" srcOrd="0" destOrd="0" parTransId="{8BCB4C55-913A-AF4C-87C9-71875C004EC5}" sibTransId="{1121C9B8-FB57-9044-8CFB-DB62A56B24B9}"/>
    <dgm:cxn modelId="{58023709-8F5C-354B-88F8-4AEABD33069D}" type="presParOf" srcId="{4032169C-AB7B-D444-A9AB-837A76BD44ED}" destId="{5043E776-C704-0D40-AEB9-F348481F9637}" srcOrd="0" destOrd="0" presId="urn:microsoft.com/office/officeart/2005/8/layout/hierarchy2"/>
    <dgm:cxn modelId="{919BA410-EDB4-4E4E-A0F6-2F4EBEBC20EF}" type="presParOf" srcId="{5043E776-C704-0D40-AEB9-F348481F9637}" destId="{41D5F2F7-5983-8A42-92D4-1B9977D59A77}" srcOrd="0" destOrd="0" presId="urn:microsoft.com/office/officeart/2005/8/layout/hierarchy2"/>
    <dgm:cxn modelId="{23071380-8BA3-9546-8B4E-AEB89A8D380C}" type="presParOf" srcId="{5043E776-C704-0D40-AEB9-F348481F9637}" destId="{0B0E7339-225F-C34D-AE6B-B1DAF1291384}" srcOrd="1" destOrd="0" presId="urn:microsoft.com/office/officeart/2005/8/layout/hierarchy2"/>
    <dgm:cxn modelId="{51F793B6-5F02-4043-AE1C-713F721B8D7A}" type="presParOf" srcId="{0B0E7339-225F-C34D-AE6B-B1DAF1291384}" destId="{BCED5FC8-7FB3-6D45-AB34-652CAAB1F91F}" srcOrd="0" destOrd="0" presId="urn:microsoft.com/office/officeart/2005/8/layout/hierarchy2"/>
    <dgm:cxn modelId="{11A04E01-40D7-6243-831F-59E59513140A}" type="presParOf" srcId="{BCED5FC8-7FB3-6D45-AB34-652CAAB1F91F}" destId="{ED2F2E5F-2116-824D-A3B0-1DA28D62B76E}" srcOrd="0" destOrd="0" presId="urn:microsoft.com/office/officeart/2005/8/layout/hierarchy2"/>
    <dgm:cxn modelId="{BF4125EE-B69A-EC4C-ABBD-34585537BD28}" type="presParOf" srcId="{0B0E7339-225F-C34D-AE6B-B1DAF1291384}" destId="{B1766029-F1F4-0749-9CFB-CC6B0DC51354}" srcOrd="1" destOrd="0" presId="urn:microsoft.com/office/officeart/2005/8/layout/hierarchy2"/>
    <dgm:cxn modelId="{550A1F88-4D50-084C-90BB-620A06691D64}" type="presParOf" srcId="{B1766029-F1F4-0749-9CFB-CC6B0DC51354}" destId="{82164DF3-491B-D648-A57E-1E37DC80C9AA}" srcOrd="0" destOrd="0" presId="urn:microsoft.com/office/officeart/2005/8/layout/hierarchy2"/>
    <dgm:cxn modelId="{84269CBC-CEB2-C341-97F0-5C0917FEC94B}" type="presParOf" srcId="{B1766029-F1F4-0749-9CFB-CC6B0DC51354}" destId="{266651C8-B265-2D40-B50D-B669F4BC4C14}" srcOrd="1" destOrd="0" presId="urn:microsoft.com/office/officeart/2005/8/layout/hierarchy2"/>
    <dgm:cxn modelId="{19C6D545-EC90-924E-9EDB-A9E1CAE6208F}" type="presParOf" srcId="{266651C8-B265-2D40-B50D-B669F4BC4C14}" destId="{BAB809DE-73F5-AB4B-A8EE-26B6573E9CE1}" srcOrd="0" destOrd="0" presId="urn:microsoft.com/office/officeart/2005/8/layout/hierarchy2"/>
    <dgm:cxn modelId="{A7B329CF-83B0-A14E-901A-11CC09D806C2}" type="presParOf" srcId="{BAB809DE-73F5-AB4B-A8EE-26B6573E9CE1}" destId="{D740C6BB-016A-4B4F-9BA8-4D3632EDB275}" srcOrd="0" destOrd="0" presId="urn:microsoft.com/office/officeart/2005/8/layout/hierarchy2"/>
    <dgm:cxn modelId="{9A2AF281-46BB-484E-8ED5-864ED240EC8A}" type="presParOf" srcId="{266651C8-B265-2D40-B50D-B669F4BC4C14}" destId="{16AE8080-DD3B-814B-AE23-80229CA0DA9A}" srcOrd="1" destOrd="0" presId="urn:microsoft.com/office/officeart/2005/8/layout/hierarchy2"/>
    <dgm:cxn modelId="{DC3FAF1F-8AFA-5246-9A36-B4B8006BDE1E}" type="presParOf" srcId="{16AE8080-DD3B-814B-AE23-80229CA0DA9A}" destId="{EED0DB0C-63EC-9C4A-B742-825B369C1003}" srcOrd="0" destOrd="0" presId="urn:microsoft.com/office/officeart/2005/8/layout/hierarchy2"/>
    <dgm:cxn modelId="{CB4F9543-70DA-9B4B-ACD3-EBE7C659B2FA}" type="presParOf" srcId="{16AE8080-DD3B-814B-AE23-80229CA0DA9A}" destId="{E91FD3DE-1B7F-504E-BE0F-E29A01D7BEF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021CB0-5B2E-F84B-8ACE-F05390EA0323}" type="doc">
      <dgm:prSet loTypeId="urn:microsoft.com/office/officeart/2005/8/layout/hierarchy6" loCatId="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ru-RU"/>
        </a:p>
      </dgm:t>
    </dgm:pt>
    <dgm:pt modelId="{08DCC5E7-0CE5-484B-BDF7-945795FB17DD}">
      <dgm:prSet phldrT="[Текст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Node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js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API</a:t>
          </a:r>
          <a:endParaRPr lang="ru-RU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35442C-3920-8840-8F5F-51C1C2AC77B5}" type="parTrans" cxnId="{E9027EB2-A1B5-BA43-9560-990E3CA100A6}">
      <dgm:prSet/>
      <dgm:spPr/>
      <dgm:t>
        <a:bodyPr/>
        <a:lstStyle/>
        <a:p>
          <a:endParaRPr lang="ru-RU"/>
        </a:p>
      </dgm:t>
    </dgm:pt>
    <dgm:pt modelId="{EFDA562B-0DD2-B44E-A24C-FCC18D1BF562}" type="sibTrans" cxnId="{E9027EB2-A1B5-BA43-9560-990E3CA100A6}">
      <dgm:prSet/>
      <dgm:spPr/>
      <dgm:t>
        <a:bodyPr/>
        <a:lstStyle/>
        <a:p>
          <a:endParaRPr lang="ru-RU"/>
        </a:p>
      </dgm:t>
    </dgm:pt>
    <dgm:pt modelId="{7BE35E64-B487-804E-A823-7CFCC9EA7D36}">
      <dgm:prSet phldrT="[Текст]" custT="1"/>
      <dgm:spPr/>
      <dgm:t>
        <a:bodyPr/>
        <a:lstStyle/>
        <a:p>
          <a:r>
            <a: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Факторизация чисел</a:t>
          </a:r>
        </a:p>
      </dgm:t>
    </dgm:pt>
    <dgm:pt modelId="{7A4FFE25-CA04-304A-A1FC-6B390F60A14F}" type="parTrans" cxnId="{EF37FAC2-BE4B-7C44-A743-7CBE791C9A0B}">
      <dgm:prSet/>
      <dgm:spPr/>
      <dgm:t>
        <a:bodyPr/>
        <a:lstStyle/>
        <a:p>
          <a:endParaRPr lang="ru-RU"/>
        </a:p>
      </dgm:t>
    </dgm:pt>
    <dgm:pt modelId="{7D2DC446-F922-8141-A518-F38C0CBEFBC8}" type="sibTrans" cxnId="{EF37FAC2-BE4B-7C44-A743-7CBE791C9A0B}">
      <dgm:prSet/>
      <dgm:spPr/>
      <dgm:t>
        <a:bodyPr/>
        <a:lstStyle/>
        <a:p>
          <a:endParaRPr lang="ru-RU"/>
        </a:p>
      </dgm:t>
    </dgm:pt>
    <dgm:pt modelId="{755A0EF2-52CD-C649-AF2E-4F4B0A84CBE1}">
      <dgm:prSet phldrT="[Текст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QS</a:t>
          </a:r>
          <a:endParaRPr lang="ru-RU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199110-8F75-A049-8EBE-00C85C7085FE}" type="parTrans" cxnId="{3607FD2D-78E7-EE42-A844-E7B59D09B86C}">
      <dgm:prSet/>
      <dgm:spPr/>
      <dgm:t>
        <a:bodyPr/>
        <a:lstStyle/>
        <a:p>
          <a:endParaRPr lang="ru-RU"/>
        </a:p>
      </dgm:t>
    </dgm:pt>
    <dgm:pt modelId="{7E64AA53-E046-9347-A2FB-378FEDD15A2F}" type="sibTrans" cxnId="{3607FD2D-78E7-EE42-A844-E7B59D09B86C}">
      <dgm:prSet/>
      <dgm:spPr/>
      <dgm:t>
        <a:bodyPr/>
        <a:lstStyle/>
        <a:p>
          <a:endParaRPr lang="ru-RU"/>
        </a:p>
      </dgm:t>
    </dgm:pt>
    <dgm:pt modelId="{D7285722-94C5-AA44-BF08-D75C774A3C8E}">
      <dgm:prSet phldrT="[Текст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NFS</a:t>
          </a:r>
          <a:endParaRPr lang="ru-RU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C31AD6-464F-7243-80D9-20445762564D}" type="parTrans" cxnId="{AED1B987-0A8A-674B-B59F-AC964AB09BEE}">
      <dgm:prSet/>
      <dgm:spPr/>
      <dgm:t>
        <a:bodyPr/>
        <a:lstStyle/>
        <a:p>
          <a:endParaRPr lang="ru-RU"/>
        </a:p>
      </dgm:t>
    </dgm:pt>
    <dgm:pt modelId="{A718B55B-D71C-E147-98BE-C98C3FB11DD5}" type="sibTrans" cxnId="{AED1B987-0A8A-674B-B59F-AC964AB09BEE}">
      <dgm:prSet/>
      <dgm:spPr/>
      <dgm:t>
        <a:bodyPr/>
        <a:lstStyle/>
        <a:p>
          <a:endParaRPr lang="ru-RU"/>
        </a:p>
      </dgm:t>
    </dgm:pt>
    <dgm:pt modelId="{089D6269-F86E-4542-AA1E-AC096D89A902}">
      <dgm:prSet phldrT="[Текст]" custT="1"/>
      <dgm:spPr/>
      <dgm:t>
        <a:bodyPr/>
        <a:lstStyle/>
        <a:p>
          <a:r>
            <a: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Предугадывание параметров</a:t>
          </a:r>
        </a:p>
      </dgm:t>
    </dgm:pt>
    <dgm:pt modelId="{EBB0DE63-534B-3D45-9FAE-BE477D97698D}" type="parTrans" cxnId="{2A9D98D2-4BBF-2B4C-9658-A26E374A2CD5}">
      <dgm:prSet/>
      <dgm:spPr/>
      <dgm:t>
        <a:bodyPr/>
        <a:lstStyle/>
        <a:p>
          <a:endParaRPr lang="ru-RU"/>
        </a:p>
      </dgm:t>
    </dgm:pt>
    <dgm:pt modelId="{786C0731-B341-4A44-8F63-6DA64C9BC265}" type="sibTrans" cxnId="{2A9D98D2-4BBF-2B4C-9658-A26E374A2CD5}">
      <dgm:prSet/>
      <dgm:spPr/>
      <dgm:t>
        <a:bodyPr/>
        <a:lstStyle/>
        <a:p>
          <a:endParaRPr lang="ru-RU"/>
        </a:p>
      </dgm:t>
    </dgm:pt>
    <dgm:pt modelId="{317A570B-E642-C047-85FF-B148F3FF40B3}">
      <dgm:prSet phldrT="[Текст]" custT="1"/>
      <dgm:spPr/>
      <dgm:t>
        <a:bodyPr/>
        <a:lstStyle/>
        <a:p>
          <a:r>
            <a: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Предсказывающий алгоритм</a:t>
          </a:r>
        </a:p>
      </dgm:t>
    </dgm:pt>
    <dgm:pt modelId="{4C925DA7-EEDB-0944-8185-E10367E3BD6F}" type="parTrans" cxnId="{ECC87F04-1952-354A-A653-3B9049AE9D6C}">
      <dgm:prSet/>
      <dgm:spPr/>
      <dgm:t>
        <a:bodyPr/>
        <a:lstStyle/>
        <a:p>
          <a:endParaRPr lang="ru-RU"/>
        </a:p>
      </dgm:t>
    </dgm:pt>
    <dgm:pt modelId="{3F9C441A-AAD3-9C47-85E1-1812F4D6CA01}" type="sibTrans" cxnId="{ECC87F04-1952-354A-A653-3B9049AE9D6C}">
      <dgm:prSet/>
      <dgm:spPr/>
      <dgm:t>
        <a:bodyPr/>
        <a:lstStyle/>
        <a:p>
          <a:endParaRPr lang="ru-RU"/>
        </a:p>
      </dgm:t>
    </dgm:pt>
    <dgm:pt modelId="{9F3EB3B1-C626-6D44-836A-E5107FDCEBC7}">
      <dgm:prSet phldrT="[Текст]" custT="1"/>
      <dgm:spPr/>
      <dgm:t>
        <a:bodyPr/>
        <a:lstStyle/>
        <a:p>
          <a:r>
            <a:rPr lang="ru-RU" sz="3200" dirty="0"/>
            <a:t>Серверная часть</a:t>
          </a:r>
        </a:p>
      </dgm:t>
    </dgm:pt>
    <dgm:pt modelId="{6A23BF8A-C1F3-524B-8984-79E7E71E73EE}" type="parTrans" cxnId="{A47A98C8-EE25-7B43-9192-4445F57B461C}">
      <dgm:prSet/>
      <dgm:spPr/>
      <dgm:t>
        <a:bodyPr/>
        <a:lstStyle/>
        <a:p>
          <a:endParaRPr lang="ru-RU"/>
        </a:p>
      </dgm:t>
    </dgm:pt>
    <dgm:pt modelId="{075D7127-AFF1-C14C-8135-04913B487292}" type="sibTrans" cxnId="{A47A98C8-EE25-7B43-9192-4445F57B461C}">
      <dgm:prSet/>
      <dgm:spPr/>
      <dgm:t>
        <a:bodyPr/>
        <a:lstStyle/>
        <a:p>
          <a:endParaRPr lang="ru-RU"/>
        </a:p>
      </dgm:t>
    </dgm:pt>
    <dgm:pt modelId="{DBCD2C4E-3AE7-D344-A750-304A298B8D53}">
      <dgm:prSet phldrT="[Текст]" custT="1"/>
      <dgm:spPr/>
      <dgm:t>
        <a:bodyPr/>
        <a:lstStyle/>
        <a:p>
          <a:r>
            <a:rPr lang="en-US" sz="3200" dirty="0"/>
            <a:t>API</a:t>
          </a:r>
          <a:endParaRPr lang="ru-RU" sz="3200" dirty="0"/>
        </a:p>
      </dgm:t>
    </dgm:pt>
    <dgm:pt modelId="{6E11CB70-BE53-3F48-A26E-3022E8829C82}" type="parTrans" cxnId="{00067AAC-925C-A54E-B229-CCD58B5F4C83}">
      <dgm:prSet/>
      <dgm:spPr/>
      <dgm:t>
        <a:bodyPr/>
        <a:lstStyle/>
        <a:p>
          <a:endParaRPr lang="ru-RU"/>
        </a:p>
      </dgm:t>
    </dgm:pt>
    <dgm:pt modelId="{C65F196D-5022-0D47-9AF4-C0660D09F120}" type="sibTrans" cxnId="{00067AAC-925C-A54E-B229-CCD58B5F4C83}">
      <dgm:prSet/>
      <dgm:spPr/>
      <dgm:t>
        <a:bodyPr/>
        <a:lstStyle/>
        <a:p>
          <a:endParaRPr lang="ru-RU"/>
        </a:p>
      </dgm:t>
    </dgm:pt>
    <dgm:pt modelId="{4A4E6ADA-2558-3249-834F-4E3EDB061A29}">
      <dgm:prSet phldrT="[Текст]" custT="1"/>
      <dgm:spPr/>
      <dgm:t>
        <a:bodyPr/>
        <a:lstStyle/>
        <a:p>
          <a:r>
            <a:rPr lang="ru-RU" sz="3200" dirty="0"/>
            <a:t>Функции</a:t>
          </a:r>
        </a:p>
      </dgm:t>
    </dgm:pt>
    <dgm:pt modelId="{75FE700D-E3AF-BC45-B213-F0B4FF9A866B}" type="parTrans" cxnId="{26A0B0E6-DEA1-0C40-9211-48F1B9FF6397}">
      <dgm:prSet/>
      <dgm:spPr/>
      <dgm:t>
        <a:bodyPr/>
        <a:lstStyle/>
        <a:p>
          <a:endParaRPr lang="ru-RU"/>
        </a:p>
      </dgm:t>
    </dgm:pt>
    <dgm:pt modelId="{D86E3779-31C3-DD4D-8682-993D274E9B87}" type="sibTrans" cxnId="{26A0B0E6-DEA1-0C40-9211-48F1B9FF6397}">
      <dgm:prSet/>
      <dgm:spPr/>
      <dgm:t>
        <a:bodyPr/>
        <a:lstStyle/>
        <a:p>
          <a:endParaRPr lang="ru-RU"/>
        </a:p>
      </dgm:t>
    </dgm:pt>
    <dgm:pt modelId="{75E996E3-8C4C-A242-853E-F63AAFF90727}" type="pres">
      <dgm:prSet presAssocID="{9E021CB0-5B2E-F84B-8ACE-F05390EA032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31D8BB0-1753-1F41-B0AA-38BBF55F9548}" type="pres">
      <dgm:prSet presAssocID="{9E021CB0-5B2E-F84B-8ACE-F05390EA0323}" presName="hierFlow" presStyleCnt="0"/>
      <dgm:spPr/>
    </dgm:pt>
    <dgm:pt modelId="{D446A383-1A13-4A4D-9FE3-5937D6D60D45}" type="pres">
      <dgm:prSet presAssocID="{9E021CB0-5B2E-F84B-8ACE-F05390EA0323}" presName="firstBuf" presStyleCnt="0"/>
      <dgm:spPr/>
    </dgm:pt>
    <dgm:pt modelId="{F6D84C5B-854A-1941-BC90-7158F8633D2D}" type="pres">
      <dgm:prSet presAssocID="{9E021CB0-5B2E-F84B-8ACE-F05390EA032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71410B9-D021-3E4B-A83C-4196D83CD8FE}" type="pres">
      <dgm:prSet presAssocID="{08DCC5E7-0CE5-484B-BDF7-945795FB17DD}" presName="Name14" presStyleCnt="0"/>
      <dgm:spPr/>
    </dgm:pt>
    <dgm:pt modelId="{6592313C-4627-9F44-8236-BD37BB5698C1}" type="pres">
      <dgm:prSet presAssocID="{08DCC5E7-0CE5-484B-BDF7-945795FB17DD}" presName="level1Shape" presStyleLbl="node0" presStyleIdx="0" presStyleCnt="1">
        <dgm:presLayoutVars>
          <dgm:chPref val="3"/>
        </dgm:presLayoutVars>
      </dgm:prSet>
      <dgm:spPr/>
    </dgm:pt>
    <dgm:pt modelId="{C4E172CF-42CD-8040-AEF5-0017AF47CBA3}" type="pres">
      <dgm:prSet presAssocID="{08DCC5E7-0CE5-484B-BDF7-945795FB17DD}" presName="hierChild2" presStyleCnt="0"/>
      <dgm:spPr/>
    </dgm:pt>
    <dgm:pt modelId="{1C634656-CCCC-3B4E-A74D-26566833D835}" type="pres">
      <dgm:prSet presAssocID="{7A4FFE25-CA04-304A-A1FC-6B390F60A14F}" presName="Name19" presStyleLbl="parChTrans1D2" presStyleIdx="0" presStyleCnt="2"/>
      <dgm:spPr/>
    </dgm:pt>
    <dgm:pt modelId="{AC33B599-3283-0D44-B2F1-41A941046A89}" type="pres">
      <dgm:prSet presAssocID="{7BE35E64-B487-804E-A823-7CFCC9EA7D36}" presName="Name21" presStyleCnt="0"/>
      <dgm:spPr/>
    </dgm:pt>
    <dgm:pt modelId="{6FFC8A87-1CFF-684E-B145-8FB90A070751}" type="pres">
      <dgm:prSet presAssocID="{7BE35E64-B487-804E-A823-7CFCC9EA7D36}" presName="level2Shape" presStyleLbl="node2" presStyleIdx="0" presStyleCnt="2" custScaleX="135054"/>
      <dgm:spPr/>
    </dgm:pt>
    <dgm:pt modelId="{E773E303-F1FE-9E45-BC69-9938B143FA88}" type="pres">
      <dgm:prSet presAssocID="{7BE35E64-B487-804E-A823-7CFCC9EA7D36}" presName="hierChild3" presStyleCnt="0"/>
      <dgm:spPr/>
    </dgm:pt>
    <dgm:pt modelId="{8C9DD49A-2804-CD43-B2C3-E28BF5C5A7C0}" type="pres">
      <dgm:prSet presAssocID="{20199110-8F75-A049-8EBE-00C85C7085FE}" presName="Name19" presStyleLbl="parChTrans1D3" presStyleIdx="0" presStyleCnt="3"/>
      <dgm:spPr/>
    </dgm:pt>
    <dgm:pt modelId="{457BA314-A111-6244-A02C-02D352DF4125}" type="pres">
      <dgm:prSet presAssocID="{755A0EF2-52CD-C649-AF2E-4F4B0A84CBE1}" presName="Name21" presStyleCnt="0"/>
      <dgm:spPr/>
    </dgm:pt>
    <dgm:pt modelId="{711EEBD9-0613-3F4C-AA32-37DB1CB9FE21}" type="pres">
      <dgm:prSet presAssocID="{755A0EF2-52CD-C649-AF2E-4F4B0A84CBE1}" presName="level2Shape" presStyleLbl="node3" presStyleIdx="0" presStyleCnt="3"/>
      <dgm:spPr/>
    </dgm:pt>
    <dgm:pt modelId="{A7D3F3FD-9B4B-C24C-A6D7-063B25271135}" type="pres">
      <dgm:prSet presAssocID="{755A0EF2-52CD-C649-AF2E-4F4B0A84CBE1}" presName="hierChild3" presStyleCnt="0"/>
      <dgm:spPr/>
    </dgm:pt>
    <dgm:pt modelId="{BF879673-8B8F-AF45-B527-3A95DD76A08E}" type="pres">
      <dgm:prSet presAssocID="{16C31AD6-464F-7243-80D9-20445762564D}" presName="Name19" presStyleLbl="parChTrans1D3" presStyleIdx="1" presStyleCnt="3"/>
      <dgm:spPr/>
    </dgm:pt>
    <dgm:pt modelId="{0C8D0C03-E5AE-C34E-B90C-764B3CFB478A}" type="pres">
      <dgm:prSet presAssocID="{D7285722-94C5-AA44-BF08-D75C774A3C8E}" presName="Name21" presStyleCnt="0"/>
      <dgm:spPr/>
    </dgm:pt>
    <dgm:pt modelId="{10C64CE8-F96B-1D43-9A3D-39EBD96C6F6B}" type="pres">
      <dgm:prSet presAssocID="{D7285722-94C5-AA44-BF08-D75C774A3C8E}" presName="level2Shape" presStyleLbl="node3" presStyleIdx="1" presStyleCnt="3"/>
      <dgm:spPr/>
    </dgm:pt>
    <dgm:pt modelId="{7EB0B04F-49D5-CA43-A585-0FBAD566D363}" type="pres">
      <dgm:prSet presAssocID="{D7285722-94C5-AA44-BF08-D75C774A3C8E}" presName="hierChild3" presStyleCnt="0"/>
      <dgm:spPr/>
    </dgm:pt>
    <dgm:pt modelId="{0E570B4B-454E-9E41-83C7-7941AA1F8CDF}" type="pres">
      <dgm:prSet presAssocID="{EBB0DE63-534B-3D45-9FAE-BE477D97698D}" presName="Name19" presStyleLbl="parChTrans1D2" presStyleIdx="1" presStyleCnt="2"/>
      <dgm:spPr/>
    </dgm:pt>
    <dgm:pt modelId="{FB5C4B6A-6937-E34C-822B-FC46CC0613BB}" type="pres">
      <dgm:prSet presAssocID="{089D6269-F86E-4542-AA1E-AC096D89A902}" presName="Name21" presStyleCnt="0"/>
      <dgm:spPr/>
    </dgm:pt>
    <dgm:pt modelId="{BF36A9D4-BADA-814E-86A5-4724979BC165}" type="pres">
      <dgm:prSet presAssocID="{089D6269-F86E-4542-AA1E-AC096D89A902}" presName="level2Shape" presStyleLbl="node2" presStyleIdx="1" presStyleCnt="2" custScaleX="139344"/>
      <dgm:spPr/>
    </dgm:pt>
    <dgm:pt modelId="{5FD526CB-97E4-A24D-B3CC-3A1FE0866E6B}" type="pres">
      <dgm:prSet presAssocID="{089D6269-F86E-4542-AA1E-AC096D89A902}" presName="hierChild3" presStyleCnt="0"/>
      <dgm:spPr/>
    </dgm:pt>
    <dgm:pt modelId="{A88A52F9-77CE-0946-8C63-6B606DC5A77E}" type="pres">
      <dgm:prSet presAssocID="{4C925DA7-EEDB-0944-8185-E10367E3BD6F}" presName="Name19" presStyleLbl="parChTrans1D3" presStyleIdx="2" presStyleCnt="3"/>
      <dgm:spPr/>
    </dgm:pt>
    <dgm:pt modelId="{3E6F1A81-5B1F-044E-BD4C-23CE22435382}" type="pres">
      <dgm:prSet presAssocID="{317A570B-E642-C047-85FF-B148F3FF40B3}" presName="Name21" presStyleCnt="0"/>
      <dgm:spPr/>
    </dgm:pt>
    <dgm:pt modelId="{5DFCEDD7-98A7-3E4C-B4C0-E79D87265512}" type="pres">
      <dgm:prSet presAssocID="{317A570B-E642-C047-85FF-B148F3FF40B3}" presName="level2Shape" presStyleLbl="node3" presStyleIdx="2" presStyleCnt="3" custScaleX="165639"/>
      <dgm:spPr/>
    </dgm:pt>
    <dgm:pt modelId="{167F5D34-5FC4-CF48-85C8-0FAB97D71FE8}" type="pres">
      <dgm:prSet presAssocID="{317A570B-E642-C047-85FF-B148F3FF40B3}" presName="hierChild3" presStyleCnt="0"/>
      <dgm:spPr/>
    </dgm:pt>
    <dgm:pt modelId="{C98A2813-3B4E-714B-BE83-DDAD40DECFDD}" type="pres">
      <dgm:prSet presAssocID="{9E021CB0-5B2E-F84B-8ACE-F05390EA0323}" presName="bgShapesFlow" presStyleCnt="0"/>
      <dgm:spPr/>
    </dgm:pt>
    <dgm:pt modelId="{2885368E-3661-B644-9A2A-AE1BFDE1DF80}" type="pres">
      <dgm:prSet presAssocID="{9F3EB3B1-C626-6D44-836A-E5107FDCEBC7}" presName="rectComp" presStyleCnt="0"/>
      <dgm:spPr/>
    </dgm:pt>
    <dgm:pt modelId="{7258D9B0-A5AB-D542-8641-DD6232F9DBBE}" type="pres">
      <dgm:prSet presAssocID="{9F3EB3B1-C626-6D44-836A-E5107FDCEBC7}" presName="bgRect" presStyleLbl="bgShp" presStyleIdx="0" presStyleCnt="3"/>
      <dgm:spPr/>
    </dgm:pt>
    <dgm:pt modelId="{448EB08A-7A56-1743-B588-5EB7A4845AC5}" type="pres">
      <dgm:prSet presAssocID="{9F3EB3B1-C626-6D44-836A-E5107FDCEBC7}" presName="bgRectTx" presStyleLbl="bgShp" presStyleIdx="0" presStyleCnt="3">
        <dgm:presLayoutVars>
          <dgm:bulletEnabled val="1"/>
        </dgm:presLayoutVars>
      </dgm:prSet>
      <dgm:spPr/>
    </dgm:pt>
    <dgm:pt modelId="{684DDCAD-FF65-0649-944F-FB291F0746A5}" type="pres">
      <dgm:prSet presAssocID="{9F3EB3B1-C626-6D44-836A-E5107FDCEBC7}" presName="spComp" presStyleCnt="0"/>
      <dgm:spPr/>
    </dgm:pt>
    <dgm:pt modelId="{2838EE88-83A6-7B4C-9CF9-9DF0F371228F}" type="pres">
      <dgm:prSet presAssocID="{9F3EB3B1-C626-6D44-836A-E5107FDCEBC7}" presName="vSp" presStyleCnt="0"/>
      <dgm:spPr/>
    </dgm:pt>
    <dgm:pt modelId="{8D3F6CDA-1F64-7441-8519-F1AB76E1E9C3}" type="pres">
      <dgm:prSet presAssocID="{DBCD2C4E-3AE7-D344-A750-304A298B8D53}" presName="rectComp" presStyleCnt="0"/>
      <dgm:spPr/>
    </dgm:pt>
    <dgm:pt modelId="{2118066E-6365-DE47-9DDA-BA4BD420D8C8}" type="pres">
      <dgm:prSet presAssocID="{DBCD2C4E-3AE7-D344-A750-304A298B8D53}" presName="bgRect" presStyleLbl="bgShp" presStyleIdx="1" presStyleCnt="3"/>
      <dgm:spPr/>
    </dgm:pt>
    <dgm:pt modelId="{5A9E695B-8BD0-E741-B44E-E82F50D8BCAD}" type="pres">
      <dgm:prSet presAssocID="{DBCD2C4E-3AE7-D344-A750-304A298B8D53}" presName="bgRectTx" presStyleLbl="bgShp" presStyleIdx="1" presStyleCnt="3">
        <dgm:presLayoutVars>
          <dgm:bulletEnabled val="1"/>
        </dgm:presLayoutVars>
      </dgm:prSet>
      <dgm:spPr/>
    </dgm:pt>
    <dgm:pt modelId="{FB73C443-8DE4-F647-84BB-0981C0AC4355}" type="pres">
      <dgm:prSet presAssocID="{DBCD2C4E-3AE7-D344-A750-304A298B8D53}" presName="spComp" presStyleCnt="0"/>
      <dgm:spPr/>
    </dgm:pt>
    <dgm:pt modelId="{4DDFB517-E139-654F-87F4-482A01482940}" type="pres">
      <dgm:prSet presAssocID="{DBCD2C4E-3AE7-D344-A750-304A298B8D53}" presName="vSp" presStyleCnt="0"/>
      <dgm:spPr/>
    </dgm:pt>
    <dgm:pt modelId="{C77447B7-CC10-CF45-BF57-923B0DA3E411}" type="pres">
      <dgm:prSet presAssocID="{4A4E6ADA-2558-3249-834F-4E3EDB061A29}" presName="rectComp" presStyleCnt="0"/>
      <dgm:spPr/>
    </dgm:pt>
    <dgm:pt modelId="{622208A2-E800-7E40-879B-B31CED692EF5}" type="pres">
      <dgm:prSet presAssocID="{4A4E6ADA-2558-3249-834F-4E3EDB061A29}" presName="bgRect" presStyleLbl="bgShp" presStyleIdx="2" presStyleCnt="3"/>
      <dgm:spPr/>
    </dgm:pt>
    <dgm:pt modelId="{58E58700-8E16-584C-BCEB-FDE30CE022A6}" type="pres">
      <dgm:prSet presAssocID="{4A4E6ADA-2558-3249-834F-4E3EDB061A29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ECC87F04-1952-354A-A653-3B9049AE9D6C}" srcId="{089D6269-F86E-4542-AA1E-AC096D89A902}" destId="{317A570B-E642-C047-85FF-B148F3FF40B3}" srcOrd="0" destOrd="0" parTransId="{4C925DA7-EEDB-0944-8185-E10367E3BD6F}" sibTransId="{3F9C441A-AAD3-9C47-85E1-1812F4D6CA01}"/>
    <dgm:cxn modelId="{DB921D05-A93B-5A40-B91B-122488F6CF76}" type="presOf" srcId="{20199110-8F75-A049-8EBE-00C85C7085FE}" destId="{8C9DD49A-2804-CD43-B2C3-E28BF5C5A7C0}" srcOrd="0" destOrd="0" presId="urn:microsoft.com/office/officeart/2005/8/layout/hierarchy6"/>
    <dgm:cxn modelId="{AAC98308-8E87-D04F-A90E-2C9A43592145}" type="presOf" srcId="{DBCD2C4E-3AE7-D344-A750-304A298B8D53}" destId="{2118066E-6365-DE47-9DDA-BA4BD420D8C8}" srcOrd="0" destOrd="0" presId="urn:microsoft.com/office/officeart/2005/8/layout/hierarchy6"/>
    <dgm:cxn modelId="{A6212421-A66D-F74C-9D3A-EF1AEEC81504}" type="presOf" srcId="{9F3EB3B1-C626-6D44-836A-E5107FDCEBC7}" destId="{7258D9B0-A5AB-D542-8641-DD6232F9DBBE}" srcOrd="0" destOrd="0" presId="urn:microsoft.com/office/officeart/2005/8/layout/hierarchy6"/>
    <dgm:cxn modelId="{C6D4F227-0924-FC4A-9B68-4FA803D7053E}" type="presOf" srcId="{4A4E6ADA-2558-3249-834F-4E3EDB061A29}" destId="{58E58700-8E16-584C-BCEB-FDE30CE022A6}" srcOrd="1" destOrd="0" presId="urn:microsoft.com/office/officeart/2005/8/layout/hierarchy6"/>
    <dgm:cxn modelId="{E4971D28-09BD-2449-B6E4-1094C38E0118}" type="presOf" srcId="{089D6269-F86E-4542-AA1E-AC096D89A902}" destId="{BF36A9D4-BADA-814E-86A5-4724979BC165}" srcOrd="0" destOrd="0" presId="urn:microsoft.com/office/officeart/2005/8/layout/hierarchy6"/>
    <dgm:cxn modelId="{3607FD2D-78E7-EE42-A844-E7B59D09B86C}" srcId="{7BE35E64-B487-804E-A823-7CFCC9EA7D36}" destId="{755A0EF2-52CD-C649-AF2E-4F4B0A84CBE1}" srcOrd="0" destOrd="0" parTransId="{20199110-8F75-A049-8EBE-00C85C7085FE}" sibTransId="{7E64AA53-E046-9347-A2FB-378FEDD15A2F}"/>
    <dgm:cxn modelId="{F72B853E-5D9C-EB47-8F29-A08591DDB447}" type="presOf" srcId="{4A4E6ADA-2558-3249-834F-4E3EDB061A29}" destId="{622208A2-E800-7E40-879B-B31CED692EF5}" srcOrd="0" destOrd="0" presId="urn:microsoft.com/office/officeart/2005/8/layout/hierarchy6"/>
    <dgm:cxn modelId="{1BAB4142-3B57-9E43-BB08-4F09C9E70793}" type="presOf" srcId="{9F3EB3B1-C626-6D44-836A-E5107FDCEBC7}" destId="{448EB08A-7A56-1743-B588-5EB7A4845AC5}" srcOrd="1" destOrd="0" presId="urn:microsoft.com/office/officeart/2005/8/layout/hierarchy6"/>
    <dgm:cxn modelId="{15C9534A-815B-1C4D-B7AD-515FAD2BD4B6}" type="presOf" srcId="{D7285722-94C5-AA44-BF08-D75C774A3C8E}" destId="{10C64CE8-F96B-1D43-9A3D-39EBD96C6F6B}" srcOrd="0" destOrd="0" presId="urn:microsoft.com/office/officeart/2005/8/layout/hierarchy6"/>
    <dgm:cxn modelId="{A2AC2B59-32DD-0141-A3D0-5620957F966A}" type="presOf" srcId="{4C925DA7-EEDB-0944-8185-E10367E3BD6F}" destId="{A88A52F9-77CE-0946-8C63-6B606DC5A77E}" srcOrd="0" destOrd="0" presId="urn:microsoft.com/office/officeart/2005/8/layout/hierarchy6"/>
    <dgm:cxn modelId="{C1E57D64-099D-CC4D-9095-818EE19B38EC}" type="presOf" srcId="{DBCD2C4E-3AE7-D344-A750-304A298B8D53}" destId="{5A9E695B-8BD0-E741-B44E-E82F50D8BCAD}" srcOrd="1" destOrd="0" presId="urn:microsoft.com/office/officeart/2005/8/layout/hierarchy6"/>
    <dgm:cxn modelId="{D07BDF66-6468-5246-A6EE-833885860326}" type="presOf" srcId="{317A570B-E642-C047-85FF-B148F3FF40B3}" destId="{5DFCEDD7-98A7-3E4C-B4C0-E79D87265512}" srcOrd="0" destOrd="0" presId="urn:microsoft.com/office/officeart/2005/8/layout/hierarchy6"/>
    <dgm:cxn modelId="{871B1886-B3B2-7746-8684-DB9C41D116D7}" type="presOf" srcId="{08DCC5E7-0CE5-484B-BDF7-945795FB17DD}" destId="{6592313C-4627-9F44-8236-BD37BB5698C1}" srcOrd="0" destOrd="0" presId="urn:microsoft.com/office/officeart/2005/8/layout/hierarchy6"/>
    <dgm:cxn modelId="{AED1B987-0A8A-674B-B59F-AC964AB09BEE}" srcId="{7BE35E64-B487-804E-A823-7CFCC9EA7D36}" destId="{D7285722-94C5-AA44-BF08-D75C774A3C8E}" srcOrd="1" destOrd="0" parTransId="{16C31AD6-464F-7243-80D9-20445762564D}" sibTransId="{A718B55B-D71C-E147-98BE-C98C3FB11DD5}"/>
    <dgm:cxn modelId="{7FE8AC8C-E9BD-3248-A3EB-159715531BE0}" type="presOf" srcId="{EBB0DE63-534B-3D45-9FAE-BE477D97698D}" destId="{0E570B4B-454E-9E41-83C7-7941AA1F8CDF}" srcOrd="0" destOrd="0" presId="urn:microsoft.com/office/officeart/2005/8/layout/hierarchy6"/>
    <dgm:cxn modelId="{DB2052AB-C85B-1A41-B0C1-2F658DA7A56A}" type="presOf" srcId="{7BE35E64-B487-804E-A823-7CFCC9EA7D36}" destId="{6FFC8A87-1CFF-684E-B145-8FB90A070751}" srcOrd="0" destOrd="0" presId="urn:microsoft.com/office/officeart/2005/8/layout/hierarchy6"/>
    <dgm:cxn modelId="{00067AAC-925C-A54E-B229-CCD58B5F4C83}" srcId="{9E021CB0-5B2E-F84B-8ACE-F05390EA0323}" destId="{DBCD2C4E-3AE7-D344-A750-304A298B8D53}" srcOrd="2" destOrd="0" parTransId="{6E11CB70-BE53-3F48-A26E-3022E8829C82}" sibTransId="{C65F196D-5022-0D47-9AF4-C0660D09F120}"/>
    <dgm:cxn modelId="{E9027EB2-A1B5-BA43-9560-990E3CA100A6}" srcId="{9E021CB0-5B2E-F84B-8ACE-F05390EA0323}" destId="{08DCC5E7-0CE5-484B-BDF7-945795FB17DD}" srcOrd="0" destOrd="0" parTransId="{4B35442C-3920-8840-8F5F-51C1C2AC77B5}" sibTransId="{EFDA562B-0DD2-B44E-A24C-FCC18D1BF562}"/>
    <dgm:cxn modelId="{EF37FAC2-BE4B-7C44-A743-7CBE791C9A0B}" srcId="{08DCC5E7-0CE5-484B-BDF7-945795FB17DD}" destId="{7BE35E64-B487-804E-A823-7CFCC9EA7D36}" srcOrd="0" destOrd="0" parTransId="{7A4FFE25-CA04-304A-A1FC-6B390F60A14F}" sibTransId="{7D2DC446-F922-8141-A518-F38C0CBEFBC8}"/>
    <dgm:cxn modelId="{A47A98C8-EE25-7B43-9192-4445F57B461C}" srcId="{9E021CB0-5B2E-F84B-8ACE-F05390EA0323}" destId="{9F3EB3B1-C626-6D44-836A-E5107FDCEBC7}" srcOrd="1" destOrd="0" parTransId="{6A23BF8A-C1F3-524B-8984-79E7E71E73EE}" sibTransId="{075D7127-AFF1-C14C-8135-04913B487292}"/>
    <dgm:cxn modelId="{3BFF6ED1-DF17-504E-8AEC-9C8774A1497E}" type="presOf" srcId="{16C31AD6-464F-7243-80D9-20445762564D}" destId="{BF879673-8B8F-AF45-B527-3A95DD76A08E}" srcOrd="0" destOrd="0" presId="urn:microsoft.com/office/officeart/2005/8/layout/hierarchy6"/>
    <dgm:cxn modelId="{2A9D98D2-4BBF-2B4C-9658-A26E374A2CD5}" srcId="{08DCC5E7-0CE5-484B-BDF7-945795FB17DD}" destId="{089D6269-F86E-4542-AA1E-AC096D89A902}" srcOrd="1" destOrd="0" parTransId="{EBB0DE63-534B-3D45-9FAE-BE477D97698D}" sibTransId="{786C0731-B341-4A44-8F63-6DA64C9BC265}"/>
    <dgm:cxn modelId="{821F73D4-9F10-324C-A33C-E60904E28628}" type="presOf" srcId="{755A0EF2-52CD-C649-AF2E-4F4B0A84CBE1}" destId="{711EEBD9-0613-3F4C-AA32-37DB1CB9FE21}" srcOrd="0" destOrd="0" presId="urn:microsoft.com/office/officeart/2005/8/layout/hierarchy6"/>
    <dgm:cxn modelId="{26A0B0E6-DEA1-0C40-9211-48F1B9FF6397}" srcId="{9E021CB0-5B2E-F84B-8ACE-F05390EA0323}" destId="{4A4E6ADA-2558-3249-834F-4E3EDB061A29}" srcOrd="3" destOrd="0" parTransId="{75FE700D-E3AF-BC45-B213-F0B4FF9A866B}" sibTransId="{D86E3779-31C3-DD4D-8682-993D274E9B87}"/>
    <dgm:cxn modelId="{9BA1B7EB-2011-894E-9168-30D55E30907A}" type="presOf" srcId="{9E021CB0-5B2E-F84B-8ACE-F05390EA0323}" destId="{75E996E3-8C4C-A242-853E-F63AAFF90727}" srcOrd="0" destOrd="0" presId="urn:microsoft.com/office/officeart/2005/8/layout/hierarchy6"/>
    <dgm:cxn modelId="{7A0568ED-34A1-8045-A3F2-CC5F3E72E0FE}" type="presOf" srcId="{7A4FFE25-CA04-304A-A1FC-6B390F60A14F}" destId="{1C634656-CCCC-3B4E-A74D-26566833D835}" srcOrd="0" destOrd="0" presId="urn:microsoft.com/office/officeart/2005/8/layout/hierarchy6"/>
    <dgm:cxn modelId="{7224CF55-0B8F-FC44-85E4-EC2BDFFDC1BD}" type="presParOf" srcId="{75E996E3-8C4C-A242-853E-F63AAFF90727}" destId="{831D8BB0-1753-1F41-B0AA-38BBF55F9548}" srcOrd="0" destOrd="0" presId="urn:microsoft.com/office/officeart/2005/8/layout/hierarchy6"/>
    <dgm:cxn modelId="{937F9F18-C9B1-FB4A-B736-20E1AAAB676E}" type="presParOf" srcId="{831D8BB0-1753-1F41-B0AA-38BBF55F9548}" destId="{D446A383-1A13-4A4D-9FE3-5937D6D60D45}" srcOrd="0" destOrd="0" presId="urn:microsoft.com/office/officeart/2005/8/layout/hierarchy6"/>
    <dgm:cxn modelId="{95BC7667-BC33-1D46-A80F-F7A236C00295}" type="presParOf" srcId="{831D8BB0-1753-1F41-B0AA-38BBF55F9548}" destId="{F6D84C5B-854A-1941-BC90-7158F8633D2D}" srcOrd="1" destOrd="0" presId="urn:microsoft.com/office/officeart/2005/8/layout/hierarchy6"/>
    <dgm:cxn modelId="{DED9B1BE-580F-3444-9D2E-06D82756C93D}" type="presParOf" srcId="{F6D84C5B-854A-1941-BC90-7158F8633D2D}" destId="{E71410B9-D021-3E4B-A83C-4196D83CD8FE}" srcOrd="0" destOrd="0" presId="urn:microsoft.com/office/officeart/2005/8/layout/hierarchy6"/>
    <dgm:cxn modelId="{E0D2761B-7477-6C48-B479-4FEA0D4F51A7}" type="presParOf" srcId="{E71410B9-D021-3E4B-A83C-4196D83CD8FE}" destId="{6592313C-4627-9F44-8236-BD37BB5698C1}" srcOrd="0" destOrd="0" presId="urn:microsoft.com/office/officeart/2005/8/layout/hierarchy6"/>
    <dgm:cxn modelId="{1A9E4155-11A5-D84B-9761-B6B310882932}" type="presParOf" srcId="{E71410B9-D021-3E4B-A83C-4196D83CD8FE}" destId="{C4E172CF-42CD-8040-AEF5-0017AF47CBA3}" srcOrd="1" destOrd="0" presId="urn:microsoft.com/office/officeart/2005/8/layout/hierarchy6"/>
    <dgm:cxn modelId="{C19499A6-FFB1-644B-8A18-2A1905CD7F56}" type="presParOf" srcId="{C4E172CF-42CD-8040-AEF5-0017AF47CBA3}" destId="{1C634656-CCCC-3B4E-A74D-26566833D835}" srcOrd="0" destOrd="0" presId="urn:microsoft.com/office/officeart/2005/8/layout/hierarchy6"/>
    <dgm:cxn modelId="{70370B27-5DAF-D649-9EBB-345D81E13DAD}" type="presParOf" srcId="{C4E172CF-42CD-8040-AEF5-0017AF47CBA3}" destId="{AC33B599-3283-0D44-B2F1-41A941046A89}" srcOrd="1" destOrd="0" presId="urn:microsoft.com/office/officeart/2005/8/layout/hierarchy6"/>
    <dgm:cxn modelId="{D336B146-20F2-B047-8C12-A1E7C9CBDD69}" type="presParOf" srcId="{AC33B599-3283-0D44-B2F1-41A941046A89}" destId="{6FFC8A87-1CFF-684E-B145-8FB90A070751}" srcOrd="0" destOrd="0" presId="urn:microsoft.com/office/officeart/2005/8/layout/hierarchy6"/>
    <dgm:cxn modelId="{3F479AC5-1F50-B449-8930-F341DA686538}" type="presParOf" srcId="{AC33B599-3283-0D44-B2F1-41A941046A89}" destId="{E773E303-F1FE-9E45-BC69-9938B143FA88}" srcOrd="1" destOrd="0" presId="urn:microsoft.com/office/officeart/2005/8/layout/hierarchy6"/>
    <dgm:cxn modelId="{C9860477-880E-4746-9A9F-F78E29535939}" type="presParOf" srcId="{E773E303-F1FE-9E45-BC69-9938B143FA88}" destId="{8C9DD49A-2804-CD43-B2C3-E28BF5C5A7C0}" srcOrd="0" destOrd="0" presId="urn:microsoft.com/office/officeart/2005/8/layout/hierarchy6"/>
    <dgm:cxn modelId="{4466F9EF-D771-5B45-8082-73A1956251D3}" type="presParOf" srcId="{E773E303-F1FE-9E45-BC69-9938B143FA88}" destId="{457BA314-A111-6244-A02C-02D352DF4125}" srcOrd="1" destOrd="0" presId="urn:microsoft.com/office/officeart/2005/8/layout/hierarchy6"/>
    <dgm:cxn modelId="{4CC831ED-B2C3-2C4A-83FA-8E3C23DBC556}" type="presParOf" srcId="{457BA314-A111-6244-A02C-02D352DF4125}" destId="{711EEBD9-0613-3F4C-AA32-37DB1CB9FE21}" srcOrd="0" destOrd="0" presId="urn:microsoft.com/office/officeart/2005/8/layout/hierarchy6"/>
    <dgm:cxn modelId="{5CCB2566-503F-4347-84D7-E99CBBC936C4}" type="presParOf" srcId="{457BA314-A111-6244-A02C-02D352DF4125}" destId="{A7D3F3FD-9B4B-C24C-A6D7-063B25271135}" srcOrd="1" destOrd="0" presId="urn:microsoft.com/office/officeart/2005/8/layout/hierarchy6"/>
    <dgm:cxn modelId="{F7C8439D-0FEF-4F4D-813E-DE05E848CD8E}" type="presParOf" srcId="{E773E303-F1FE-9E45-BC69-9938B143FA88}" destId="{BF879673-8B8F-AF45-B527-3A95DD76A08E}" srcOrd="2" destOrd="0" presId="urn:microsoft.com/office/officeart/2005/8/layout/hierarchy6"/>
    <dgm:cxn modelId="{77354398-95B6-D84B-8485-742A2A66F9AE}" type="presParOf" srcId="{E773E303-F1FE-9E45-BC69-9938B143FA88}" destId="{0C8D0C03-E5AE-C34E-B90C-764B3CFB478A}" srcOrd="3" destOrd="0" presId="urn:microsoft.com/office/officeart/2005/8/layout/hierarchy6"/>
    <dgm:cxn modelId="{0EB62C34-9B4A-784C-975D-2AFDE63AD766}" type="presParOf" srcId="{0C8D0C03-E5AE-C34E-B90C-764B3CFB478A}" destId="{10C64CE8-F96B-1D43-9A3D-39EBD96C6F6B}" srcOrd="0" destOrd="0" presId="urn:microsoft.com/office/officeart/2005/8/layout/hierarchy6"/>
    <dgm:cxn modelId="{A841A3B6-12BE-D940-868F-7A6FEF95DC8E}" type="presParOf" srcId="{0C8D0C03-E5AE-C34E-B90C-764B3CFB478A}" destId="{7EB0B04F-49D5-CA43-A585-0FBAD566D363}" srcOrd="1" destOrd="0" presId="urn:microsoft.com/office/officeart/2005/8/layout/hierarchy6"/>
    <dgm:cxn modelId="{34610E9A-6349-D04E-A88F-E235E7E5AF0C}" type="presParOf" srcId="{C4E172CF-42CD-8040-AEF5-0017AF47CBA3}" destId="{0E570B4B-454E-9E41-83C7-7941AA1F8CDF}" srcOrd="2" destOrd="0" presId="urn:microsoft.com/office/officeart/2005/8/layout/hierarchy6"/>
    <dgm:cxn modelId="{1E76C035-BD16-DA4E-815F-2B09905FE7FF}" type="presParOf" srcId="{C4E172CF-42CD-8040-AEF5-0017AF47CBA3}" destId="{FB5C4B6A-6937-E34C-822B-FC46CC0613BB}" srcOrd="3" destOrd="0" presId="urn:microsoft.com/office/officeart/2005/8/layout/hierarchy6"/>
    <dgm:cxn modelId="{04C87E74-F84F-9748-805E-E49401356D95}" type="presParOf" srcId="{FB5C4B6A-6937-E34C-822B-FC46CC0613BB}" destId="{BF36A9D4-BADA-814E-86A5-4724979BC165}" srcOrd="0" destOrd="0" presId="urn:microsoft.com/office/officeart/2005/8/layout/hierarchy6"/>
    <dgm:cxn modelId="{2B944356-3F93-D74F-99DB-BDA070EBA8B4}" type="presParOf" srcId="{FB5C4B6A-6937-E34C-822B-FC46CC0613BB}" destId="{5FD526CB-97E4-A24D-B3CC-3A1FE0866E6B}" srcOrd="1" destOrd="0" presId="urn:microsoft.com/office/officeart/2005/8/layout/hierarchy6"/>
    <dgm:cxn modelId="{3C8645DF-769B-8C4D-BE40-75D68C59D597}" type="presParOf" srcId="{5FD526CB-97E4-A24D-B3CC-3A1FE0866E6B}" destId="{A88A52F9-77CE-0946-8C63-6B606DC5A77E}" srcOrd="0" destOrd="0" presId="urn:microsoft.com/office/officeart/2005/8/layout/hierarchy6"/>
    <dgm:cxn modelId="{0AE47406-E95C-0645-ABA7-2C25ABC4E620}" type="presParOf" srcId="{5FD526CB-97E4-A24D-B3CC-3A1FE0866E6B}" destId="{3E6F1A81-5B1F-044E-BD4C-23CE22435382}" srcOrd="1" destOrd="0" presId="urn:microsoft.com/office/officeart/2005/8/layout/hierarchy6"/>
    <dgm:cxn modelId="{B91932D2-5A9D-E34F-AB35-43C38698A2F9}" type="presParOf" srcId="{3E6F1A81-5B1F-044E-BD4C-23CE22435382}" destId="{5DFCEDD7-98A7-3E4C-B4C0-E79D87265512}" srcOrd="0" destOrd="0" presId="urn:microsoft.com/office/officeart/2005/8/layout/hierarchy6"/>
    <dgm:cxn modelId="{DB79AC76-77E5-5F47-A383-ED493D0BFC8B}" type="presParOf" srcId="{3E6F1A81-5B1F-044E-BD4C-23CE22435382}" destId="{167F5D34-5FC4-CF48-85C8-0FAB97D71FE8}" srcOrd="1" destOrd="0" presId="urn:microsoft.com/office/officeart/2005/8/layout/hierarchy6"/>
    <dgm:cxn modelId="{A51E8704-8E7D-BB41-B922-31DFC5E2B9DC}" type="presParOf" srcId="{75E996E3-8C4C-A242-853E-F63AAFF90727}" destId="{C98A2813-3B4E-714B-BE83-DDAD40DECFDD}" srcOrd="1" destOrd="0" presId="urn:microsoft.com/office/officeart/2005/8/layout/hierarchy6"/>
    <dgm:cxn modelId="{33465A13-5880-CB4A-BC9D-5426909D72F9}" type="presParOf" srcId="{C98A2813-3B4E-714B-BE83-DDAD40DECFDD}" destId="{2885368E-3661-B644-9A2A-AE1BFDE1DF80}" srcOrd="0" destOrd="0" presId="urn:microsoft.com/office/officeart/2005/8/layout/hierarchy6"/>
    <dgm:cxn modelId="{E0301D16-0A40-9E42-B282-1FC23C3704C7}" type="presParOf" srcId="{2885368E-3661-B644-9A2A-AE1BFDE1DF80}" destId="{7258D9B0-A5AB-D542-8641-DD6232F9DBBE}" srcOrd="0" destOrd="0" presId="urn:microsoft.com/office/officeart/2005/8/layout/hierarchy6"/>
    <dgm:cxn modelId="{ABCC03AE-1FFA-0A45-885E-FF50CD14D3A6}" type="presParOf" srcId="{2885368E-3661-B644-9A2A-AE1BFDE1DF80}" destId="{448EB08A-7A56-1743-B588-5EB7A4845AC5}" srcOrd="1" destOrd="0" presId="urn:microsoft.com/office/officeart/2005/8/layout/hierarchy6"/>
    <dgm:cxn modelId="{5695B45B-E6F2-844E-8A65-F693C3F0F5E1}" type="presParOf" srcId="{C98A2813-3B4E-714B-BE83-DDAD40DECFDD}" destId="{684DDCAD-FF65-0649-944F-FB291F0746A5}" srcOrd="1" destOrd="0" presId="urn:microsoft.com/office/officeart/2005/8/layout/hierarchy6"/>
    <dgm:cxn modelId="{68D8D01F-31FF-6742-BEEF-D29163D21969}" type="presParOf" srcId="{684DDCAD-FF65-0649-944F-FB291F0746A5}" destId="{2838EE88-83A6-7B4C-9CF9-9DF0F371228F}" srcOrd="0" destOrd="0" presId="urn:microsoft.com/office/officeart/2005/8/layout/hierarchy6"/>
    <dgm:cxn modelId="{620CAB47-2536-6D4E-B20B-8F29617A4C7B}" type="presParOf" srcId="{C98A2813-3B4E-714B-BE83-DDAD40DECFDD}" destId="{8D3F6CDA-1F64-7441-8519-F1AB76E1E9C3}" srcOrd="2" destOrd="0" presId="urn:microsoft.com/office/officeart/2005/8/layout/hierarchy6"/>
    <dgm:cxn modelId="{C8F8E311-F00C-C74C-B738-D8E7B6E89383}" type="presParOf" srcId="{8D3F6CDA-1F64-7441-8519-F1AB76E1E9C3}" destId="{2118066E-6365-DE47-9DDA-BA4BD420D8C8}" srcOrd="0" destOrd="0" presId="urn:microsoft.com/office/officeart/2005/8/layout/hierarchy6"/>
    <dgm:cxn modelId="{807852E3-3DC0-7F49-BB35-D7342D8D449B}" type="presParOf" srcId="{8D3F6CDA-1F64-7441-8519-F1AB76E1E9C3}" destId="{5A9E695B-8BD0-E741-B44E-E82F50D8BCAD}" srcOrd="1" destOrd="0" presId="urn:microsoft.com/office/officeart/2005/8/layout/hierarchy6"/>
    <dgm:cxn modelId="{47874BB5-D760-E84E-B031-A497DF9DF892}" type="presParOf" srcId="{C98A2813-3B4E-714B-BE83-DDAD40DECFDD}" destId="{FB73C443-8DE4-F647-84BB-0981C0AC4355}" srcOrd="3" destOrd="0" presId="urn:microsoft.com/office/officeart/2005/8/layout/hierarchy6"/>
    <dgm:cxn modelId="{B04E7C17-86B5-3446-96B9-EB10FCB7F88F}" type="presParOf" srcId="{FB73C443-8DE4-F647-84BB-0981C0AC4355}" destId="{4DDFB517-E139-654F-87F4-482A01482940}" srcOrd="0" destOrd="0" presId="urn:microsoft.com/office/officeart/2005/8/layout/hierarchy6"/>
    <dgm:cxn modelId="{AA4254E0-28AB-0245-98A5-ADC6EC2131CD}" type="presParOf" srcId="{C98A2813-3B4E-714B-BE83-DDAD40DECFDD}" destId="{C77447B7-CC10-CF45-BF57-923B0DA3E411}" srcOrd="4" destOrd="0" presId="urn:microsoft.com/office/officeart/2005/8/layout/hierarchy6"/>
    <dgm:cxn modelId="{24997FB2-EA31-934B-B58D-C92CEEC11BEE}" type="presParOf" srcId="{C77447B7-CC10-CF45-BF57-923B0DA3E411}" destId="{622208A2-E800-7E40-879B-B31CED692EF5}" srcOrd="0" destOrd="0" presId="urn:microsoft.com/office/officeart/2005/8/layout/hierarchy6"/>
    <dgm:cxn modelId="{67456643-009F-5E43-B712-D1C7B5CBD649}" type="presParOf" srcId="{C77447B7-CC10-CF45-BF57-923B0DA3E411}" destId="{58E58700-8E16-584C-BCEB-FDE30CE022A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5939EC-A974-E54F-980E-D932A3CE05EC}" type="doc">
      <dgm:prSet loTypeId="urn:microsoft.com/office/officeart/2005/8/layout/arrow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C4D345F-6235-9447-B689-B32E4224D7B4}">
      <dgm:prSet phldrT="[Текст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Briggs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M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An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General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Number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Field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Sieve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D358C688-E77E-9D4B-9BBF-F638F74E46C3}" type="parTrans" cxnId="{0C68EEC1-D3CE-5C45-A01E-1D7666E4A623}">
      <dgm:prSet/>
      <dgm:spPr/>
      <dgm:t>
        <a:bodyPr/>
        <a:lstStyle/>
        <a:p>
          <a:endParaRPr lang="ru-RU"/>
        </a:p>
      </dgm:t>
    </dgm:pt>
    <dgm:pt modelId="{6B697669-6034-B845-B738-493044F56356}" type="sibTrans" cxnId="{0C68EEC1-D3CE-5C45-A01E-1D7666E4A623}">
      <dgm:prSet/>
      <dgm:spPr/>
      <dgm:t>
        <a:bodyPr/>
        <a:lstStyle/>
        <a:p>
          <a:endParaRPr lang="ru-RU"/>
        </a:p>
      </dgm:t>
    </dgm:pt>
    <dgm:pt modelId="{458B3588-192B-7C44-A76F-93E40D57DE7B}">
      <dgm:prSet phldrT="[Текст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Ишмухаметов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Ш. Т. Методы факторизации натуральных чисел.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103FF6-72EF-5548-B715-C4832BCF9EDB}" type="parTrans" cxnId="{FA8C048E-3321-AB49-8A86-1B22F6405C30}">
      <dgm:prSet/>
      <dgm:spPr/>
      <dgm:t>
        <a:bodyPr/>
        <a:lstStyle/>
        <a:p>
          <a:endParaRPr lang="ru-RU"/>
        </a:p>
      </dgm:t>
    </dgm:pt>
    <dgm:pt modelId="{4383C6AE-E550-A44D-A4F4-AFE3211D7ED3}" type="sibTrans" cxnId="{FA8C048E-3321-AB49-8A86-1B22F6405C30}">
      <dgm:prSet/>
      <dgm:spPr/>
      <dgm:t>
        <a:bodyPr/>
        <a:lstStyle/>
        <a:p>
          <a:endParaRPr lang="ru-RU"/>
        </a:p>
      </dgm:t>
    </dgm:pt>
    <dgm:pt modelId="{C26D2CB3-11F4-9740-8720-8C183E577C66}" type="pres">
      <dgm:prSet presAssocID="{BE5939EC-A974-E54F-980E-D932A3CE05EC}" presName="compositeShape" presStyleCnt="0">
        <dgm:presLayoutVars>
          <dgm:chMax val="2"/>
          <dgm:dir/>
          <dgm:resizeHandles val="exact"/>
        </dgm:presLayoutVars>
      </dgm:prSet>
      <dgm:spPr/>
    </dgm:pt>
    <dgm:pt modelId="{8C892110-C4C7-4C49-846E-17E6AA483AFA}" type="pres">
      <dgm:prSet presAssocID="{BE5939EC-A974-E54F-980E-D932A3CE05EC}" presName="divider" presStyleLbl="fgShp" presStyleIdx="0" presStyleCn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</dgm:pt>
    <dgm:pt modelId="{B66975B9-F8EB-D945-AEFE-A2EEE83C92F5}" type="pres">
      <dgm:prSet presAssocID="{458B3588-192B-7C44-A76F-93E40D57DE7B}" presName="downArrow" presStyleLbl="node1" presStyleIdx="0" presStyleCnt="2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</dgm:pt>
    <dgm:pt modelId="{A6F9C264-2BD6-A340-A5C0-F86B68DF16B2}" type="pres">
      <dgm:prSet presAssocID="{458B3588-192B-7C44-A76F-93E40D57DE7B}" presName="downArrowText" presStyleLbl="revTx" presStyleIdx="0" presStyleCnt="2" custScaleX="135258" custScaleY="76079">
        <dgm:presLayoutVars>
          <dgm:bulletEnabled val="1"/>
        </dgm:presLayoutVars>
      </dgm:prSet>
      <dgm:spPr>
        <a:prstGeom prst="roundRect">
          <a:avLst/>
        </a:prstGeom>
      </dgm:spPr>
    </dgm:pt>
    <dgm:pt modelId="{7BF8995E-07A9-A549-A208-69D11B207256}" type="pres">
      <dgm:prSet presAssocID="{BC4D345F-6235-9447-B689-B32E4224D7B4}" presName="upArrow" presStyleLbl="node1" presStyleIdx="1" presStyleCnt="2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</dgm:pt>
    <dgm:pt modelId="{E2659A2D-7C97-F040-B744-B46B1CF2E087}" type="pres">
      <dgm:prSet presAssocID="{BC4D345F-6235-9447-B689-B32E4224D7B4}" presName="upArrowText" presStyleLbl="revTx" presStyleIdx="1" presStyleCnt="2" custScaleX="113199" custScaleY="84838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E6D56913-9957-994E-B529-AAA1ED49D45B}" type="presOf" srcId="{BE5939EC-A974-E54F-980E-D932A3CE05EC}" destId="{C26D2CB3-11F4-9740-8720-8C183E577C66}" srcOrd="0" destOrd="0" presId="urn:microsoft.com/office/officeart/2005/8/layout/arrow3"/>
    <dgm:cxn modelId="{DE54E88C-731B-6A45-AD3A-F69755307060}" type="presOf" srcId="{458B3588-192B-7C44-A76F-93E40D57DE7B}" destId="{A6F9C264-2BD6-A340-A5C0-F86B68DF16B2}" srcOrd="0" destOrd="0" presId="urn:microsoft.com/office/officeart/2005/8/layout/arrow3"/>
    <dgm:cxn modelId="{FA8C048E-3321-AB49-8A86-1B22F6405C30}" srcId="{BE5939EC-A974-E54F-980E-D932A3CE05EC}" destId="{458B3588-192B-7C44-A76F-93E40D57DE7B}" srcOrd="0" destOrd="0" parTransId="{7F103FF6-72EF-5548-B715-C4832BCF9EDB}" sibTransId="{4383C6AE-E550-A44D-A4F4-AFE3211D7ED3}"/>
    <dgm:cxn modelId="{7BA83591-98A7-994B-995D-E2B5DB93F51C}" type="presOf" srcId="{BC4D345F-6235-9447-B689-B32E4224D7B4}" destId="{E2659A2D-7C97-F040-B744-B46B1CF2E087}" srcOrd="0" destOrd="0" presId="urn:microsoft.com/office/officeart/2005/8/layout/arrow3"/>
    <dgm:cxn modelId="{0C68EEC1-D3CE-5C45-A01E-1D7666E4A623}" srcId="{BE5939EC-A974-E54F-980E-D932A3CE05EC}" destId="{BC4D345F-6235-9447-B689-B32E4224D7B4}" srcOrd="1" destOrd="0" parTransId="{D358C688-E77E-9D4B-9BBF-F638F74E46C3}" sibTransId="{6B697669-6034-B845-B738-493044F56356}"/>
    <dgm:cxn modelId="{BEBBA654-766D-B04D-A4B2-50C995A87B4E}" type="presParOf" srcId="{C26D2CB3-11F4-9740-8720-8C183E577C66}" destId="{8C892110-C4C7-4C49-846E-17E6AA483AFA}" srcOrd="0" destOrd="0" presId="urn:microsoft.com/office/officeart/2005/8/layout/arrow3"/>
    <dgm:cxn modelId="{B9A6C2FF-FF75-AD49-96B9-6DB56B88D85D}" type="presParOf" srcId="{C26D2CB3-11F4-9740-8720-8C183E577C66}" destId="{B66975B9-F8EB-D945-AEFE-A2EEE83C92F5}" srcOrd="1" destOrd="0" presId="urn:microsoft.com/office/officeart/2005/8/layout/arrow3"/>
    <dgm:cxn modelId="{04A55E49-4A7A-9D4A-86FD-E1F2AFE6C7B4}" type="presParOf" srcId="{C26D2CB3-11F4-9740-8720-8C183E577C66}" destId="{A6F9C264-2BD6-A340-A5C0-F86B68DF16B2}" srcOrd="2" destOrd="0" presId="urn:microsoft.com/office/officeart/2005/8/layout/arrow3"/>
    <dgm:cxn modelId="{EA29AB1D-2FF8-0848-AADB-90B1C9AA0C22}" type="presParOf" srcId="{C26D2CB3-11F4-9740-8720-8C183E577C66}" destId="{7BF8995E-07A9-A549-A208-69D11B207256}" srcOrd="3" destOrd="0" presId="urn:microsoft.com/office/officeart/2005/8/layout/arrow3"/>
    <dgm:cxn modelId="{21E27979-20E8-8249-9C4E-B6EEC0B6EB14}" type="presParOf" srcId="{C26D2CB3-11F4-9740-8720-8C183E577C66}" destId="{E2659A2D-7C97-F040-B744-B46B1CF2E087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0F5F7AC-964C-0E4E-8138-B4809069219F}" type="doc">
      <dgm:prSet loTypeId="urn:microsoft.com/office/officeart/2005/8/layout/hierarchy3" loCatId="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ru-RU"/>
        </a:p>
      </dgm:t>
    </dgm:pt>
    <dgm:pt modelId="{5101821F-B125-CD4A-A55C-E7578C224BC9}">
      <dgm:prSet phldrT="[Текст]" custT="1"/>
      <dgm:spPr/>
      <dgm:t>
        <a:bodyPr/>
        <a:lstStyle/>
        <a:p>
          <a:r>
            <a:rPr lang="ru-RU" sz="2700" dirty="0">
              <a:latin typeface="Times New Roman" panose="02020603050405020304" pitchFamily="18" charset="0"/>
              <a:cs typeface="Times New Roman" panose="02020603050405020304" pitchFamily="18" charset="0"/>
            </a:rPr>
            <a:t>Подробный разбор материала</a:t>
          </a:r>
        </a:p>
      </dgm:t>
    </dgm:pt>
    <dgm:pt modelId="{EF72F5B4-D9CA-7747-85E7-434270D5B586}" type="parTrans" cxnId="{5B3D57A5-70CB-FB4B-AB00-EE1E9BA9AF9A}">
      <dgm:prSet/>
      <dgm:spPr/>
      <dgm:t>
        <a:bodyPr/>
        <a:lstStyle/>
        <a:p>
          <a:endParaRPr lang="ru-RU"/>
        </a:p>
      </dgm:t>
    </dgm:pt>
    <dgm:pt modelId="{AA81CD5A-7C9C-DD4E-92B3-C2A260180689}" type="sibTrans" cxnId="{5B3D57A5-70CB-FB4B-AB00-EE1E9BA9AF9A}">
      <dgm:prSet/>
      <dgm:spPr/>
      <dgm:t>
        <a:bodyPr/>
        <a:lstStyle/>
        <a:p>
          <a:endParaRPr lang="ru-RU"/>
        </a:p>
      </dgm:t>
    </dgm:pt>
    <dgm:pt modelId="{7FADEDB8-E192-DC4D-90F9-6B208C4152F3}">
      <dgm:prSet phldrT="[Текст]" custT="1"/>
      <dgm:spPr/>
      <dgm:t>
        <a:bodyPr/>
        <a:lstStyle/>
        <a:p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Много примеров и теорем</a:t>
          </a:r>
        </a:p>
      </dgm:t>
    </dgm:pt>
    <dgm:pt modelId="{2734B4AC-1ADB-EE4E-8B70-C2F94D68400F}" type="parTrans" cxnId="{D42452AF-B60D-BE45-8D08-AC0313798D0F}">
      <dgm:prSet/>
      <dgm:spPr/>
      <dgm:t>
        <a:bodyPr/>
        <a:lstStyle/>
        <a:p>
          <a:endParaRPr lang="ru-RU"/>
        </a:p>
      </dgm:t>
    </dgm:pt>
    <dgm:pt modelId="{FFD18C4E-89AD-4841-B248-DA71884CA5B0}" type="sibTrans" cxnId="{D42452AF-B60D-BE45-8D08-AC0313798D0F}">
      <dgm:prSet/>
      <dgm:spPr/>
      <dgm:t>
        <a:bodyPr/>
        <a:lstStyle/>
        <a:p>
          <a:endParaRPr lang="ru-RU"/>
        </a:p>
      </dgm:t>
    </dgm:pt>
    <dgm:pt modelId="{24DF16B6-F8FE-924E-8CCC-AE6DC6EE5B48}">
      <dgm:prSet phldrT="[Текст]" custT="1"/>
      <dgm:spPr/>
      <dgm:t>
        <a:bodyPr/>
        <a:lstStyle/>
        <a:p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Встречаются небольшие ошибки которые бесят</a:t>
          </a:r>
        </a:p>
      </dgm:t>
    </dgm:pt>
    <dgm:pt modelId="{4D464F18-ED99-4742-872B-646F8EA502D7}" type="parTrans" cxnId="{0EE6A949-5ED8-A64E-9E8C-B3A4763571AC}">
      <dgm:prSet/>
      <dgm:spPr/>
      <dgm:t>
        <a:bodyPr/>
        <a:lstStyle/>
        <a:p>
          <a:endParaRPr lang="ru-RU"/>
        </a:p>
      </dgm:t>
    </dgm:pt>
    <dgm:pt modelId="{C1A75127-ED3D-DC42-80A0-D59F61AB1E21}" type="sibTrans" cxnId="{0EE6A949-5ED8-A64E-9E8C-B3A4763571AC}">
      <dgm:prSet/>
      <dgm:spPr/>
      <dgm:t>
        <a:bodyPr/>
        <a:lstStyle/>
        <a:p>
          <a:endParaRPr lang="ru-RU"/>
        </a:p>
      </dgm:t>
    </dgm:pt>
    <dgm:pt modelId="{77A7BDC2-8C60-EB4D-BC13-76F25CF6B9EF}" type="pres">
      <dgm:prSet presAssocID="{40F5F7AC-964C-0E4E-8138-B4809069219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F2DB9A-64DF-E946-BD9F-A3021CAD328E}" type="pres">
      <dgm:prSet presAssocID="{5101821F-B125-CD4A-A55C-E7578C224BC9}" presName="root" presStyleCnt="0"/>
      <dgm:spPr/>
    </dgm:pt>
    <dgm:pt modelId="{822B69C6-614A-BD40-B649-3480530499AF}" type="pres">
      <dgm:prSet presAssocID="{5101821F-B125-CD4A-A55C-E7578C224BC9}" presName="rootComposite" presStyleCnt="0"/>
      <dgm:spPr/>
    </dgm:pt>
    <dgm:pt modelId="{450E63B9-CA42-4248-802E-145C97DFF714}" type="pres">
      <dgm:prSet presAssocID="{5101821F-B125-CD4A-A55C-E7578C224BC9}" presName="rootText" presStyleLbl="node1" presStyleIdx="0" presStyleCnt="1"/>
      <dgm:spPr/>
    </dgm:pt>
    <dgm:pt modelId="{36F1F6A4-3075-B548-BD96-D73728950573}" type="pres">
      <dgm:prSet presAssocID="{5101821F-B125-CD4A-A55C-E7578C224BC9}" presName="rootConnector" presStyleLbl="node1" presStyleIdx="0" presStyleCnt="1"/>
      <dgm:spPr/>
    </dgm:pt>
    <dgm:pt modelId="{EC11BC91-508A-DB4A-B8DE-0C570027C243}" type="pres">
      <dgm:prSet presAssocID="{5101821F-B125-CD4A-A55C-E7578C224BC9}" presName="childShape" presStyleCnt="0"/>
      <dgm:spPr/>
    </dgm:pt>
    <dgm:pt modelId="{F20CF58B-4358-D941-960A-F1273AB3D0BC}" type="pres">
      <dgm:prSet presAssocID="{2734B4AC-1ADB-EE4E-8B70-C2F94D68400F}" presName="Name13" presStyleLbl="parChTrans1D2" presStyleIdx="0" presStyleCnt="2"/>
      <dgm:spPr/>
    </dgm:pt>
    <dgm:pt modelId="{EF7A1B53-C2AE-E843-AA92-27BF4F339D99}" type="pres">
      <dgm:prSet presAssocID="{7FADEDB8-E192-DC4D-90F9-6B208C4152F3}" presName="childText" presStyleLbl="bgAcc1" presStyleIdx="0" presStyleCnt="2">
        <dgm:presLayoutVars>
          <dgm:bulletEnabled val="1"/>
        </dgm:presLayoutVars>
      </dgm:prSet>
      <dgm:spPr/>
    </dgm:pt>
    <dgm:pt modelId="{68A1AFAD-639A-E24B-BC0A-7200EC24076A}" type="pres">
      <dgm:prSet presAssocID="{4D464F18-ED99-4742-872B-646F8EA502D7}" presName="Name13" presStyleLbl="parChTrans1D2" presStyleIdx="1" presStyleCnt="2"/>
      <dgm:spPr/>
    </dgm:pt>
    <dgm:pt modelId="{CCEB836E-C068-B244-B21B-EF6B6A0242F1}" type="pres">
      <dgm:prSet presAssocID="{24DF16B6-F8FE-924E-8CCC-AE6DC6EE5B48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B3509B0F-BC18-634D-B84E-6CD327F74C1B}" type="presOf" srcId="{24DF16B6-F8FE-924E-8CCC-AE6DC6EE5B48}" destId="{CCEB836E-C068-B244-B21B-EF6B6A0242F1}" srcOrd="0" destOrd="0" presId="urn:microsoft.com/office/officeart/2005/8/layout/hierarchy3"/>
    <dgm:cxn modelId="{1416F614-49C2-134C-BDC8-878901AED1F3}" type="presOf" srcId="{4D464F18-ED99-4742-872B-646F8EA502D7}" destId="{68A1AFAD-639A-E24B-BC0A-7200EC24076A}" srcOrd="0" destOrd="0" presId="urn:microsoft.com/office/officeart/2005/8/layout/hierarchy3"/>
    <dgm:cxn modelId="{9C350819-1C91-0941-8A71-0AFB7CF0DFDB}" type="presOf" srcId="{5101821F-B125-CD4A-A55C-E7578C224BC9}" destId="{36F1F6A4-3075-B548-BD96-D73728950573}" srcOrd="1" destOrd="0" presId="urn:microsoft.com/office/officeart/2005/8/layout/hierarchy3"/>
    <dgm:cxn modelId="{BBAA0F1A-7AA2-EE44-8F33-A8D0E58F4BD9}" type="presOf" srcId="{40F5F7AC-964C-0E4E-8138-B4809069219F}" destId="{77A7BDC2-8C60-EB4D-BC13-76F25CF6B9EF}" srcOrd="0" destOrd="0" presId="urn:microsoft.com/office/officeart/2005/8/layout/hierarchy3"/>
    <dgm:cxn modelId="{5B77002B-CA6D-B54F-BAF2-3775921733B5}" type="presOf" srcId="{5101821F-B125-CD4A-A55C-E7578C224BC9}" destId="{450E63B9-CA42-4248-802E-145C97DFF714}" srcOrd="0" destOrd="0" presId="urn:microsoft.com/office/officeart/2005/8/layout/hierarchy3"/>
    <dgm:cxn modelId="{7AF6CA42-F182-CD43-9A14-83819EF14C3F}" type="presOf" srcId="{7FADEDB8-E192-DC4D-90F9-6B208C4152F3}" destId="{EF7A1B53-C2AE-E843-AA92-27BF4F339D99}" srcOrd="0" destOrd="0" presId="urn:microsoft.com/office/officeart/2005/8/layout/hierarchy3"/>
    <dgm:cxn modelId="{0EE6A949-5ED8-A64E-9E8C-B3A4763571AC}" srcId="{5101821F-B125-CD4A-A55C-E7578C224BC9}" destId="{24DF16B6-F8FE-924E-8CCC-AE6DC6EE5B48}" srcOrd="1" destOrd="0" parTransId="{4D464F18-ED99-4742-872B-646F8EA502D7}" sibTransId="{C1A75127-ED3D-DC42-80A0-D59F61AB1E21}"/>
    <dgm:cxn modelId="{1AD18E90-3888-FD4B-9C43-E92705481011}" type="presOf" srcId="{2734B4AC-1ADB-EE4E-8B70-C2F94D68400F}" destId="{F20CF58B-4358-D941-960A-F1273AB3D0BC}" srcOrd="0" destOrd="0" presId="urn:microsoft.com/office/officeart/2005/8/layout/hierarchy3"/>
    <dgm:cxn modelId="{5B3D57A5-70CB-FB4B-AB00-EE1E9BA9AF9A}" srcId="{40F5F7AC-964C-0E4E-8138-B4809069219F}" destId="{5101821F-B125-CD4A-A55C-E7578C224BC9}" srcOrd="0" destOrd="0" parTransId="{EF72F5B4-D9CA-7747-85E7-434270D5B586}" sibTransId="{AA81CD5A-7C9C-DD4E-92B3-C2A260180689}"/>
    <dgm:cxn modelId="{D42452AF-B60D-BE45-8D08-AC0313798D0F}" srcId="{5101821F-B125-CD4A-A55C-E7578C224BC9}" destId="{7FADEDB8-E192-DC4D-90F9-6B208C4152F3}" srcOrd="0" destOrd="0" parTransId="{2734B4AC-1ADB-EE4E-8B70-C2F94D68400F}" sibTransId="{FFD18C4E-89AD-4841-B248-DA71884CA5B0}"/>
    <dgm:cxn modelId="{7F57F2A0-FABC-CC46-ACD3-122C7878EE97}" type="presParOf" srcId="{77A7BDC2-8C60-EB4D-BC13-76F25CF6B9EF}" destId="{7CF2DB9A-64DF-E946-BD9F-A3021CAD328E}" srcOrd="0" destOrd="0" presId="urn:microsoft.com/office/officeart/2005/8/layout/hierarchy3"/>
    <dgm:cxn modelId="{FDF2EA43-7E78-C546-89D6-0533FA664C90}" type="presParOf" srcId="{7CF2DB9A-64DF-E946-BD9F-A3021CAD328E}" destId="{822B69C6-614A-BD40-B649-3480530499AF}" srcOrd="0" destOrd="0" presId="urn:microsoft.com/office/officeart/2005/8/layout/hierarchy3"/>
    <dgm:cxn modelId="{AA6D1758-D721-DD42-BC73-697DB9F5F3A5}" type="presParOf" srcId="{822B69C6-614A-BD40-B649-3480530499AF}" destId="{450E63B9-CA42-4248-802E-145C97DFF714}" srcOrd="0" destOrd="0" presId="urn:microsoft.com/office/officeart/2005/8/layout/hierarchy3"/>
    <dgm:cxn modelId="{DF6E24C6-ED26-4A45-B0E5-340AD2D7EBE8}" type="presParOf" srcId="{822B69C6-614A-BD40-B649-3480530499AF}" destId="{36F1F6A4-3075-B548-BD96-D73728950573}" srcOrd="1" destOrd="0" presId="urn:microsoft.com/office/officeart/2005/8/layout/hierarchy3"/>
    <dgm:cxn modelId="{C47A4136-07B1-1A45-93B2-1A33B7B1542E}" type="presParOf" srcId="{7CF2DB9A-64DF-E946-BD9F-A3021CAD328E}" destId="{EC11BC91-508A-DB4A-B8DE-0C570027C243}" srcOrd="1" destOrd="0" presId="urn:microsoft.com/office/officeart/2005/8/layout/hierarchy3"/>
    <dgm:cxn modelId="{C241F3D3-AA42-C24A-8D28-D4DC5F7EF456}" type="presParOf" srcId="{EC11BC91-508A-DB4A-B8DE-0C570027C243}" destId="{F20CF58B-4358-D941-960A-F1273AB3D0BC}" srcOrd="0" destOrd="0" presId="urn:microsoft.com/office/officeart/2005/8/layout/hierarchy3"/>
    <dgm:cxn modelId="{60DE901C-01BE-1E4D-A165-770E19160FDE}" type="presParOf" srcId="{EC11BC91-508A-DB4A-B8DE-0C570027C243}" destId="{EF7A1B53-C2AE-E843-AA92-27BF4F339D99}" srcOrd="1" destOrd="0" presId="urn:microsoft.com/office/officeart/2005/8/layout/hierarchy3"/>
    <dgm:cxn modelId="{6A9166F1-6541-8F48-AAC3-3C357E7DC5F4}" type="presParOf" srcId="{EC11BC91-508A-DB4A-B8DE-0C570027C243}" destId="{68A1AFAD-639A-E24B-BC0A-7200EC24076A}" srcOrd="2" destOrd="0" presId="urn:microsoft.com/office/officeart/2005/8/layout/hierarchy3"/>
    <dgm:cxn modelId="{94C74119-9016-5A42-86B0-F50B660662EF}" type="presParOf" srcId="{EC11BC91-508A-DB4A-B8DE-0C570027C243}" destId="{CCEB836E-C068-B244-B21B-EF6B6A0242F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0F5F7AC-964C-0E4E-8138-B4809069219F}" type="doc">
      <dgm:prSet loTypeId="urn:microsoft.com/office/officeart/2005/8/layout/hierarchy3" loCatId="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ru-RU"/>
        </a:p>
      </dgm:t>
    </dgm:pt>
    <dgm:pt modelId="{5101821F-B125-CD4A-A55C-E7578C224BC9}">
      <dgm:prSet phldrT="[Текст]" custT="1"/>
      <dgm:spPr/>
      <dgm:t>
        <a:bodyPr/>
        <a:lstStyle/>
        <a:p>
          <a:r>
            <a:rPr lang="ru-RU" sz="2700" dirty="0">
              <a:latin typeface="Times New Roman" panose="02020603050405020304" pitchFamily="18" charset="0"/>
              <a:cs typeface="Times New Roman" panose="02020603050405020304" pitchFamily="18" charset="0"/>
            </a:rPr>
            <a:t>Обзорный характер книги</a:t>
          </a:r>
        </a:p>
      </dgm:t>
    </dgm:pt>
    <dgm:pt modelId="{EF72F5B4-D9CA-7747-85E7-434270D5B586}" type="parTrans" cxnId="{5B3D57A5-70CB-FB4B-AB00-EE1E9BA9AF9A}">
      <dgm:prSet/>
      <dgm:spPr/>
      <dgm:t>
        <a:bodyPr/>
        <a:lstStyle/>
        <a:p>
          <a:endParaRPr lang="ru-RU"/>
        </a:p>
      </dgm:t>
    </dgm:pt>
    <dgm:pt modelId="{AA81CD5A-7C9C-DD4E-92B3-C2A260180689}" type="sibTrans" cxnId="{5B3D57A5-70CB-FB4B-AB00-EE1E9BA9AF9A}">
      <dgm:prSet/>
      <dgm:spPr/>
      <dgm:t>
        <a:bodyPr/>
        <a:lstStyle/>
        <a:p>
          <a:endParaRPr lang="ru-RU"/>
        </a:p>
      </dgm:t>
    </dgm:pt>
    <dgm:pt modelId="{7FADEDB8-E192-DC4D-90F9-6B208C4152F3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Нет конкретных примеров и вычислений</a:t>
          </a:r>
        </a:p>
      </dgm:t>
    </dgm:pt>
    <dgm:pt modelId="{2734B4AC-1ADB-EE4E-8B70-C2F94D68400F}" type="parTrans" cxnId="{D42452AF-B60D-BE45-8D08-AC0313798D0F}">
      <dgm:prSet/>
      <dgm:spPr/>
      <dgm:t>
        <a:bodyPr/>
        <a:lstStyle/>
        <a:p>
          <a:endParaRPr lang="ru-RU"/>
        </a:p>
      </dgm:t>
    </dgm:pt>
    <dgm:pt modelId="{FFD18C4E-89AD-4841-B248-DA71884CA5B0}" type="sibTrans" cxnId="{D42452AF-B60D-BE45-8D08-AC0313798D0F}">
      <dgm:prSet/>
      <dgm:spPr/>
      <dgm:t>
        <a:bodyPr/>
        <a:lstStyle/>
        <a:p>
          <a:endParaRPr lang="ru-RU"/>
        </a:p>
      </dgm:t>
    </dgm:pt>
    <dgm:pt modelId="{24DF16B6-F8FE-924E-8CCC-AE6DC6EE5B48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Очень сложная математика без альтернатив</a:t>
          </a:r>
        </a:p>
      </dgm:t>
    </dgm:pt>
    <dgm:pt modelId="{4D464F18-ED99-4742-872B-646F8EA502D7}" type="parTrans" cxnId="{0EE6A949-5ED8-A64E-9E8C-B3A4763571AC}">
      <dgm:prSet/>
      <dgm:spPr/>
      <dgm:t>
        <a:bodyPr/>
        <a:lstStyle/>
        <a:p>
          <a:endParaRPr lang="ru-RU"/>
        </a:p>
      </dgm:t>
    </dgm:pt>
    <dgm:pt modelId="{C1A75127-ED3D-DC42-80A0-D59F61AB1E21}" type="sibTrans" cxnId="{0EE6A949-5ED8-A64E-9E8C-B3A4763571AC}">
      <dgm:prSet/>
      <dgm:spPr/>
      <dgm:t>
        <a:bodyPr/>
        <a:lstStyle/>
        <a:p>
          <a:endParaRPr lang="ru-RU"/>
        </a:p>
      </dgm:t>
    </dgm:pt>
    <dgm:pt modelId="{77A7BDC2-8C60-EB4D-BC13-76F25CF6B9EF}" type="pres">
      <dgm:prSet presAssocID="{40F5F7AC-964C-0E4E-8138-B4809069219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F2DB9A-64DF-E946-BD9F-A3021CAD328E}" type="pres">
      <dgm:prSet presAssocID="{5101821F-B125-CD4A-A55C-E7578C224BC9}" presName="root" presStyleCnt="0"/>
      <dgm:spPr/>
    </dgm:pt>
    <dgm:pt modelId="{822B69C6-614A-BD40-B649-3480530499AF}" type="pres">
      <dgm:prSet presAssocID="{5101821F-B125-CD4A-A55C-E7578C224BC9}" presName="rootComposite" presStyleCnt="0"/>
      <dgm:spPr/>
    </dgm:pt>
    <dgm:pt modelId="{450E63B9-CA42-4248-802E-145C97DFF714}" type="pres">
      <dgm:prSet presAssocID="{5101821F-B125-CD4A-A55C-E7578C224BC9}" presName="rootText" presStyleLbl="node1" presStyleIdx="0" presStyleCnt="1"/>
      <dgm:spPr/>
    </dgm:pt>
    <dgm:pt modelId="{36F1F6A4-3075-B548-BD96-D73728950573}" type="pres">
      <dgm:prSet presAssocID="{5101821F-B125-CD4A-A55C-E7578C224BC9}" presName="rootConnector" presStyleLbl="node1" presStyleIdx="0" presStyleCnt="1"/>
      <dgm:spPr/>
    </dgm:pt>
    <dgm:pt modelId="{EC11BC91-508A-DB4A-B8DE-0C570027C243}" type="pres">
      <dgm:prSet presAssocID="{5101821F-B125-CD4A-A55C-E7578C224BC9}" presName="childShape" presStyleCnt="0"/>
      <dgm:spPr/>
    </dgm:pt>
    <dgm:pt modelId="{F20CF58B-4358-D941-960A-F1273AB3D0BC}" type="pres">
      <dgm:prSet presAssocID="{2734B4AC-1ADB-EE4E-8B70-C2F94D68400F}" presName="Name13" presStyleLbl="parChTrans1D2" presStyleIdx="0" presStyleCnt="2"/>
      <dgm:spPr/>
    </dgm:pt>
    <dgm:pt modelId="{EF7A1B53-C2AE-E843-AA92-27BF4F339D99}" type="pres">
      <dgm:prSet presAssocID="{7FADEDB8-E192-DC4D-90F9-6B208C4152F3}" presName="childText" presStyleLbl="bgAcc1" presStyleIdx="0" presStyleCnt="2">
        <dgm:presLayoutVars>
          <dgm:bulletEnabled val="1"/>
        </dgm:presLayoutVars>
      </dgm:prSet>
      <dgm:spPr/>
    </dgm:pt>
    <dgm:pt modelId="{68A1AFAD-639A-E24B-BC0A-7200EC24076A}" type="pres">
      <dgm:prSet presAssocID="{4D464F18-ED99-4742-872B-646F8EA502D7}" presName="Name13" presStyleLbl="parChTrans1D2" presStyleIdx="1" presStyleCnt="2"/>
      <dgm:spPr/>
    </dgm:pt>
    <dgm:pt modelId="{CCEB836E-C068-B244-B21B-EF6B6A0242F1}" type="pres">
      <dgm:prSet presAssocID="{24DF16B6-F8FE-924E-8CCC-AE6DC6EE5B48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B3509B0F-BC18-634D-B84E-6CD327F74C1B}" type="presOf" srcId="{24DF16B6-F8FE-924E-8CCC-AE6DC6EE5B48}" destId="{CCEB836E-C068-B244-B21B-EF6B6A0242F1}" srcOrd="0" destOrd="0" presId="urn:microsoft.com/office/officeart/2005/8/layout/hierarchy3"/>
    <dgm:cxn modelId="{1416F614-49C2-134C-BDC8-878901AED1F3}" type="presOf" srcId="{4D464F18-ED99-4742-872B-646F8EA502D7}" destId="{68A1AFAD-639A-E24B-BC0A-7200EC24076A}" srcOrd="0" destOrd="0" presId="urn:microsoft.com/office/officeart/2005/8/layout/hierarchy3"/>
    <dgm:cxn modelId="{9C350819-1C91-0941-8A71-0AFB7CF0DFDB}" type="presOf" srcId="{5101821F-B125-CD4A-A55C-E7578C224BC9}" destId="{36F1F6A4-3075-B548-BD96-D73728950573}" srcOrd="1" destOrd="0" presId="urn:microsoft.com/office/officeart/2005/8/layout/hierarchy3"/>
    <dgm:cxn modelId="{BBAA0F1A-7AA2-EE44-8F33-A8D0E58F4BD9}" type="presOf" srcId="{40F5F7AC-964C-0E4E-8138-B4809069219F}" destId="{77A7BDC2-8C60-EB4D-BC13-76F25CF6B9EF}" srcOrd="0" destOrd="0" presId="urn:microsoft.com/office/officeart/2005/8/layout/hierarchy3"/>
    <dgm:cxn modelId="{5B77002B-CA6D-B54F-BAF2-3775921733B5}" type="presOf" srcId="{5101821F-B125-CD4A-A55C-E7578C224BC9}" destId="{450E63B9-CA42-4248-802E-145C97DFF714}" srcOrd="0" destOrd="0" presId="urn:microsoft.com/office/officeart/2005/8/layout/hierarchy3"/>
    <dgm:cxn modelId="{7AF6CA42-F182-CD43-9A14-83819EF14C3F}" type="presOf" srcId="{7FADEDB8-E192-DC4D-90F9-6B208C4152F3}" destId="{EF7A1B53-C2AE-E843-AA92-27BF4F339D99}" srcOrd="0" destOrd="0" presId="urn:microsoft.com/office/officeart/2005/8/layout/hierarchy3"/>
    <dgm:cxn modelId="{0EE6A949-5ED8-A64E-9E8C-B3A4763571AC}" srcId="{5101821F-B125-CD4A-A55C-E7578C224BC9}" destId="{24DF16B6-F8FE-924E-8CCC-AE6DC6EE5B48}" srcOrd="1" destOrd="0" parTransId="{4D464F18-ED99-4742-872B-646F8EA502D7}" sibTransId="{C1A75127-ED3D-DC42-80A0-D59F61AB1E21}"/>
    <dgm:cxn modelId="{1AD18E90-3888-FD4B-9C43-E92705481011}" type="presOf" srcId="{2734B4AC-1ADB-EE4E-8B70-C2F94D68400F}" destId="{F20CF58B-4358-D941-960A-F1273AB3D0BC}" srcOrd="0" destOrd="0" presId="urn:microsoft.com/office/officeart/2005/8/layout/hierarchy3"/>
    <dgm:cxn modelId="{5B3D57A5-70CB-FB4B-AB00-EE1E9BA9AF9A}" srcId="{40F5F7AC-964C-0E4E-8138-B4809069219F}" destId="{5101821F-B125-CD4A-A55C-E7578C224BC9}" srcOrd="0" destOrd="0" parTransId="{EF72F5B4-D9CA-7747-85E7-434270D5B586}" sibTransId="{AA81CD5A-7C9C-DD4E-92B3-C2A260180689}"/>
    <dgm:cxn modelId="{D42452AF-B60D-BE45-8D08-AC0313798D0F}" srcId="{5101821F-B125-CD4A-A55C-E7578C224BC9}" destId="{7FADEDB8-E192-DC4D-90F9-6B208C4152F3}" srcOrd="0" destOrd="0" parTransId="{2734B4AC-1ADB-EE4E-8B70-C2F94D68400F}" sibTransId="{FFD18C4E-89AD-4841-B248-DA71884CA5B0}"/>
    <dgm:cxn modelId="{7F57F2A0-FABC-CC46-ACD3-122C7878EE97}" type="presParOf" srcId="{77A7BDC2-8C60-EB4D-BC13-76F25CF6B9EF}" destId="{7CF2DB9A-64DF-E946-BD9F-A3021CAD328E}" srcOrd="0" destOrd="0" presId="urn:microsoft.com/office/officeart/2005/8/layout/hierarchy3"/>
    <dgm:cxn modelId="{FDF2EA43-7E78-C546-89D6-0533FA664C90}" type="presParOf" srcId="{7CF2DB9A-64DF-E946-BD9F-A3021CAD328E}" destId="{822B69C6-614A-BD40-B649-3480530499AF}" srcOrd="0" destOrd="0" presId="urn:microsoft.com/office/officeart/2005/8/layout/hierarchy3"/>
    <dgm:cxn modelId="{AA6D1758-D721-DD42-BC73-697DB9F5F3A5}" type="presParOf" srcId="{822B69C6-614A-BD40-B649-3480530499AF}" destId="{450E63B9-CA42-4248-802E-145C97DFF714}" srcOrd="0" destOrd="0" presId="urn:microsoft.com/office/officeart/2005/8/layout/hierarchy3"/>
    <dgm:cxn modelId="{DF6E24C6-ED26-4A45-B0E5-340AD2D7EBE8}" type="presParOf" srcId="{822B69C6-614A-BD40-B649-3480530499AF}" destId="{36F1F6A4-3075-B548-BD96-D73728950573}" srcOrd="1" destOrd="0" presId="urn:microsoft.com/office/officeart/2005/8/layout/hierarchy3"/>
    <dgm:cxn modelId="{C47A4136-07B1-1A45-93B2-1A33B7B1542E}" type="presParOf" srcId="{7CF2DB9A-64DF-E946-BD9F-A3021CAD328E}" destId="{EC11BC91-508A-DB4A-B8DE-0C570027C243}" srcOrd="1" destOrd="0" presId="urn:microsoft.com/office/officeart/2005/8/layout/hierarchy3"/>
    <dgm:cxn modelId="{C241F3D3-AA42-C24A-8D28-D4DC5F7EF456}" type="presParOf" srcId="{EC11BC91-508A-DB4A-B8DE-0C570027C243}" destId="{F20CF58B-4358-D941-960A-F1273AB3D0BC}" srcOrd="0" destOrd="0" presId="urn:microsoft.com/office/officeart/2005/8/layout/hierarchy3"/>
    <dgm:cxn modelId="{60DE901C-01BE-1E4D-A165-770E19160FDE}" type="presParOf" srcId="{EC11BC91-508A-DB4A-B8DE-0C570027C243}" destId="{EF7A1B53-C2AE-E843-AA92-27BF4F339D99}" srcOrd="1" destOrd="0" presId="urn:microsoft.com/office/officeart/2005/8/layout/hierarchy3"/>
    <dgm:cxn modelId="{6A9166F1-6541-8F48-AAC3-3C357E7DC5F4}" type="presParOf" srcId="{EC11BC91-508A-DB4A-B8DE-0C570027C243}" destId="{68A1AFAD-639A-E24B-BC0A-7200EC24076A}" srcOrd="2" destOrd="0" presId="urn:microsoft.com/office/officeart/2005/8/layout/hierarchy3"/>
    <dgm:cxn modelId="{94C74119-9016-5A42-86B0-F50B660662EF}" type="presParOf" srcId="{EC11BC91-508A-DB4A-B8DE-0C570027C243}" destId="{CCEB836E-C068-B244-B21B-EF6B6A0242F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CAC92-B152-954F-93AE-624716AF28FF}">
      <dsp:nvSpPr>
        <dsp:cNvPr id="0" name=""/>
        <dsp:cNvSpPr/>
      </dsp:nvSpPr>
      <dsp:spPr>
        <a:xfrm>
          <a:off x="-4712269" y="-722337"/>
          <a:ext cx="5612913" cy="5612913"/>
        </a:xfrm>
        <a:prstGeom prst="blockArc">
          <a:avLst>
            <a:gd name="adj1" fmla="val 18900000"/>
            <a:gd name="adj2" fmla="val 2700000"/>
            <a:gd name="adj3" fmla="val 385"/>
          </a:avLst>
        </a:pr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6A4EC-AA5C-8C4F-A7C0-F2877F3311A1}">
      <dsp:nvSpPr>
        <dsp:cNvPr id="0" name=""/>
        <dsp:cNvSpPr/>
      </dsp:nvSpPr>
      <dsp:spPr>
        <a:xfrm>
          <a:off x="579240" y="416823"/>
          <a:ext cx="7386195" cy="8336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708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Методы факторизации. </a:t>
          </a:r>
          <a:endParaRPr lang="ru-RU" sz="3200" kern="1200" dirty="0"/>
        </a:p>
      </dsp:txBody>
      <dsp:txXfrm>
        <a:off x="579240" y="416823"/>
        <a:ext cx="7386195" cy="833647"/>
      </dsp:txXfrm>
    </dsp:sp>
    <dsp:sp modelId="{F59A4172-3057-2F41-8E0F-C15D5C83652C}">
      <dsp:nvSpPr>
        <dsp:cNvPr id="0" name=""/>
        <dsp:cNvSpPr/>
      </dsp:nvSpPr>
      <dsp:spPr>
        <a:xfrm>
          <a:off x="58210" y="312617"/>
          <a:ext cx="1042059" cy="10420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8F4541-067C-B246-A7CB-E1E0BD416A89}">
      <dsp:nvSpPr>
        <dsp:cNvPr id="0" name=""/>
        <dsp:cNvSpPr/>
      </dsp:nvSpPr>
      <dsp:spPr>
        <a:xfrm>
          <a:off x="882271" y="1667295"/>
          <a:ext cx="7083164" cy="8336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708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Квадратичное решето. </a:t>
          </a:r>
          <a:endParaRPr lang="ru-RU" sz="3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82271" y="1667295"/>
        <a:ext cx="7083164" cy="833647"/>
      </dsp:txXfrm>
    </dsp:sp>
    <dsp:sp modelId="{941B736B-F8BA-EB49-B027-3B1D05F67556}">
      <dsp:nvSpPr>
        <dsp:cNvPr id="0" name=""/>
        <dsp:cNvSpPr/>
      </dsp:nvSpPr>
      <dsp:spPr>
        <a:xfrm>
          <a:off x="361241" y="1563089"/>
          <a:ext cx="1042059" cy="10420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42FA1C-A445-8440-993F-BF7EC75E3335}">
      <dsp:nvSpPr>
        <dsp:cNvPr id="0" name=""/>
        <dsp:cNvSpPr/>
      </dsp:nvSpPr>
      <dsp:spPr>
        <a:xfrm>
          <a:off x="579240" y="2917767"/>
          <a:ext cx="7386195" cy="8336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708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Общий метод решета числового поля.</a:t>
          </a:r>
          <a:endParaRPr lang="ru-RU" sz="3200" kern="1200" dirty="0"/>
        </a:p>
      </dsp:txBody>
      <dsp:txXfrm>
        <a:off x="579240" y="2917767"/>
        <a:ext cx="7386195" cy="833647"/>
      </dsp:txXfrm>
    </dsp:sp>
    <dsp:sp modelId="{9A799E6E-B090-6B4A-8408-26D660C522E5}">
      <dsp:nvSpPr>
        <dsp:cNvPr id="0" name=""/>
        <dsp:cNvSpPr/>
      </dsp:nvSpPr>
      <dsp:spPr>
        <a:xfrm>
          <a:off x="58210" y="2813561"/>
          <a:ext cx="1042059" cy="10420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A825F-CC1A-574E-9A30-56573A2B2905}">
      <dsp:nvSpPr>
        <dsp:cNvPr id="0" name=""/>
        <dsp:cNvSpPr/>
      </dsp:nvSpPr>
      <dsp:spPr>
        <a:xfrm>
          <a:off x="1957953" y="2840030"/>
          <a:ext cx="1644248" cy="329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44248" y="0"/>
              </a:lnTo>
              <a:lnTo>
                <a:pt x="1644248" y="3291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23CE3-CB34-224C-8F7A-9D84C0D6F82B}">
      <dsp:nvSpPr>
        <dsp:cNvPr id="0" name=""/>
        <dsp:cNvSpPr/>
      </dsp:nvSpPr>
      <dsp:spPr>
        <a:xfrm>
          <a:off x="1957953" y="2840030"/>
          <a:ext cx="3581149" cy="1228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95551" y="0"/>
              </a:lnTo>
              <a:lnTo>
                <a:pt x="3295551" y="1228074"/>
              </a:lnTo>
              <a:lnTo>
                <a:pt x="3581149" y="12280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86B06-D518-6E45-9C67-4ED5AB5F4A2C}">
      <dsp:nvSpPr>
        <dsp:cNvPr id="0" name=""/>
        <dsp:cNvSpPr/>
      </dsp:nvSpPr>
      <dsp:spPr>
        <a:xfrm>
          <a:off x="1957953" y="2794310"/>
          <a:ext cx="35811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1149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D76B6-0362-4E49-8328-F68E2934E32D}">
      <dsp:nvSpPr>
        <dsp:cNvPr id="0" name=""/>
        <dsp:cNvSpPr/>
      </dsp:nvSpPr>
      <dsp:spPr>
        <a:xfrm>
          <a:off x="1957953" y="1611956"/>
          <a:ext cx="3581149" cy="1228074"/>
        </a:xfrm>
        <a:custGeom>
          <a:avLst/>
          <a:gdLst/>
          <a:ahLst/>
          <a:cxnLst/>
          <a:rect l="0" t="0" r="0" b="0"/>
          <a:pathLst>
            <a:path>
              <a:moveTo>
                <a:pt x="0" y="1228074"/>
              </a:moveTo>
              <a:lnTo>
                <a:pt x="3295551" y="1228074"/>
              </a:lnTo>
              <a:lnTo>
                <a:pt x="3295551" y="0"/>
              </a:lnTo>
              <a:lnTo>
                <a:pt x="358114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C1165-1901-F849-8F0C-D248CF93FCB1}">
      <dsp:nvSpPr>
        <dsp:cNvPr id="0" name=""/>
        <dsp:cNvSpPr/>
      </dsp:nvSpPr>
      <dsp:spPr>
        <a:xfrm>
          <a:off x="5715" y="2017160"/>
          <a:ext cx="1952237" cy="1645740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Выбор оптимальной стратегии и верхних границ</a:t>
          </a:r>
          <a:endParaRPr lang="ru-RU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15" y="2017160"/>
        <a:ext cx="1952237" cy="1645740"/>
      </dsp:txXfrm>
    </dsp:sp>
    <dsp:sp modelId="{DB71C9FA-5541-CF4F-B14A-4DC77AE20C78}">
      <dsp:nvSpPr>
        <dsp:cNvPr id="0" name=""/>
        <dsp:cNvSpPr/>
      </dsp:nvSpPr>
      <dsp:spPr>
        <a:xfrm>
          <a:off x="5539102" y="1176418"/>
          <a:ext cx="2855986" cy="87107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Алгебраическая факторная база</a:t>
          </a:r>
        </a:p>
      </dsp:txBody>
      <dsp:txXfrm>
        <a:off x="5539102" y="1176418"/>
        <a:ext cx="2855986" cy="871075"/>
      </dsp:txXfrm>
    </dsp:sp>
    <dsp:sp modelId="{86C8AA08-059E-5040-93B2-5620BE611E26}">
      <dsp:nvSpPr>
        <dsp:cNvPr id="0" name=""/>
        <dsp:cNvSpPr/>
      </dsp:nvSpPr>
      <dsp:spPr>
        <a:xfrm>
          <a:off x="5539102" y="2404492"/>
          <a:ext cx="2855986" cy="87107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Рациональная факторная база</a:t>
          </a:r>
        </a:p>
      </dsp:txBody>
      <dsp:txXfrm>
        <a:off x="5539102" y="2404492"/>
        <a:ext cx="2855986" cy="871075"/>
      </dsp:txXfrm>
    </dsp:sp>
    <dsp:sp modelId="{BE537BB8-93BE-C345-9D11-C3EA38939059}">
      <dsp:nvSpPr>
        <dsp:cNvPr id="0" name=""/>
        <dsp:cNvSpPr/>
      </dsp:nvSpPr>
      <dsp:spPr>
        <a:xfrm>
          <a:off x="5539102" y="3632566"/>
          <a:ext cx="2855986" cy="87107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База квадратичных характеров</a:t>
          </a:r>
        </a:p>
      </dsp:txBody>
      <dsp:txXfrm>
        <a:off x="5539102" y="3632566"/>
        <a:ext cx="2855986" cy="871075"/>
      </dsp:txXfrm>
    </dsp:sp>
    <dsp:sp modelId="{042F3F11-1DA0-004B-9C68-026D9C08B197}">
      <dsp:nvSpPr>
        <dsp:cNvPr id="0" name=""/>
        <dsp:cNvSpPr/>
      </dsp:nvSpPr>
      <dsp:spPr>
        <a:xfrm>
          <a:off x="2591439" y="3169229"/>
          <a:ext cx="2021524" cy="174650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Взятие</a:t>
          </a:r>
          <a:r>
            <a:rPr lang="ru-RU" sz="2000" kern="1200" baseline="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корня из полинома в поле квадратичных вычетов</a:t>
          </a:r>
          <a:endParaRPr lang="ru-RU" sz="2000" kern="1200" dirty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2591439" y="3169229"/>
        <a:ext cx="2021524" cy="17465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5F2F7-5983-8A42-92D4-1B9977D59A77}">
      <dsp:nvSpPr>
        <dsp:cNvPr id="0" name=""/>
        <dsp:cNvSpPr/>
      </dsp:nvSpPr>
      <dsp:spPr>
        <a:xfrm>
          <a:off x="2018" y="4894"/>
          <a:ext cx="1893997" cy="9469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Число для факторизации.</a:t>
          </a:r>
        </a:p>
      </dsp:txBody>
      <dsp:txXfrm>
        <a:off x="29755" y="32631"/>
        <a:ext cx="1838523" cy="891524"/>
      </dsp:txXfrm>
    </dsp:sp>
    <dsp:sp modelId="{BCED5FC8-7FB3-6D45-AB34-652CAAB1F91F}">
      <dsp:nvSpPr>
        <dsp:cNvPr id="0" name=""/>
        <dsp:cNvSpPr/>
      </dsp:nvSpPr>
      <dsp:spPr>
        <a:xfrm rot="2468389">
          <a:off x="1800891" y="690212"/>
          <a:ext cx="770569" cy="83320"/>
        </a:xfrm>
        <a:custGeom>
          <a:avLst/>
          <a:gdLst/>
          <a:ahLst/>
          <a:cxnLst/>
          <a:rect l="0" t="0" r="0" b="0"/>
          <a:pathLst>
            <a:path>
              <a:moveTo>
                <a:pt x="0" y="41660"/>
              </a:moveTo>
              <a:lnTo>
                <a:pt x="770569" y="41660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166912" y="712608"/>
        <a:ext cx="38528" cy="38528"/>
      </dsp:txXfrm>
    </dsp:sp>
    <dsp:sp modelId="{82164DF3-491B-D648-A57E-1E37DC80C9AA}">
      <dsp:nvSpPr>
        <dsp:cNvPr id="0" name=""/>
        <dsp:cNvSpPr/>
      </dsp:nvSpPr>
      <dsp:spPr>
        <a:xfrm>
          <a:off x="2476337" y="511851"/>
          <a:ext cx="1893997" cy="9469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100" kern="1200" dirty="0"/>
        </a:p>
      </dsp:txBody>
      <dsp:txXfrm>
        <a:off x="2504074" y="539588"/>
        <a:ext cx="1838523" cy="891524"/>
      </dsp:txXfrm>
    </dsp:sp>
    <dsp:sp modelId="{BAB809DE-73F5-AB4B-A8EE-26B6573E9CE1}">
      <dsp:nvSpPr>
        <dsp:cNvPr id="0" name=""/>
        <dsp:cNvSpPr/>
      </dsp:nvSpPr>
      <dsp:spPr>
        <a:xfrm rot="21587379">
          <a:off x="4370332" y="942715"/>
          <a:ext cx="531383" cy="83320"/>
        </a:xfrm>
        <a:custGeom>
          <a:avLst/>
          <a:gdLst/>
          <a:ahLst/>
          <a:cxnLst/>
          <a:rect l="0" t="0" r="0" b="0"/>
          <a:pathLst>
            <a:path>
              <a:moveTo>
                <a:pt x="0" y="41660"/>
              </a:moveTo>
              <a:lnTo>
                <a:pt x="531383" y="4166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622739" y="971091"/>
        <a:ext cx="26569" cy="26569"/>
      </dsp:txXfrm>
    </dsp:sp>
    <dsp:sp modelId="{EED0DB0C-63EC-9C4A-B742-825B369C1003}">
      <dsp:nvSpPr>
        <dsp:cNvPr id="0" name=""/>
        <dsp:cNvSpPr/>
      </dsp:nvSpPr>
      <dsp:spPr>
        <a:xfrm>
          <a:off x="4901714" y="509900"/>
          <a:ext cx="1893997" cy="9469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Решение.</a:t>
          </a:r>
        </a:p>
      </dsp:txBody>
      <dsp:txXfrm>
        <a:off x="4929451" y="537637"/>
        <a:ext cx="1838523" cy="891524"/>
      </dsp:txXfrm>
    </dsp:sp>
    <dsp:sp modelId="{33A370DC-8888-104D-AD6E-13B6C9EA6BAF}">
      <dsp:nvSpPr>
        <dsp:cNvPr id="0" name=""/>
        <dsp:cNvSpPr/>
      </dsp:nvSpPr>
      <dsp:spPr>
        <a:xfrm>
          <a:off x="2018" y="1093943"/>
          <a:ext cx="1893997" cy="9469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Параметры факторных баз.</a:t>
          </a:r>
        </a:p>
      </dsp:txBody>
      <dsp:txXfrm>
        <a:off x="29755" y="1121680"/>
        <a:ext cx="1838523" cy="891524"/>
      </dsp:txXfrm>
    </dsp:sp>
    <dsp:sp modelId="{A0899166-3540-A94F-B764-9EA57E294259}">
      <dsp:nvSpPr>
        <dsp:cNvPr id="0" name=""/>
        <dsp:cNvSpPr/>
      </dsp:nvSpPr>
      <dsp:spPr>
        <a:xfrm rot="18894763">
          <a:off x="1775201" y="1234736"/>
          <a:ext cx="821950" cy="83320"/>
        </a:xfrm>
        <a:custGeom>
          <a:avLst/>
          <a:gdLst/>
          <a:ahLst/>
          <a:cxnLst/>
          <a:rect l="0" t="0" r="0" b="0"/>
          <a:pathLst>
            <a:path>
              <a:moveTo>
                <a:pt x="0" y="41660"/>
              </a:moveTo>
              <a:lnTo>
                <a:pt x="821950" y="41660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165627" y="1255848"/>
        <a:ext cx="41097" cy="41097"/>
      </dsp:txXfrm>
    </dsp:sp>
    <dsp:sp modelId="{FD25F909-3F33-114E-A655-DFFAC9DA5294}">
      <dsp:nvSpPr>
        <dsp:cNvPr id="0" name=""/>
        <dsp:cNvSpPr/>
      </dsp:nvSpPr>
      <dsp:spPr>
        <a:xfrm>
          <a:off x="2476337" y="511851"/>
          <a:ext cx="1893997" cy="9469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Алгоритм факторизации.</a:t>
          </a:r>
          <a:endParaRPr lang="ru-RU" sz="2100" kern="1200" dirty="0"/>
        </a:p>
      </dsp:txBody>
      <dsp:txXfrm>
        <a:off x="2504074" y="539588"/>
        <a:ext cx="1838523" cy="8915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5F2F7-5983-8A42-92D4-1B9977D59A77}">
      <dsp:nvSpPr>
        <dsp:cNvPr id="0" name=""/>
        <dsp:cNvSpPr/>
      </dsp:nvSpPr>
      <dsp:spPr>
        <a:xfrm>
          <a:off x="5327" y="247884"/>
          <a:ext cx="2865531" cy="13238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Хорошие наборы для маленьких чисел.</a:t>
          </a:r>
        </a:p>
      </dsp:txBody>
      <dsp:txXfrm>
        <a:off x="44101" y="286658"/>
        <a:ext cx="2787983" cy="1246279"/>
      </dsp:txXfrm>
    </dsp:sp>
    <dsp:sp modelId="{BCED5FC8-7FB3-6D45-AB34-652CAAB1F91F}">
      <dsp:nvSpPr>
        <dsp:cNvPr id="0" name=""/>
        <dsp:cNvSpPr/>
      </dsp:nvSpPr>
      <dsp:spPr>
        <a:xfrm rot="21543401">
          <a:off x="2870803" y="837641"/>
          <a:ext cx="811351" cy="130957"/>
        </a:xfrm>
        <a:custGeom>
          <a:avLst/>
          <a:gdLst/>
          <a:ahLst/>
          <a:cxnLst/>
          <a:rect l="0" t="0" r="0" b="0"/>
          <a:pathLst>
            <a:path>
              <a:moveTo>
                <a:pt x="0" y="65478"/>
              </a:moveTo>
              <a:lnTo>
                <a:pt x="811351" y="65478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256195" y="882835"/>
        <a:ext cx="40567" cy="40567"/>
      </dsp:txXfrm>
    </dsp:sp>
    <dsp:sp modelId="{82164DF3-491B-D648-A57E-1E37DC80C9AA}">
      <dsp:nvSpPr>
        <dsp:cNvPr id="0" name=""/>
        <dsp:cNvSpPr/>
      </dsp:nvSpPr>
      <dsp:spPr>
        <a:xfrm>
          <a:off x="3682100" y="234527"/>
          <a:ext cx="2647655" cy="13238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Предсказывающая машина.</a:t>
          </a:r>
          <a:endParaRPr lang="ru-RU" sz="2500" kern="1200" dirty="0"/>
        </a:p>
      </dsp:txBody>
      <dsp:txXfrm>
        <a:off x="3720874" y="273301"/>
        <a:ext cx="2570107" cy="1246279"/>
      </dsp:txXfrm>
    </dsp:sp>
    <dsp:sp modelId="{BAB809DE-73F5-AB4B-A8EE-26B6573E9CE1}">
      <dsp:nvSpPr>
        <dsp:cNvPr id="0" name=""/>
        <dsp:cNvSpPr/>
      </dsp:nvSpPr>
      <dsp:spPr>
        <a:xfrm>
          <a:off x="6329756" y="830962"/>
          <a:ext cx="776027" cy="130957"/>
        </a:xfrm>
        <a:custGeom>
          <a:avLst/>
          <a:gdLst/>
          <a:ahLst/>
          <a:cxnLst/>
          <a:rect l="0" t="0" r="0" b="0"/>
          <a:pathLst>
            <a:path>
              <a:moveTo>
                <a:pt x="0" y="65478"/>
              </a:moveTo>
              <a:lnTo>
                <a:pt x="776027" y="65478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6698369" y="877040"/>
        <a:ext cx="38801" cy="38801"/>
      </dsp:txXfrm>
    </dsp:sp>
    <dsp:sp modelId="{EED0DB0C-63EC-9C4A-B742-825B369C1003}">
      <dsp:nvSpPr>
        <dsp:cNvPr id="0" name=""/>
        <dsp:cNvSpPr/>
      </dsp:nvSpPr>
      <dsp:spPr>
        <a:xfrm>
          <a:off x="7105784" y="234527"/>
          <a:ext cx="2647655" cy="13238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Наборы для больших чисел.</a:t>
          </a:r>
        </a:p>
      </dsp:txBody>
      <dsp:txXfrm>
        <a:off x="7144558" y="273301"/>
        <a:ext cx="2570107" cy="12462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208A2-E800-7E40-879B-B31CED692EF5}">
      <dsp:nvSpPr>
        <dsp:cNvPr id="0" name=""/>
        <dsp:cNvSpPr/>
      </dsp:nvSpPr>
      <dsp:spPr>
        <a:xfrm>
          <a:off x="0" y="4140886"/>
          <a:ext cx="11113984" cy="141963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Функции</a:t>
          </a:r>
        </a:p>
      </dsp:txBody>
      <dsp:txXfrm>
        <a:off x="0" y="4140886"/>
        <a:ext cx="3334195" cy="1419637"/>
      </dsp:txXfrm>
    </dsp:sp>
    <dsp:sp modelId="{2118066E-6365-DE47-9DDA-BA4BD420D8C8}">
      <dsp:nvSpPr>
        <dsp:cNvPr id="0" name=""/>
        <dsp:cNvSpPr/>
      </dsp:nvSpPr>
      <dsp:spPr>
        <a:xfrm>
          <a:off x="0" y="2484642"/>
          <a:ext cx="11113984" cy="141963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API</a:t>
          </a:r>
          <a:endParaRPr lang="ru-RU" sz="3200" kern="1200" dirty="0"/>
        </a:p>
      </dsp:txBody>
      <dsp:txXfrm>
        <a:off x="0" y="2484642"/>
        <a:ext cx="3334195" cy="1419637"/>
      </dsp:txXfrm>
    </dsp:sp>
    <dsp:sp modelId="{7258D9B0-A5AB-D542-8641-DD6232F9DBBE}">
      <dsp:nvSpPr>
        <dsp:cNvPr id="0" name=""/>
        <dsp:cNvSpPr/>
      </dsp:nvSpPr>
      <dsp:spPr>
        <a:xfrm>
          <a:off x="0" y="828398"/>
          <a:ext cx="11113984" cy="141963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Серверная часть</a:t>
          </a:r>
        </a:p>
      </dsp:txBody>
      <dsp:txXfrm>
        <a:off x="0" y="828398"/>
        <a:ext cx="3334195" cy="1419637"/>
      </dsp:txXfrm>
    </dsp:sp>
    <dsp:sp modelId="{6592313C-4627-9F44-8236-BD37BB5698C1}">
      <dsp:nvSpPr>
        <dsp:cNvPr id="0" name=""/>
        <dsp:cNvSpPr/>
      </dsp:nvSpPr>
      <dsp:spPr>
        <a:xfrm>
          <a:off x="6530237" y="946701"/>
          <a:ext cx="1774547" cy="11830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Node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js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API</a:t>
          </a:r>
          <a:endParaRPr lang="ru-RU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64887" y="981351"/>
        <a:ext cx="1705247" cy="1113731"/>
      </dsp:txXfrm>
    </dsp:sp>
    <dsp:sp modelId="{1C634656-CCCC-3B4E-A74D-26566833D835}">
      <dsp:nvSpPr>
        <dsp:cNvPr id="0" name=""/>
        <dsp:cNvSpPr/>
      </dsp:nvSpPr>
      <dsp:spPr>
        <a:xfrm>
          <a:off x="5377096" y="2129733"/>
          <a:ext cx="2040414" cy="473212"/>
        </a:xfrm>
        <a:custGeom>
          <a:avLst/>
          <a:gdLst/>
          <a:ahLst/>
          <a:cxnLst/>
          <a:rect l="0" t="0" r="0" b="0"/>
          <a:pathLst>
            <a:path>
              <a:moveTo>
                <a:pt x="2040414" y="0"/>
              </a:moveTo>
              <a:lnTo>
                <a:pt x="2040414" y="236606"/>
              </a:lnTo>
              <a:lnTo>
                <a:pt x="0" y="236606"/>
              </a:lnTo>
              <a:lnTo>
                <a:pt x="0" y="473212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C8A87-1CFF-684E-B145-8FB90A070751}">
      <dsp:nvSpPr>
        <dsp:cNvPr id="0" name=""/>
        <dsp:cNvSpPr/>
      </dsp:nvSpPr>
      <dsp:spPr>
        <a:xfrm>
          <a:off x="4178797" y="2602945"/>
          <a:ext cx="2396597" cy="11830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Факторизация чисел</a:t>
          </a:r>
        </a:p>
      </dsp:txBody>
      <dsp:txXfrm>
        <a:off x="4213447" y="2637595"/>
        <a:ext cx="2327297" cy="1113731"/>
      </dsp:txXfrm>
    </dsp:sp>
    <dsp:sp modelId="{8C9DD49A-2804-CD43-B2C3-E28BF5C5A7C0}">
      <dsp:nvSpPr>
        <dsp:cNvPr id="0" name=""/>
        <dsp:cNvSpPr/>
      </dsp:nvSpPr>
      <dsp:spPr>
        <a:xfrm>
          <a:off x="4223640" y="3785977"/>
          <a:ext cx="1153455" cy="473212"/>
        </a:xfrm>
        <a:custGeom>
          <a:avLst/>
          <a:gdLst/>
          <a:ahLst/>
          <a:cxnLst/>
          <a:rect l="0" t="0" r="0" b="0"/>
          <a:pathLst>
            <a:path>
              <a:moveTo>
                <a:pt x="1153455" y="0"/>
              </a:moveTo>
              <a:lnTo>
                <a:pt x="1153455" y="236606"/>
              </a:lnTo>
              <a:lnTo>
                <a:pt x="0" y="236606"/>
              </a:lnTo>
              <a:lnTo>
                <a:pt x="0" y="473212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EEBD9-0613-3F4C-AA32-37DB1CB9FE21}">
      <dsp:nvSpPr>
        <dsp:cNvPr id="0" name=""/>
        <dsp:cNvSpPr/>
      </dsp:nvSpPr>
      <dsp:spPr>
        <a:xfrm>
          <a:off x="3336367" y="4259189"/>
          <a:ext cx="1774547" cy="11830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QS</a:t>
          </a:r>
          <a:endParaRPr lang="ru-RU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71017" y="4293839"/>
        <a:ext cx="1705247" cy="1113731"/>
      </dsp:txXfrm>
    </dsp:sp>
    <dsp:sp modelId="{BF879673-8B8F-AF45-B527-3A95DD76A08E}">
      <dsp:nvSpPr>
        <dsp:cNvPr id="0" name=""/>
        <dsp:cNvSpPr/>
      </dsp:nvSpPr>
      <dsp:spPr>
        <a:xfrm>
          <a:off x="5377096" y="3785977"/>
          <a:ext cx="1153455" cy="47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606"/>
              </a:lnTo>
              <a:lnTo>
                <a:pt x="1153455" y="236606"/>
              </a:lnTo>
              <a:lnTo>
                <a:pt x="1153455" y="473212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64CE8-F96B-1D43-9A3D-39EBD96C6F6B}">
      <dsp:nvSpPr>
        <dsp:cNvPr id="0" name=""/>
        <dsp:cNvSpPr/>
      </dsp:nvSpPr>
      <dsp:spPr>
        <a:xfrm>
          <a:off x="5643278" y="4259189"/>
          <a:ext cx="1774547" cy="11830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NFS</a:t>
          </a:r>
          <a:endParaRPr lang="ru-RU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77928" y="4293839"/>
        <a:ext cx="1705247" cy="1113731"/>
      </dsp:txXfrm>
    </dsp:sp>
    <dsp:sp modelId="{0E570B4B-454E-9E41-83C7-7941AA1F8CDF}">
      <dsp:nvSpPr>
        <dsp:cNvPr id="0" name=""/>
        <dsp:cNvSpPr/>
      </dsp:nvSpPr>
      <dsp:spPr>
        <a:xfrm>
          <a:off x="7417510" y="2129733"/>
          <a:ext cx="2002350" cy="47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606"/>
              </a:lnTo>
              <a:lnTo>
                <a:pt x="2002350" y="236606"/>
              </a:lnTo>
              <a:lnTo>
                <a:pt x="2002350" y="473212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36A9D4-BADA-814E-86A5-4724979BC165}">
      <dsp:nvSpPr>
        <dsp:cNvPr id="0" name=""/>
        <dsp:cNvSpPr/>
      </dsp:nvSpPr>
      <dsp:spPr>
        <a:xfrm>
          <a:off x="8183498" y="2602945"/>
          <a:ext cx="2472725" cy="11830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Предугадывание параметров</a:t>
          </a:r>
        </a:p>
      </dsp:txBody>
      <dsp:txXfrm>
        <a:off x="8218148" y="2637595"/>
        <a:ext cx="2403425" cy="1113731"/>
      </dsp:txXfrm>
    </dsp:sp>
    <dsp:sp modelId="{A88A52F9-77CE-0946-8C63-6B606DC5A77E}">
      <dsp:nvSpPr>
        <dsp:cNvPr id="0" name=""/>
        <dsp:cNvSpPr/>
      </dsp:nvSpPr>
      <dsp:spPr>
        <a:xfrm>
          <a:off x="9374141" y="3785977"/>
          <a:ext cx="91440" cy="4732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3212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FCEDD7-98A7-3E4C-B4C0-E79D87265512}">
      <dsp:nvSpPr>
        <dsp:cNvPr id="0" name=""/>
        <dsp:cNvSpPr/>
      </dsp:nvSpPr>
      <dsp:spPr>
        <a:xfrm>
          <a:off x="7950190" y="4259189"/>
          <a:ext cx="2939342" cy="11830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Предсказывающий алгоритм</a:t>
          </a:r>
        </a:p>
      </dsp:txBody>
      <dsp:txXfrm>
        <a:off x="7984840" y="4293839"/>
        <a:ext cx="2870042" cy="11137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92110-C4C7-4C49-846E-17E6AA483AFA}">
      <dsp:nvSpPr>
        <dsp:cNvPr id="0" name=""/>
        <dsp:cNvSpPr/>
      </dsp:nvSpPr>
      <dsp:spPr>
        <a:xfrm rot="21300000">
          <a:off x="20750" y="2651813"/>
          <a:ext cx="5590702" cy="720255"/>
        </a:xfrm>
        <a:prstGeom prst="mathMinus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</dsp:sp>
    <dsp:sp modelId="{B66975B9-F8EB-D945-AEFE-A2EEE83C92F5}">
      <dsp:nvSpPr>
        <dsp:cNvPr id="0" name=""/>
        <dsp:cNvSpPr/>
      </dsp:nvSpPr>
      <dsp:spPr>
        <a:xfrm>
          <a:off x="675864" y="301194"/>
          <a:ext cx="1689660" cy="2409553"/>
        </a:xfrm>
        <a:prstGeom prst="downArrow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</dsp:sp>
    <dsp:sp modelId="{A6F9C264-2BD6-A340-A5C0-F86B68DF16B2}">
      <dsp:nvSpPr>
        <dsp:cNvPr id="0" name=""/>
        <dsp:cNvSpPr/>
      </dsp:nvSpPr>
      <dsp:spPr>
        <a:xfrm>
          <a:off x="2667339" y="302604"/>
          <a:ext cx="2437761" cy="1924822"/>
        </a:xfrm>
        <a:prstGeom prst="roundRect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Ишмухаметов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Ш. Т. Методы факторизации натуральных чисел.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301" y="396566"/>
        <a:ext cx="2249837" cy="1736898"/>
      </dsp:txXfrm>
    </dsp:sp>
    <dsp:sp modelId="{7BF8995E-07A9-A549-A208-69D11B207256}">
      <dsp:nvSpPr>
        <dsp:cNvPr id="0" name=""/>
        <dsp:cNvSpPr/>
      </dsp:nvSpPr>
      <dsp:spPr>
        <a:xfrm>
          <a:off x="3266677" y="3313135"/>
          <a:ext cx="1689660" cy="2409553"/>
        </a:xfrm>
        <a:prstGeom prst="upArrow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</dsp:sp>
    <dsp:sp modelId="{E2659A2D-7C97-F040-B744-B46B1CF2E087}">
      <dsp:nvSpPr>
        <dsp:cNvPr id="0" name=""/>
        <dsp:cNvSpPr/>
      </dsp:nvSpPr>
      <dsp:spPr>
        <a:xfrm>
          <a:off x="725887" y="3685653"/>
          <a:ext cx="2040191" cy="2146427"/>
        </a:xfrm>
        <a:prstGeom prst="roundRect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Briggs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An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General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Number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Field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Sieve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825481" y="3785247"/>
        <a:ext cx="1841003" cy="19472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63B9-CA42-4248-802E-145C97DFF714}">
      <dsp:nvSpPr>
        <dsp:cNvPr id="0" name=""/>
        <dsp:cNvSpPr/>
      </dsp:nvSpPr>
      <dsp:spPr>
        <a:xfrm>
          <a:off x="0" y="423333"/>
          <a:ext cx="2612571" cy="13062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Подробный разбор материала</a:t>
          </a:r>
        </a:p>
      </dsp:txBody>
      <dsp:txXfrm>
        <a:off x="38260" y="461593"/>
        <a:ext cx="2536051" cy="1229765"/>
      </dsp:txXfrm>
    </dsp:sp>
    <dsp:sp modelId="{F20CF58B-4358-D941-960A-F1273AB3D0BC}">
      <dsp:nvSpPr>
        <dsp:cNvPr id="0" name=""/>
        <dsp:cNvSpPr/>
      </dsp:nvSpPr>
      <dsp:spPr>
        <a:xfrm>
          <a:off x="261257" y="1729618"/>
          <a:ext cx="261257" cy="979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9714"/>
              </a:lnTo>
              <a:lnTo>
                <a:pt x="261257" y="979714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A1B53-C2AE-E843-AA92-27BF4F339D99}">
      <dsp:nvSpPr>
        <dsp:cNvPr id="0" name=""/>
        <dsp:cNvSpPr/>
      </dsp:nvSpPr>
      <dsp:spPr>
        <a:xfrm>
          <a:off x="522514" y="2056190"/>
          <a:ext cx="2090056" cy="1306285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Много примеров и теорем</a:t>
          </a:r>
        </a:p>
      </dsp:txBody>
      <dsp:txXfrm>
        <a:off x="560774" y="2094450"/>
        <a:ext cx="2013536" cy="1229765"/>
      </dsp:txXfrm>
    </dsp:sp>
    <dsp:sp modelId="{68A1AFAD-639A-E24B-BC0A-7200EC24076A}">
      <dsp:nvSpPr>
        <dsp:cNvPr id="0" name=""/>
        <dsp:cNvSpPr/>
      </dsp:nvSpPr>
      <dsp:spPr>
        <a:xfrm>
          <a:off x="261257" y="1729618"/>
          <a:ext cx="261257" cy="2612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2571"/>
              </a:lnTo>
              <a:lnTo>
                <a:pt x="261257" y="2612571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EB836E-C068-B244-B21B-EF6B6A0242F1}">
      <dsp:nvSpPr>
        <dsp:cNvPr id="0" name=""/>
        <dsp:cNvSpPr/>
      </dsp:nvSpPr>
      <dsp:spPr>
        <a:xfrm>
          <a:off x="522514" y="3689047"/>
          <a:ext cx="2090056" cy="1306285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Встречаются небольшие ошибки которые бесят</a:t>
          </a:r>
        </a:p>
      </dsp:txBody>
      <dsp:txXfrm>
        <a:off x="560774" y="3727307"/>
        <a:ext cx="2013536" cy="12297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63B9-CA42-4248-802E-145C97DFF714}">
      <dsp:nvSpPr>
        <dsp:cNvPr id="0" name=""/>
        <dsp:cNvSpPr/>
      </dsp:nvSpPr>
      <dsp:spPr>
        <a:xfrm>
          <a:off x="0" y="431992"/>
          <a:ext cx="2602675" cy="13013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Обзорный характер книги</a:t>
          </a:r>
        </a:p>
      </dsp:txBody>
      <dsp:txXfrm>
        <a:off x="38115" y="470107"/>
        <a:ext cx="2526445" cy="1225107"/>
      </dsp:txXfrm>
    </dsp:sp>
    <dsp:sp modelId="{F20CF58B-4358-D941-960A-F1273AB3D0BC}">
      <dsp:nvSpPr>
        <dsp:cNvPr id="0" name=""/>
        <dsp:cNvSpPr/>
      </dsp:nvSpPr>
      <dsp:spPr>
        <a:xfrm>
          <a:off x="260267" y="1733329"/>
          <a:ext cx="260267" cy="976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6003"/>
              </a:lnTo>
              <a:lnTo>
                <a:pt x="260267" y="976003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A1B53-C2AE-E843-AA92-27BF4F339D99}">
      <dsp:nvSpPr>
        <dsp:cNvPr id="0" name=""/>
        <dsp:cNvSpPr/>
      </dsp:nvSpPr>
      <dsp:spPr>
        <a:xfrm>
          <a:off x="520535" y="2058664"/>
          <a:ext cx="2082140" cy="1301337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Нет конкретных примеров и вычислений</a:t>
          </a:r>
        </a:p>
      </dsp:txBody>
      <dsp:txXfrm>
        <a:off x="558650" y="2096779"/>
        <a:ext cx="2005910" cy="1225107"/>
      </dsp:txXfrm>
    </dsp:sp>
    <dsp:sp modelId="{68A1AFAD-639A-E24B-BC0A-7200EC24076A}">
      <dsp:nvSpPr>
        <dsp:cNvPr id="0" name=""/>
        <dsp:cNvSpPr/>
      </dsp:nvSpPr>
      <dsp:spPr>
        <a:xfrm>
          <a:off x="260267" y="1733329"/>
          <a:ext cx="260267" cy="2602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2675"/>
              </a:lnTo>
              <a:lnTo>
                <a:pt x="260267" y="2602675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EB836E-C068-B244-B21B-EF6B6A0242F1}">
      <dsp:nvSpPr>
        <dsp:cNvPr id="0" name=""/>
        <dsp:cNvSpPr/>
      </dsp:nvSpPr>
      <dsp:spPr>
        <a:xfrm>
          <a:off x="520535" y="3685336"/>
          <a:ext cx="2082140" cy="1301337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Очень сложная математика без альтернатив</a:t>
          </a:r>
        </a:p>
      </dsp:txBody>
      <dsp:txXfrm>
        <a:off x="558650" y="3723451"/>
        <a:ext cx="2005910" cy="1225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98832-479F-5943-A119-87B499DDF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920F99-F53C-EB40-898C-771D257AC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FF8649-0F54-D34E-A78B-09B746BE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856799-DFC3-2E43-82BF-6983EA6E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EABA76-91D5-4A4A-A568-3019F2F3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18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211E2-39F7-0440-9147-F1CBC7BE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F0F597-DB1E-1F41-8487-0BBA88B66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DE14C4-257A-EF46-A8CE-C7ED3222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F53334-21AC-3D47-A4CB-A8455DD3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70CBC4-AECD-2E40-A328-90836FBE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71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FEA00D-72B2-4549-9B33-7DAE6A41E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7DA997-9641-7143-B284-85D76506B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41E55F-E34E-F641-A6F6-2B94D425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59FA79-76ED-7140-98E1-B8CD3E7D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F34B34-2711-DF49-B8BD-824331CD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46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8F40E-5C38-1A48-81D6-C66C2027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B33789-9797-FF44-A57F-06B1AE79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6C67C3-0FA0-154F-8FD0-F485B013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3A58E4-ADD2-0D41-B462-A610CE5C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E54657-B59E-2944-A0AE-FFBA63AD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97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BB6F2-4CBE-5B40-A067-BF094D0A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B0EC2E-E633-8A41-8F8C-8AEB127D5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BBE7B1-148A-EA47-B591-DA8CCB98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AEB684-DC96-D84F-A024-DEE26E39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5D65BF-2F17-B541-9F88-F26600B9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7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D29AC-DA9F-574B-8829-D3FFBA75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7CE19F-69FB-0840-8D39-B1F6835F0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6D3AD8-BB07-B244-BB68-94753776D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39FB96-E787-3A45-B051-ACFCFC35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039D59-E1C9-F546-8EA6-442F064F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50A293-00E5-C346-A120-15889B38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09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146C0-E702-1A45-9CC6-9571DBD2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3674CF-92A9-B04F-811B-241748334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47FB79-E158-0340-8B75-426DA8A25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DA8C64-E674-CD49-95FF-365928364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9A6D78-675B-594F-95E8-05CB7A2C9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D585B50-393A-C04F-A5E3-CDDF6460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0E15E23-7BD8-674D-9145-AFD40925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038E9D7-DF40-EE46-854F-64883703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52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FFEDF-93DB-9748-A987-2CA4A628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B71A69A-2D3A-1740-B664-294A70F0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DBEFD6-63F1-EF4A-B592-E368CE6E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A78A0D-899E-5D46-89EF-8EFC6B2E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10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9F50411-14C6-984E-93FE-70C917B1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C3D799-EF14-AB4F-93B7-082FD8D5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43910C-7226-3146-9385-8314667A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71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8A9E6-F9CD-C64B-A640-769D2821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E361DD-9EB5-E242-9FBF-3975187CC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07EB20-D615-924B-B4CF-7F70D1DA6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81C568-A8A1-C643-A3BF-2F4C888C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315058-423E-CB48-B395-EBF81030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536E4C-5587-4D43-9BA2-B0AA4557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53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634A5-E695-4440-A7E0-E0109CD4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397ED2-6658-CF4F-B09E-DEFBCABB2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47D005-960E-0543-9426-401B48FEE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517CF1-67BD-E44F-8F88-17C105EA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5A8D85-1DDA-6942-B865-DE882B20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FE14DF-6D53-DB48-8274-FC5C8505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12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8CE95-B2FF-4041-8939-71B82E7CC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54011D-F6D6-B245-B1C8-5AEEB5EC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862995-5D39-334B-A023-82CDD7C38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BD86D-A7BD-FC42-94E5-16946E78769B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61303F-0450-3848-A3BA-0C2E70F94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4A6DE3-4447-C547-A122-2BEBB9233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2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872777AB-270E-D945-982A-668A66467A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9509188"/>
              </p:ext>
            </p:extLst>
          </p:nvPr>
        </p:nvGraphicFramePr>
        <p:xfrm>
          <a:off x="-83128" y="0"/>
          <a:ext cx="8022269" cy="4168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Стрелка углом вверх 18">
            <a:extLst>
              <a:ext uri="{FF2B5EF4-FFF2-40B4-BE49-F238E27FC236}">
                <a16:creationId xmlns:a16="http://schemas.microsoft.com/office/drawing/2014/main" id="{37DC413E-9153-D642-B964-C5DC084A3B9A}"/>
              </a:ext>
            </a:extLst>
          </p:cNvPr>
          <p:cNvSpPr/>
          <p:nvPr/>
        </p:nvSpPr>
        <p:spPr>
          <a:xfrm rot="5400000">
            <a:off x="792361" y="4476349"/>
            <a:ext cx="1431085" cy="731520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>
            <a:extLst>
              <a:ext uri="{FF2B5EF4-FFF2-40B4-BE49-F238E27FC236}">
                <a16:creationId xmlns:a16="http://schemas.microsoft.com/office/drawing/2014/main" id="{8141F83B-3BD5-8C47-854B-E508E8E5E9C0}"/>
              </a:ext>
            </a:extLst>
          </p:cNvPr>
          <p:cNvSpPr/>
          <p:nvPr/>
        </p:nvSpPr>
        <p:spPr>
          <a:xfrm>
            <a:off x="2299031" y="4607627"/>
            <a:ext cx="4721430" cy="15449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предугадывающих алгоритмов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выбора оптимальных факторных баз.</a:t>
            </a:r>
          </a:p>
        </p:txBody>
      </p:sp>
      <p:sp>
        <p:nvSpPr>
          <p:cNvPr id="21" name="Скругленный прямоугольник 20">
            <a:extLst>
              <a:ext uri="{FF2B5EF4-FFF2-40B4-BE49-F238E27FC236}">
                <a16:creationId xmlns:a16="http://schemas.microsoft.com/office/drawing/2014/main" id="{B2903D7F-5B53-9742-9848-89ED2B16E98C}"/>
              </a:ext>
            </a:extLst>
          </p:cNvPr>
          <p:cNvSpPr/>
          <p:nvPr/>
        </p:nvSpPr>
        <p:spPr>
          <a:xfrm>
            <a:off x="7445828" y="4607627"/>
            <a:ext cx="4096988" cy="15449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Гамов Павел Антонович</a:t>
            </a:r>
          </a:p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м80-407б-18</a:t>
            </a:r>
          </a:p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???</a:t>
            </a:r>
          </a:p>
        </p:txBody>
      </p:sp>
      <p:sp>
        <p:nvSpPr>
          <p:cNvPr id="22" name="Выноска 1 21">
            <a:extLst>
              <a:ext uri="{FF2B5EF4-FFF2-40B4-BE49-F238E27FC236}">
                <a16:creationId xmlns:a16="http://schemas.microsoft.com/office/drawing/2014/main" id="{F1923DC7-17D2-CE4D-864A-55AA45D87D8B}"/>
              </a:ext>
            </a:extLst>
          </p:cNvPr>
          <p:cNvSpPr/>
          <p:nvPr/>
        </p:nvSpPr>
        <p:spPr>
          <a:xfrm>
            <a:off x="8944264" y="3443844"/>
            <a:ext cx="2812308" cy="682722"/>
          </a:xfrm>
          <a:prstGeom prst="borderCallout1">
            <a:avLst>
              <a:gd name="adj1" fmla="val 76504"/>
              <a:gd name="adj2" fmla="val -7066"/>
              <a:gd name="adj3" fmla="val 159189"/>
              <a:gd name="adj4" fmla="val -6831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Возможное дополнение к теме.</a:t>
            </a:r>
          </a:p>
        </p:txBody>
      </p:sp>
    </p:spTree>
    <p:extLst>
      <p:ext uri="{BB962C8B-B14F-4D97-AF65-F5344CB8AC3E}">
        <p14:creationId xmlns:p14="http://schemas.microsoft.com/office/powerpoint/2010/main" val="97603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>
            <a:extLst>
              <a:ext uri="{FF2B5EF4-FFF2-40B4-BE49-F238E27FC236}">
                <a16:creationId xmlns:a16="http://schemas.microsoft.com/office/drawing/2014/main" id="{C26126D6-670A-5043-92E4-8AFE411CF8E9}"/>
              </a:ext>
            </a:extLst>
          </p:cNvPr>
          <p:cNvSpPr/>
          <p:nvPr/>
        </p:nvSpPr>
        <p:spPr>
          <a:xfrm>
            <a:off x="-427512" y="-243891"/>
            <a:ext cx="8776858" cy="17931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C1A6B-2E85-DA4F-AC52-3ED011A4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283056"/>
            <a:ext cx="10515600" cy="73928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квадратичного решета (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QS)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78BBABC4-5155-844B-9B52-589DE89315BB}"/>
              </a:ext>
            </a:extLst>
          </p:cNvPr>
          <p:cNvSpPr/>
          <p:nvPr/>
        </p:nvSpPr>
        <p:spPr>
          <a:xfrm>
            <a:off x="838200" y="4096987"/>
            <a:ext cx="1911927" cy="19119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Нахождение факторной базы (решето Эратосфена).</a:t>
            </a:r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BED2B04C-E7E7-0447-98C1-30060BF2CFD2}"/>
              </a:ext>
            </a:extLst>
          </p:cNvPr>
          <p:cNvSpPr/>
          <p:nvPr/>
        </p:nvSpPr>
        <p:spPr>
          <a:xfrm>
            <a:off x="3341915" y="2185060"/>
            <a:ext cx="1911927" cy="19119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Просеивание. Нахождение гладких чисел.</a:t>
            </a: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45CEBED7-66CB-4543-BAA9-1D67A9DB6A55}"/>
              </a:ext>
            </a:extLst>
          </p:cNvPr>
          <p:cNvSpPr/>
          <p:nvPr/>
        </p:nvSpPr>
        <p:spPr>
          <a:xfrm>
            <a:off x="5845630" y="4096986"/>
            <a:ext cx="1911927" cy="19119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матричного уравнения в двоичном поле.</a:t>
            </a: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E06B216F-8E98-2E42-9D76-ED24FF05B149}"/>
              </a:ext>
            </a:extLst>
          </p:cNvPr>
          <p:cNvSpPr/>
          <p:nvPr/>
        </p:nvSpPr>
        <p:spPr>
          <a:xfrm>
            <a:off x="8349345" y="2185059"/>
            <a:ext cx="1911927" cy="19119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принадлежности решения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(GCD)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Стрелка углом 8">
            <a:extLst>
              <a:ext uri="{FF2B5EF4-FFF2-40B4-BE49-F238E27FC236}">
                <a16:creationId xmlns:a16="http://schemas.microsoft.com/office/drawing/2014/main" id="{05544567-7DF1-634B-A4CA-274C3C1802DD}"/>
              </a:ext>
            </a:extLst>
          </p:cNvPr>
          <p:cNvSpPr/>
          <p:nvPr/>
        </p:nvSpPr>
        <p:spPr>
          <a:xfrm>
            <a:off x="1387255" y="2706682"/>
            <a:ext cx="813816" cy="868680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Стрелка углом 9">
            <a:extLst>
              <a:ext uri="{FF2B5EF4-FFF2-40B4-BE49-F238E27FC236}">
                <a16:creationId xmlns:a16="http://schemas.microsoft.com/office/drawing/2014/main" id="{8411B877-969F-2841-98EA-562BE0095176}"/>
              </a:ext>
            </a:extLst>
          </p:cNvPr>
          <p:cNvSpPr/>
          <p:nvPr/>
        </p:nvSpPr>
        <p:spPr>
          <a:xfrm rot="10800000" flipH="1">
            <a:off x="3890970" y="4618609"/>
            <a:ext cx="813816" cy="868680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Стрелка углом 11">
            <a:extLst>
              <a:ext uri="{FF2B5EF4-FFF2-40B4-BE49-F238E27FC236}">
                <a16:creationId xmlns:a16="http://schemas.microsoft.com/office/drawing/2014/main" id="{D22E1D7D-8F81-9E47-B441-FF0E12116FAE}"/>
              </a:ext>
            </a:extLst>
          </p:cNvPr>
          <p:cNvSpPr/>
          <p:nvPr/>
        </p:nvSpPr>
        <p:spPr>
          <a:xfrm>
            <a:off x="6394685" y="2706682"/>
            <a:ext cx="813816" cy="868680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Стрелка углом 14">
            <a:extLst>
              <a:ext uri="{FF2B5EF4-FFF2-40B4-BE49-F238E27FC236}">
                <a16:creationId xmlns:a16="http://schemas.microsoft.com/office/drawing/2014/main" id="{91AE00F3-3BDF-9244-BE0E-ACCEFCDADD04}"/>
              </a:ext>
            </a:extLst>
          </p:cNvPr>
          <p:cNvSpPr/>
          <p:nvPr/>
        </p:nvSpPr>
        <p:spPr>
          <a:xfrm rot="10800000" flipH="1">
            <a:off x="8898401" y="4618609"/>
            <a:ext cx="813816" cy="868680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Знак завершения 15">
            <a:extLst>
              <a:ext uri="{FF2B5EF4-FFF2-40B4-BE49-F238E27FC236}">
                <a16:creationId xmlns:a16="http://schemas.microsoft.com/office/drawing/2014/main" id="{DE7D85F2-8100-5E45-9BA1-9ADE7896E5DE}"/>
              </a:ext>
            </a:extLst>
          </p:cNvPr>
          <p:cNvSpPr/>
          <p:nvPr/>
        </p:nvSpPr>
        <p:spPr>
          <a:xfrm>
            <a:off x="10261272" y="4876180"/>
            <a:ext cx="1615044" cy="1132733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 готов.</a:t>
            </a:r>
          </a:p>
        </p:txBody>
      </p:sp>
    </p:spTree>
    <p:extLst>
      <p:ext uri="{BB962C8B-B14F-4D97-AF65-F5344CB8AC3E}">
        <p14:creationId xmlns:p14="http://schemas.microsoft.com/office/powerpoint/2010/main" val="65055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>
            <a:extLst>
              <a:ext uri="{FF2B5EF4-FFF2-40B4-BE49-F238E27FC236}">
                <a16:creationId xmlns:a16="http://schemas.microsoft.com/office/drawing/2014/main" id="{C26126D6-670A-5043-92E4-8AFE411CF8E9}"/>
              </a:ext>
            </a:extLst>
          </p:cNvPr>
          <p:cNvSpPr/>
          <p:nvPr/>
        </p:nvSpPr>
        <p:spPr>
          <a:xfrm>
            <a:off x="-427512" y="-243891"/>
            <a:ext cx="8776858" cy="17931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C1A6B-2E85-DA4F-AC52-3ED011A4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283056"/>
            <a:ext cx="7961416" cy="739280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метод числового поля (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GNFS)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C808837D-040A-7544-AF37-F60977F636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5690530"/>
              </p:ext>
            </p:extLst>
          </p:nvPr>
        </p:nvGraphicFramePr>
        <p:xfrm>
          <a:off x="185057" y="1022336"/>
          <a:ext cx="84008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Закрывающая фигурная скобка 4">
            <a:extLst>
              <a:ext uri="{FF2B5EF4-FFF2-40B4-BE49-F238E27FC236}">
                <a16:creationId xmlns:a16="http://schemas.microsoft.com/office/drawing/2014/main" id="{C8504AE5-010A-FA43-BC71-CED4B589239A}"/>
              </a:ext>
            </a:extLst>
          </p:cNvPr>
          <p:cNvSpPr/>
          <p:nvPr/>
        </p:nvSpPr>
        <p:spPr>
          <a:xfrm>
            <a:off x="9051968" y="1867243"/>
            <a:ext cx="546265" cy="3728852"/>
          </a:xfrm>
          <a:prstGeom prst="righ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id="{E2B5B3AF-F8DA-FB4E-BBF0-9FB6B2EEE1E4}"/>
              </a:ext>
            </a:extLst>
          </p:cNvPr>
          <p:cNvSpPr/>
          <p:nvPr/>
        </p:nvSpPr>
        <p:spPr>
          <a:xfrm>
            <a:off x="10064340" y="2775705"/>
            <a:ext cx="1911927" cy="19119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Практически совпадает с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методом</a:t>
            </a:r>
          </a:p>
        </p:txBody>
      </p:sp>
      <p:sp>
        <p:nvSpPr>
          <p:cNvPr id="11" name="Знак завершения 10">
            <a:extLst>
              <a:ext uri="{FF2B5EF4-FFF2-40B4-BE49-F238E27FC236}">
                <a16:creationId xmlns:a16="http://schemas.microsoft.com/office/drawing/2014/main" id="{8D2CBF37-4741-9E4C-BA2D-EAF49E8B9658}"/>
              </a:ext>
            </a:extLst>
          </p:cNvPr>
          <p:cNvSpPr/>
          <p:nvPr/>
        </p:nvSpPr>
        <p:spPr>
          <a:xfrm>
            <a:off x="185057" y="5308270"/>
            <a:ext cx="1615044" cy="1132733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Тут, ну очень тяжело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A3D3E90-F93B-C343-9BBB-13512FA2D62C}"/>
              </a:ext>
            </a:extLst>
          </p:cNvPr>
          <p:cNvCxnSpPr>
            <a:cxnSpLocks/>
          </p:cNvCxnSpPr>
          <p:nvPr/>
        </p:nvCxnSpPr>
        <p:spPr>
          <a:xfrm flipV="1">
            <a:off x="1995055" y="5213268"/>
            <a:ext cx="593766" cy="38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18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>
            <a:extLst>
              <a:ext uri="{FF2B5EF4-FFF2-40B4-BE49-F238E27FC236}">
                <a16:creationId xmlns:a16="http://schemas.microsoft.com/office/drawing/2014/main" id="{C26126D6-670A-5043-92E4-8AFE411CF8E9}"/>
              </a:ext>
            </a:extLst>
          </p:cNvPr>
          <p:cNvSpPr/>
          <p:nvPr/>
        </p:nvSpPr>
        <p:spPr>
          <a:xfrm>
            <a:off x="-427512" y="-243891"/>
            <a:ext cx="8776858" cy="17931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C1A6B-2E85-DA4F-AC52-3ED011A4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283056"/>
            <a:ext cx="7961416" cy="739280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предугадывающих алгоритмов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выбора оптимальных факторных баз.</a:t>
            </a: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5B27DEB3-05A2-BD43-BECA-473550F4EF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544095"/>
              </p:ext>
            </p:extLst>
          </p:nvPr>
        </p:nvGraphicFramePr>
        <p:xfrm>
          <a:off x="4545859" y="1982403"/>
          <a:ext cx="7201228" cy="2045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A82CE34A-4833-4140-AF7E-9C8096E6C956}"/>
              </a:ext>
            </a:extLst>
          </p:cNvPr>
          <p:cNvGrpSpPr/>
          <p:nvPr/>
        </p:nvGrpSpPr>
        <p:grpSpPr>
          <a:xfrm>
            <a:off x="635677" y="2285561"/>
            <a:ext cx="1952237" cy="1439522"/>
            <a:chOff x="5715" y="2017160"/>
            <a:chExt cx="1952237" cy="164574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4082BB58-0C25-7840-B26B-1C207B58072B}"/>
                </a:ext>
              </a:extLst>
            </p:cNvPr>
            <p:cNvSpPr/>
            <p:nvPr/>
          </p:nvSpPr>
          <p:spPr>
            <a:xfrm>
              <a:off x="5715" y="2017160"/>
              <a:ext cx="1952237" cy="16457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899A2F-5331-5846-9010-E2A53B593A3C}"/>
                </a:ext>
              </a:extLst>
            </p:cNvPr>
            <p:cNvSpPr txBox="1"/>
            <p:nvPr/>
          </p:nvSpPr>
          <p:spPr>
            <a:xfrm>
              <a:off x="5715" y="2017160"/>
              <a:ext cx="1952237" cy="16457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000" kern="1200" dirty="0">
                  <a:solidFill>
                    <a:prstClr val="blac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Выбор оптимальной стратегии и верхних границ</a:t>
              </a:r>
              <a:endParaRPr lang="ru-RU" sz="2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Стрелка вправо 6">
            <a:extLst>
              <a:ext uri="{FF2B5EF4-FFF2-40B4-BE49-F238E27FC236}">
                <a16:creationId xmlns:a16="http://schemas.microsoft.com/office/drawing/2014/main" id="{6EE4E8C4-011F-1A44-953F-C4403CEF946E}"/>
              </a:ext>
            </a:extLst>
          </p:cNvPr>
          <p:cNvSpPr/>
          <p:nvPr/>
        </p:nvSpPr>
        <p:spPr>
          <a:xfrm rot="11409724">
            <a:off x="2937494" y="3189879"/>
            <a:ext cx="1258785" cy="42751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8" name="Схема 17">
            <a:extLst>
              <a:ext uri="{FF2B5EF4-FFF2-40B4-BE49-F238E27FC236}">
                <a16:creationId xmlns:a16="http://schemas.microsoft.com/office/drawing/2014/main" id="{8AB59246-F639-844E-9F3D-6015285EF6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4824837"/>
              </p:ext>
            </p:extLst>
          </p:nvPr>
        </p:nvGraphicFramePr>
        <p:xfrm>
          <a:off x="635677" y="4461359"/>
          <a:ext cx="10289622" cy="1819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9" name="Стрелка вправо 18">
            <a:extLst>
              <a:ext uri="{FF2B5EF4-FFF2-40B4-BE49-F238E27FC236}">
                <a16:creationId xmlns:a16="http://schemas.microsoft.com/office/drawing/2014/main" id="{C7B32F64-5ABE-264C-8823-DB15FC69FAD5}"/>
              </a:ext>
            </a:extLst>
          </p:cNvPr>
          <p:cNvSpPr/>
          <p:nvPr/>
        </p:nvSpPr>
        <p:spPr>
          <a:xfrm rot="5400000">
            <a:off x="1318434" y="3954242"/>
            <a:ext cx="586722" cy="42751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22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1715E40C-ACB8-1F42-AEC3-CE45493008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9492661"/>
              </p:ext>
            </p:extLst>
          </p:nvPr>
        </p:nvGraphicFramePr>
        <p:xfrm>
          <a:off x="547585" y="106878"/>
          <a:ext cx="11113984" cy="6388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811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D794E075-7805-B543-B38B-6F7E77183D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0105363"/>
              </p:ext>
            </p:extLst>
          </p:nvPr>
        </p:nvGraphicFramePr>
        <p:xfrm>
          <a:off x="3062184" y="375705"/>
          <a:ext cx="5632203" cy="6023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0B2B0630-A932-0946-933F-935F1C9FCE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459753"/>
              </p:ext>
            </p:extLst>
          </p:nvPr>
        </p:nvGraphicFramePr>
        <p:xfrm>
          <a:off x="8942120" y="678315"/>
          <a:ext cx="2612571" cy="5418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AD65A843-9637-CE4B-81C5-A2E2FB7483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4194602"/>
              </p:ext>
            </p:extLst>
          </p:nvPr>
        </p:nvGraphicFramePr>
        <p:xfrm>
          <a:off x="211776" y="678314"/>
          <a:ext cx="2602675" cy="5418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1739906-9233-874C-9565-47CF866C6974}"/>
              </a:ext>
            </a:extLst>
          </p:cNvPr>
          <p:cNvSpPr txBox="1"/>
          <p:nvPr/>
        </p:nvSpPr>
        <p:spPr>
          <a:xfrm rot="16200000">
            <a:off x="3764478" y="1567543"/>
            <a:ext cx="159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Читать трудно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5F3EC0-AE6F-A944-B4CD-0CB6A2738D39}"/>
              </a:ext>
            </a:extLst>
          </p:cNvPr>
          <p:cNvSpPr txBox="1"/>
          <p:nvPr/>
        </p:nvSpPr>
        <p:spPr>
          <a:xfrm rot="5400000">
            <a:off x="6080168" y="4796592"/>
            <a:ext cx="2231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Читать менее трудно</a:t>
            </a:r>
          </a:p>
        </p:txBody>
      </p:sp>
    </p:spTree>
    <p:extLst>
      <p:ext uri="{BB962C8B-B14F-4D97-AF65-F5344CB8AC3E}">
        <p14:creationId xmlns:p14="http://schemas.microsoft.com/office/powerpoint/2010/main" val="36230256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223</Words>
  <Application>Microsoft Macintosh PowerPoint</Application>
  <PresentationFormat>Широкоэкранный</PresentationFormat>
  <Paragraphs>51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Метод квадратичного решета (QS)</vt:lpstr>
      <vt:lpstr>Общий метод числового поля (GNFS)</vt:lpstr>
      <vt:lpstr>Использование предугадывающих алгоритмов для выбора оптимальных факторных баз.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Гамов</dc:creator>
  <cp:lastModifiedBy>Павел Гамов</cp:lastModifiedBy>
  <cp:revision>18</cp:revision>
  <dcterms:created xsi:type="dcterms:W3CDTF">2021-10-04T08:56:37Z</dcterms:created>
  <dcterms:modified xsi:type="dcterms:W3CDTF">2021-10-21T17:09:36Z</dcterms:modified>
</cp:coreProperties>
</file>