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9" r:id="rId2"/>
    <p:sldId id="267" r:id="rId3"/>
    <p:sldId id="256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88A9-40A5-4F6D-9A1E-E5CB9F280DB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4E3CE-95BD-4736-9A88-AF28709D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63505" y="4031687"/>
            <a:ext cx="2716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ЭМС -171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3505" y="4653136"/>
            <a:ext cx="2812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Горбачева София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Гамов Павел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Жабин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Давид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Юркова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Яна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8550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тональности текста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Rest API icon PNG and SVG Vect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89220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280" y="1124744"/>
            <a:ext cx="8227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Настроить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и ошибок.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Внедрить мониторинг доступности и производительности сервиса.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7280" y="1064829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Написать автоматизированные тесты для проверки функциональности API.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280" y="1124744"/>
            <a:ext cx="85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API сервис, развернутый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Документация по использованию API.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Набор автоматизированных тестов для обеспечения стабильности сервиса.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55" y="2694404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4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0" y="409831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2" y="507541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19" y="277093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505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0" y="17265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43" y="345680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43" y="48855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52" y="452412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2" y="28529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92482" y="39330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7280" y="332656"/>
            <a:ext cx="693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52" y="1700587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7" descr="golang&quot; Icon - Download for free – Icondu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707" y="1480216"/>
            <a:ext cx="822820" cy="8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4719" y="205020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94" y="409831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2186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14" y="542186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62" y="28529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403">
            <a:off x="4738664" y="2267176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1439">
            <a:off x="4677590" y="3430139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73" y="4394548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5" y="3751951"/>
            <a:ext cx="772176" cy="77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53" y="4486688"/>
            <a:ext cx="725784" cy="72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66" y="518838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1575">
            <a:off x="3725089" y="4010436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5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развертывание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3" descr="File:Golang.p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54" y="1079066"/>
            <a:ext cx="2841038" cy="10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280" y="2361830"/>
            <a:ext cx="556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запросов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(github.com/gin-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/gin)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7280" y="3501008"/>
            <a:ext cx="300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go/net/http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7280" y="4132883"/>
            <a:ext cx="68918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Контейнирование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Colima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OS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движка для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Docker’a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5679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77280" y="1502649"/>
            <a:ext cx="3943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54" y="3345752"/>
            <a:ext cx="772176" cy="77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807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92" y="230107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05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1665"/>
              </p:ext>
            </p:extLst>
          </p:nvPr>
        </p:nvGraphicFramePr>
        <p:xfrm>
          <a:off x="377281" y="1772816"/>
          <a:ext cx="301610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7368"/>
                <a:gridCol w="652780"/>
                <a:gridCol w="1198880"/>
                <a:gridCol w="767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37483"/>
              </p:ext>
            </p:extLst>
          </p:nvPr>
        </p:nvGraphicFramePr>
        <p:xfrm>
          <a:off x="364228" y="4415196"/>
          <a:ext cx="304958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/>
                <a:gridCol w="659003"/>
                <a:gridCol w="606743"/>
                <a:gridCol w="767080"/>
                <a:gridCol w="6036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39713"/>
              </p:ext>
            </p:extLst>
          </p:nvPr>
        </p:nvGraphicFramePr>
        <p:xfrm>
          <a:off x="5300576" y="3284984"/>
          <a:ext cx="294290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/>
                <a:gridCol w="855980"/>
                <a:gridCol w="767080"/>
                <a:gridCol w="906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token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77280" y="1288852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72625" y="2225992"/>
            <a:ext cx="301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текста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351559" y="1750516"/>
            <a:ext cx="591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данных (радость, гнев, негатив…)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Соединительная линия уступом 26"/>
          <p:cNvCxnSpPr>
            <a:stCxn id="17" idx="1"/>
            <a:endCxn id="12" idx="2"/>
          </p:cNvCxnSpPr>
          <p:nvPr/>
        </p:nvCxnSpPr>
        <p:spPr>
          <a:xfrm rot="10800000">
            <a:off x="1885335" y="2143657"/>
            <a:ext cx="987290" cy="3131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18" idx="0"/>
            <a:endCxn id="74" idx="0"/>
          </p:cNvCxnSpPr>
          <p:nvPr/>
        </p:nvCxnSpPr>
        <p:spPr>
          <a:xfrm rot="16200000" flipV="1">
            <a:off x="4522341" y="-34960"/>
            <a:ext cx="230832" cy="3340120"/>
          </a:xfrm>
          <a:prstGeom prst="bentConnector3">
            <a:avLst>
              <a:gd name="adj1" fmla="val 199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10643" y="2771785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18556" y="2996952"/>
            <a:ext cx="3368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 в словаре данных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718556" y="3502360"/>
            <a:ext cx="3224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использования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14" idx="0"/>
          </p:cNvCxnSpPr>
          <p:nvPr/>
        </p:nvCxnSpPr>
        <p:spPr>
          <a:xfrm rot="16200000" flipH="1">
            <a:off x="5991330" y="2504284"/>
            <a:ext cx="1063494" cy="4979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4" idx="0"/>
            <a:endCxn id="57" idx="0"/>
          </p:cNvCxnSpPr>
          <p:nvPr/>
        </p:nvCxnSpPr>
        <p:spPr>
          <a:xfrm rot="16200000" flipH="1">
            <a:off x="4663243" y="1736507"/>
            <a:ext cx="123903" cy="2644792"/>
          </a:xfrm>
          <a:prstGeom prst="bentConnector3">
            <a:avLst>
              <a:gd name="adj1" fmla="val -100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87365" y="3120855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02573" y="3375999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Соединительная линия уступом 62"/>
          <p:cNvCxnSpPr>
            <a:stCxn id="45" idx="2"/>
            <a:endCxn id="61" idx="2"/>
          </p:cNvCxnSpPr>
          <p:nvPr/>
        </p:nvCxnSpPr>
        <p:spPr>
          <a:xfrm rot="5400000" flipH="1" flipV="1">
            <a:off x="5337384" y="1738610"/>
            <a:ext cx="218694" cy="4232135"/>
          </a:xfrm>
          <a:prstGeom prst="bentConnector3">
            <a:avLst>
              <a:gd name="adj1" fmla="val -49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77280" y="3953531"/>
            <a:ext cx="143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078357" y="4883968"/>
            <a:ext cx="441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Расшифровка данных по словам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4078357" y="5345633"/>
            <a:ext cx="3928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разметки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078357" y="5807298"/>
            <a:ext cx="1996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07471" y="1519684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17262" y="4514636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9838" y="4514636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Соединительная линия уступом 77"/>
          <p:cNvCxnSpPr>
            <a:stCxn id="73" idx="1"/>
            <a:endCxn id="91" idx="2"/>
          </p:cNvCxnSpPr>
          <p:nvPr/>
        </p:nvCxnSpPr>
        <p:spPr>
          <a:xfrm rot="10800000">
            <a:off x="1718557" y="4891137"/>
            <a:ext cx="2359801" cy="1146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72" idx="1"/>
            <a:endCxn id="75" idx="2"/>
          </p:cNvCxnSpPr>
          <p:nvPr/>
        </p:nvCxnSpPr>
        <p:spPr>
          <a:xfrm rot="10800000">
            <a:off x="2377489" y="4883968"/>
            <a:ext cx="1700869" cy="69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1" idx="1"/>
            <a:endCxn id="76" idx="2"/>
          </p:cNvCxnSpPr>
          <p:nvPr/>
        </p:nvCxnSpPr>
        <p:spPr>
          <a:xfrm rot="10800000">
            <a:off x="3050065" y="4883969"/>
            <a:ext cx="1028293" cy="230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58330" y="4521804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7280" y="1340768"/>
            <a:ext cx="8299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Внедрить </a:t>
            </a:r>
            <a:r>
              <a:rPr lang="ru-RU" sz="2400" dirty="0" err="1"/>
              <a:t>Redis</a:t>
            </a:r>
            <a:r>
              <a:rPr lang="ru-RU" sz="2400" dirty="0"/>
              <a:t> </a:t>
            </a:r>
            <a:r>
              <a:rPr lang="ru-RU" sz="2400" dirty="0" smtClean="0"/>
              <a:t>для </a:t>
            </a:r>
            <a:r>
              <a:rPr lang="ru-RU" sz="2400" dirty="0"/>
              <a:t>кэширования </a:t>
            </a:r>
            <a:r>
              <a:rPr lang="ru-RU" sz="2400" dirty="0" smtClean="0"/>
              <a:t>результатов анализа </a:t>
            </a:r>
            <a:r>
              <a:rPr lang="ru-RU" sz="2400" dirty="0"/>
              <a:t>тональности, </a:t>
            </a:r>
            <a:r>
              <a:rPr lang="ru-RU" sz="2400" dirty="0" smtClean="0"/>
              <a:t>чтобы </a:t>
            </a:r>
            <a:r>
              <a:rPr lang="ru-RU" sz="2400" dirty="0"/>
              <a:t>ускорить ответы на повторные запросы.</a:t>
            </a:r>
            <a:endParaRPr lang="ru-RU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5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81702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51" y="478589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8589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1" y="19004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текста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7281" y="1124744"/>
            <a:ext cx="8443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Варианты реализации (мое видение)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195113" y="1799895"/>
            <a:ext cx="4389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Случайны</a:t>
            </a:r>
            <a:r>
              <a:rPr lang="ru-RU" sz="2400" dirty="0"/>
              <a:t>й</a:t>
            </a:r>
            <a:r>
              <a:rPr lang="ru-RU" sz="2400" dirty="0" smtClean="0"/>
              <a:t> лес (</a:t>
            </a:r>
            <a:r>
              <a:rPr lang="en-US" sz="2400" dirty="0" smtClean="0"/>
              <a:t>Random Forest)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68560" y="3062437"/>
            <a:ext cx="4389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Метод опорных векторов </a:t>
            </a:r>
            <a:r>
              <a:rPr lang="en-US" sz="2400" dirty="0" smtClean="0"/>
              <a:t>(SVM)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79712" y="4846647"/>
            <a:ext cx="5325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Классификация по многим </a:t>
            </a:r>
            <a:r>
              <a:rPr lang="ru-RU" sz="2400" dirty="0" smtClean="0"/>
              <a:t>меткам (</a:t>
            </a:r>
            <a:r>
              <a:rPr lang="en-US" sz="2400" dirty="0" smtClean="0"/>
              <a:t>MLC)</a:t>
            </a:r>
            <a:r>
              <a:rPr lang="ru-RU" sz="2400" dirty="0" smtClean="0"/>
              <a:t> + </a:t>
            </a:r>
            <a:r>
              <a:rPr lang="en-US" sz="2400" dirty="0"/>
              <a:t>Linear </a:t>
            </a:r>
            <a:r>
              <a:rPr lang="en-US" sz="2400" dirty="0" smtClean="0"/>
              <a:t>Bias </a:t>
            </a:r>
            <a:r>
              <a:rPr lang="en-US" sz="2400" dirty="0"/>
              <a:t>classification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491880" y="2314788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Слишком </a:t>
            </a:r>
            <a:r>
              <a:rPr lang="ru-RU" sz="1600" i="1" u="sng" dirty="0" smtClean="0"/>
              <a:t>дорого</a:t>
            </a:r>
            <a:r>
              <a:rPr lang="ru-RU" sz="1600" dirty="0" smtClean="0"/>
              <a:t>. Мы хотим </a:t>
            </a:r>
            <a:r>
              <a:rPr lang="en-US" sz="1600" u="sng" dirty="0" smtClean="0"/>
              <a:t>performance</a:t>
            </a:r>
            <a:r>
              <a:rPr lang="ru-RU" sz="1600" dirty="0" smtClean="0"/>
              <a:t>! </a:t>
            </a:r>
            <a:endParaRPr lang="ru-RU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39938" y="3524102"/>
            <a:ext cx="5614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Нет явной линейности (на первый взгляд)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Математически </a:t>
            </a:r>
            <a:r>
              <a:rPr lang="ru-RU" sz="1600" u="sng" dirty="0" smtClean="0"/>
              <a:t>сложный алгоритм</a:t>
            </a:r>
            <a:r>
              <a:rPr lang="ru-RU" sz="1600" dirty="0" smtClean="0"/>
              <a:t>, не люблю то, в чем до конца не разбираюсь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1" y="153873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38" y="191801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3062602" y="5738395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Быстро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422642" y="6074505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Просто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782682" y="6413059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 со стилем…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015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7281" y="1124744"/>
            <a:ext cx="8443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API/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analyze?text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=some text to parse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7280" y="1738809"/>
            <a:ext cx="98113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count" : "Number of words : Int64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"label" : "soft max label of 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String",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"words"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"word" : "word itself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"info"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"label" : "some label from learning labels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"value" : "percentage : Int8"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7280" y="1145307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statistics?date_begin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=“dd.mm.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”&amp;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dd.mm.yyyy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80" y="1844824"/>
            <a:ext cx="98113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"date" : "date of request : Date",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"text" : "text : String",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count" : "Number of words : Int64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"label" : "soft max label of 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String",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"words"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word" : "word itself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"info"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"label" : "some label from learning labels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"value" : "percentage : Int8"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52736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Обеспечить безопасность API с использованием HTTPS.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Реализовать авторизацию с использованием API ключей.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4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204</TotalTime>
  <Words>434</Words>
  <Application>Microsoft Office PowerPoint</Application>
  <PresentationFormat>Экран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Главная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P.Gamov</dc:creator>
  <cp:lastModifiedBy>P.Gamov</cp:lastModifiedBy>
  <cp:revision>32</cp:revision>
  <dcterms:created xsi:type="dcterms:W3CDTF">2024-11-08T09:54:20Z</dcterms:created>
  <dcterms:modified xsi:type="dcterms:W3CDTF">2024-11-08T13:29:05Z</dcterms:modified>
</cp:coreProperties>
</file>