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79" r:id="rId4"/>
    <p:sldId id="282" r:id="rId5"/>
    <p:sldId id="283" r:id="rId6"/>
    <p:sldId id="258" r:id="rId7"/>
    <p:sldId id="284" r:id="rId8"/>
    <p:sldId id="285" r:id="rId9"/>
    <p:sldId id="286" r:id="rId10"/>
    <p:sldId id="287" r:id="rId11"/>
    <p:sldId id="280" r:id="rId12"/>
    <p:sldId id="281" r:id="rId13"/>
    <p:sldId id="288" r:id="rId14"/>
    <p:sldId id="289" r:id="rId15"/>
    <p:sldId id="290" r:id="rId16"/>
    <p:sldId id="291" r:id="rId17"/>
    <p:sldId id="292" r:id="rId18"/>
    <p:sldId id="294" r:id="rId19"/>
    <p:sldId id="259" r:id="rId20"/>
    <p:sldId id="293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9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4421b6d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94421b6d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94421b6d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94421b6d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4421b6d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94421b6d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4421b6d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4421b6d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4421b6d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4421b6d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94421b6d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94421b6d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9492d40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9492d40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9492d40a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9492d40a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492d40a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492d40a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492d40a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9492d40a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d9a179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d9a179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492d40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492d40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9492d40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9492d40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9492d40a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9492d40a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492d40a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9492d40a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d9a179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d9a179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4421b6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4421b6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4421b6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4421b6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4421b6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4421b6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4421b6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4421b6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4421b6d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4421b6d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4421b6d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4421b6d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orts.yahoo.com/" TargetMode="External"/><Relationship Id="rId2" Type="http://schemas.openxmlformats.org/officeDocument/2006/relationships/hyperlink" Target="https://finance.yahoo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quote/AAPL?p=AAP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quandl+api" TargetMode="External"/><Relationship Id="rId2" Type="http://schemas.openxmlformats.org/officeDocument/2006/relationships/hyperlink" Target="https://www.google.com/search?q=quandl+api&amp;rlz=1C1GCEB_enIN805IN805&amp;oq=quandl&amp;aqs=chrome.0.69i59j69i57j0l3j69i60l3.3639j0j7&amp;sourceid=chrome&amp;ie=UTF-8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icing/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ndl.com/tools/python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yahoo+financ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quote/AAPL?p=AAP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06C2-ABFE-4871-8C27-34B7AEC8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8FD2E-350F-4C35-A20D-23085B17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27" y="0"/>
            <a:ext cx="8570145" cy="5143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C43C7-56F9-43D1-BA08-E795D157C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6B57-F282-4ED0-ACFD-473F11D5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5CDD9-9AE3-4301-8DA2-954BF9B86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https://finance.yahoo.com/</a:t>
            </a:r>
            <a:endParaRPr lang="en-US" dirty="0"/>
          </a:p>
          <a:p>
            <a:r>
              <a:rPr lang="en-US" dirty="0">
                <a:hlinkClick r:id="rId3"/>
              </a:rPr>
              <a:t>https://sports.yahoo.com/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5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6E77-D7A5-4778-968E-B1ADF5F8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0E84D-FB50-42FB-AF2F-883DA7071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https://finance.yahoo.com/quote/AAPL?p=AAPL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0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5B9E-1892-4F5B-83B8-F49926FB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E579A-D1A5-425C-8113-14DFF90C7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38" y="0"/>
            <a:ext cx="7475724" cy="5143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78283-BBF0-4B37-BF0A-4D128C08C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0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5809-F09F-499C-8514-7D9D9FEE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3C93F-AAA1-450D-BCDD-7F0DC1057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https://www.google.com/search?q=quandl+api&amp;rlz=1C1GCEB_enIN805IN805&amp;oq=quandl&amp;aqs=chrome.0.69i59j69i57j0l3j69i60l3.3639j0j7&amp;sourceid=chrome&amp;ie=UTF-8</a:t>
            </a:r>
            <a:endParaRPr lang="en-US" dirty="0"/>
          </a:p>
          <a:p>
            <a:r>
              <a:rPr lang="en-US" dirty="0">
                <a:hlinkClick r:id="rId3"/>
              </a:rPr>
              <a:t>https://www.google.com/search?q=quandl+api</a:t>
            </a:r>
            <a:endParaRPr lang="en-US" dirty="0"/>
          </a:p>
          <a:p>
            <a:r>
              <a:rPr lang="en-US" dirty="0"/>
              <a:t>A: Google</a:t>
            </a:r>
          </a:p>
          <a:p>
            <a:r>
              <a:rPr lang="en-US" dirty="0"/>
              <a:t>P: search </a:t>
            </a:r>
            <a:r>
              <a:rPr lang="en-US" dirty="0" err="1"/>
              <a:t>Quandl</a:t>
            </a:r>
            <a:r>
              <a:rPr lang="en-US" dirty="0"/>
              <a:t> </a:t>
            </a:r>
          </a:p>
          <a:p>
            <a:r>
              <a:rPr lang="en-US" dirty="0"/>
              <a:t>I: mobile or computer with google website</a:t>
            </a:r>
          </a:p>
          <a:p>
            <a:r>
              <a:rPr lang="en-US" dirty="0"/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3806638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6587-73C1-423A-BBEF-8A7FFE3F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F41D3-66A2-4B13-8B23-2D6D82AF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06" y="0"/>
            <a:ext cx="7529787" cy="5143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5146-DB7E-4BC1-AA31-A1D76DE01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4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02A5-33F5-4E17-870F-7E5D6B18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3481-6FBC-462D-8FDA-D41075EB0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Server: </a:t>
            </a:r>
            <a:r>
              <a:rPr lang="en-US" dirty="0">
                <a:hlinkClick r:id="rId2"/>
              </a:rPr>
              <a:t>https://aws.amazon.com/</a:t>
            </a:r>
            <a:endParaRPr lang="en-US" dirty="0"/>
          </a:p>
          <a:p>
            <a:r>
              <a:rPr lang="en-US" dirty="0"/>
              <a:t>End point</a:t>
            </a:r>
          </a:p>
          <a:p>
            <a:r>
              <a:rPr lang="en-US" dirty="0">
                <a:hlinkClick r:id="rId3"/>
              </a:rPr>
              <a:t>https://aws.amazon.com/pricing/</a:t>
            </a:r>
            <a:endParaRPr lang="en-US" dirty="0"/>
          </a:p>
          <a:p>
            <a:r>
              <a:rPr lang="en-US" dirty="0"/>
              <a:t>A: Amazon pricing</a:t>
            </a:r>
          </a:p>
          <a:p>
            <a:r>
              <a:rPr lang="en-US" dirty="0"/>
              <a:t>P: pricing</a:t>
            </a:r>
          </a:p>
          <a:p>
            <a:r>
              <a:rPr lang="en-US" dirty="0"/>
              <a:t>I: computer with AWS website</a:t>
            </a:r>
          </a:p>
          <a:p>
            <a:r>
              <a:rPr lang="en-US" dirty="0"/>
              <a:t>IaaS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6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600B-B1C7-4416-A526-DC34628B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0B457-443D-4C39-8F3D-0AD44AA8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8" y="882594"/>
            <a:ext cx="8947864" cy="426090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5AB23-6F41-413C-8285-2A33A0B5D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4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5050-6A94-4FCE-A835-3321E162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863AD-4CB4-4E41-B28B-0E19BE932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https://www.quandl.com/tools/python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45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API are great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the program do not write it: </a:t>
            </a:r>
            <a:r>
              <a:rPr lang="en-US" dirty="0"/>
              <a:t>send API request and get response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Platform independent: </a:t>
            </a:r>
            <a:r>
              <a:rPr lang="en-US" dirty="0"/>
              <a:t>Mobile, laptop or other medium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Upgrade safe: </a:t>
            </a:r>
            <a:r>
              <a:rPr lang="en-US" dirty="0"/>
              <a:t>app version change, update it, </a:t>
            </a:r>
            <a:r>
              <a:rPr lang="en-US" dirty="0" err="1"/>
              <a:t>playstore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trading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Automatic trading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 err="1"/>
              <a:t>Programme</a:t>
            </a:r>
            <a:r>
              <a:rPr lang="en-US" dirty="0"/>
              <a:t> running the trading system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Rule based trading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Strategies to trade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Systematic trading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No Human emotion involved in trading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Fast Execution and nothing to worry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26EB-DD07-4FA2-B029-84D712B2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87127-EDB2-438F-91C5-C3397C5EA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33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Transaction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Request sent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Program run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Response sent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= internet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Service = api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Web service = api that uses internet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XML or JSON to format the data over the internet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 Transfer Protocol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 line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Header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Blank Line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Body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4570075" y="1959025"/>
            <a:ext cx="35211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(change)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725"/>
            <a:ext cx="8625175" cy="34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7284"/>
            <a:ext cx="9144000" cy="388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3888"/>
            <a:ext cx="88392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3011"/>
            <a:ext cx="9144000" cy="407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423"/>
            <a:ext cx="9143999" cy="3671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Data Format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204913"/>
            <a:ext cx="65913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B0BC-5D7F-4A43-9D95-7BFDA06D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1FFA1-8932-4F87-A9FC-29484CFC2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testing the system and apply</a:t>
            </a:r>
          </a:p>
          <a:p>
            <a:r>
              <a:rPr lang="en-US" dirty="0"/>
              <a:t>Know the accuracy</a:t>
            </a:r>
          </a:p>
        </p:txBody>
      </p:sp>
    </p:spTree>
    <p:extLst>
      <p:ext uri="{BB962C8B-B14F-4D97-AF65-F5344CB8AC3E}">
        <p14:creationId xmlns:p14="http://schemas.microsoft.com/office/powerpoint/2010/main" val="2041125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Data format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50" y="1100150"/>
            <a:ext cx="8397026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web store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{ "Pizza" : [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{"Size": "Small",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"Toppings" : ["Onions", "Mushrooms"]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{"Size": "Large",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"Toppings" : ["Onions", "Mushrooms"]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914400"/>
            <a:ext cx="79819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409700"/>
            <a:ext cx="75628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vs JSON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38" y="1581150"/>
            <a:ext cx="69437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8" y="842963"/>
            <a:ext cx="77057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287C-D854-4370-BFFE-9E9AAED8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84451-A6FF-464A-883B-321E1A0E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752475"/>
            <a:ext cx="8181975" cy="36385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4062F-D1DD-47C3-8EF2-B758C4FF2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872-A2DF-499A-AFBD-B8FFDE53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3077D-8D45-4B57-8C31-0AD969068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357"/>
            <a:ext cx="9144000" cy="439678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F69C-5952-4BA8-9144-D8647BD82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0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A: Application: Software that does a task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P: Programming: Program (P) that does a task in the application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I: Interface: Place (I) that tell the program to run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An API exist where you tell (I) a computer program (P) to run in an application (A)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API = IPA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BDEA-BD0B-4064-8E05-F71EFB2B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Example1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3B2B7-08BE-4000-883C-40BE222E3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https://www.google.com/search?q=yahoo+finance</a:t>
            </a:r>
            <a:endParaRPr lang="en-US" dirty="0"/>
          </a:p>
          <a:p>
            <a:r>
              <a:rPr lang="en-US" dirty="0"/>
              <a:t>A: Google</a:t>
            </a:r>
          </a:p>
          <a:p>
            <a:r>
              <a:rPr lang="en-US" dirty="0"/>
              <a:t>P: Search</a:t>
            </a:r>
          </a:p>
          <a:p>
            <a:r>
              <a:rPr lang="en-US" dirty="0"/>
              <a:t>I: Google website, search page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6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724C-4E09-4F66-9A29-023BA3C6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Example2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DA731-6904-4A98-8285-8F02B1510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https://finance.yahoo.com/</a:t>
            </a:r>
            <a:endParaRPr lang="en-US" dirty="0"/>
          </a:p>
          <a:p>
            <a:r>
              <a:rPr lang="en-US" dirty="0"/>
              <a:t>A: Yahoo </a:t>
            </a:r>
            <a:r>
              <a:rPr lang="en-US" dirty="0" err="1"/>
              <a:t>Finace</a:t>
            </a:r>
            <a:endParaRPr lang="en-US" dirty="0"/>
          </a:p>
          <a:p>
            <a:r>
              <a:rPr lang="en-US" dirty="0"/>
              <a:t>P: about</a:t>
            </a:r>
          </a:p>
          <a:p>
            <a:r>
              <a:rPr lang="en-US" dirty="0"/>
              <a:t>I: Yahoo website, computer, mobile</a:t>
            </a:r>
          </a:p>
        </p:txBody>
      </p:sp>
    </p:spTree>
    <p:extLst>
      <p:ext uri="{BB962C8B-B14F-4D97-AF65-F5344CB8AC3E}">
        <p14:creationId xmlns:p14="http://schemas.microsoft.com/office/powerpoint/2010/main" val="373620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B82B-E02A-44B0-9A15-CF0A5311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Example3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44657-1482-4AD0-9948-7D1441CCD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https://finance.yahoo.com/quote/AAPL?p=AAPL</a:t>
            </a:r>
            <a:endParaRPr lang="en-US" dirty="0"/>
          </a:p>
          <a:p>
            <a:r>
              <a:rPr lang="en-US" dirty="0"/>
              <a:t>A: Yahoo finance</a:t>
            </a:r>
          </a:p>
          <a:p>
            <a:r>
              <a:rPr lang="en-US" dirty="0"/>
              <a:t>P: AAPL data: Asking for quote for AAPL</a:t>
            </a:r>
          </a:p>
          <a:p>
            <a:r>
              <a:rPr lang="en-US" dirty="0"/>
              <a:t>I: mobile, computer, yahoo website</a:t>
            </a:r>
          </a:p>
          <a:p>
            <a:r>
              <a:rPr lang="en-US" dirty="0"/>
              <a:t>Web API</a:t>
            </a:r>
          </a:p>
        </p:txBody>
      </p:sp>
    </p:spTree>
    <p:extLst>
      <p:ext uri="{BB962C8B-B14F-4D97-AF65-F5344CB8AC3E}">
        <p14:creationId xmlns:p14="http://schemas.microsoft.com/office/powerpoint/2010/main" val="42828564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469</Words>
  <Application>Microsoft Office PowerPoint</Application>
  <PresentationFormat>On-screen Show (16:9)</PresentationFormat>
  <Paragraphs>98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Arial</vt:lpstr>
      <vt:lpstr>Simple Light</vt:lpstr>
      <vt:lpstr>API</vt:lpstr>
      <vt:lpstr>Algorithmic trading</vt:lpstr>
      <vt:lpstr>PowerPoint Presentation</vt:lpstr>
      <vt:lpstr>PowerPoint Presentation</vt:lpstr>
      <vt:lpstr>PowerPoint Presentation</vt:lpstr>
      <vt:lpstr>What is an API</vt:lpstr>
      <vt:lpstr>API Example1</vt:lpstr>
      <vt:lpstr>API Example2</vt:lpstr>
      <vt:lpstr>API Example3</vt:lpstr>
      <vt:lpstr>PowerPoint Presentation</vt:lpstr>
      <vt:lpstr>PowerPoint Presentation</vt:lpstr>
      <vt:lpstr>PowerPoint Presentation</vt:lpstr>
      <vt:lpstr>PowerPoint Presentation</vt:lpstr>
      <vt:lpstr>API Example</vt:lpstr>
      <vt:lpstr>PowerPoint Presentation</vt:lpstr>
      <vt:lpstr>API Example</vt:lpstr>
      <vt:lpstr>Cloud Service Models</vt:lpstr>
      <vt:lpstr>API Example</vt:lpstr>
      <vt:lpstr>Why API are great</vt:lpstr>
      <vt:lpstr>PowerPoint Presentation</vt:lpstr>
      <vt:lpstr>API Transaction</vt:lpstr>
      <vt:lpstr>Web Service</vt:lpstr>
      <vt:lpstr>HTTP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XML Data Format</vt:lpstr>
      <vt:lpstr>JSON Data format</vt:lpstr>
      <vt:lpstr>PowerPoint Presentation</vt:lpstr>
      <vt:lpstr>PowerPoint Presentation</vt:lpstr>
      <vt:lpstr>PowerPoint Presentation</vt:lpstr>
      <vt:lpstr>PowerPoint Presentation</vt:lpstr>
      <vt:lpstr>XML vs JSON</vt:lpstr>
      <vt:lpstr>SOAP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cp:lastModifiedBy>Gupta, Hari Shanker</cp:lastModifiedBy>
  <cp:revision>12</cp:revision>
  <dcterms:modified xsi:type="dcterms:W3CDTF">2020-06-28T11:15:02Z</dcterms:modified>
</cp:coreProperties>
</file>