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edgeverve.udemy.com/course/the-python-mega-course/learn/lecture/15491838#over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https://edgeverve.udemy.com/course/the-python-mega-course/learn/lecture/15491838#overview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