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4421b6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4421b6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4421b6d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4421b6d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4421b6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94421b6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4421b6d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4421b6d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4421b6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4421b6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4421b6d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94421b6d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9492d40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9492d40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492d40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492d40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492d40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492d40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492d40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492d40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d9a179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d9a179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492d40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492d40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9492d40a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9492d40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492d40a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9492d40a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492d40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492d40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d9a179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d9a179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4421b6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4421b6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4421b6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4421b6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4421b6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4421b6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4421b6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4421b6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4421b6d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4421b6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4421b6d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4421b6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dgeverve.udemy.com/course/api-and-web-service-introduction/learn/lecture/11557472?start=15#overvie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https://edgeverve.udemy.com/course/api-and-web-service-introduction/learn/lecture/11557472?start=15#overview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3888"/>
            <a:ext cx="88392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011"/>
            <a:ext cx="9144000" cy="407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423"/>
            <a:ext cx="9143999" cy="3671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Data Format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204913"/>
            <a:ext cx="65913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Data format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50" y="1100150"/>
            <a:ext cx="8397026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web store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 "Pizza" : [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{"Size": "Small",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"Toppings" : ["Onions", "Mushrooms"]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{"Size": "Large",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"Toppings" : ["Onions", "Mushrooms"]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914400"/>
            <a:ext cx="79819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409700"/>
            <a:ext cx="75628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vs JSON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38" y="1581150"/>
            <a:ext cx="69437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trading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8" y="842963"/>
            <a:ext cx="77057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Modern technology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Application: Software that does a task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P: Programming: Program (P) that does a task in the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I: Interface: Place (I) that tell the program to run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API exist where you tell (I) a computer program (P) to run in an application (A)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API = IPA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API are great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program do not write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r>
              <a:rPr lang="en"/>
              <a:t> independent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Upgrade safe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</a:t>
            </a:r>
            <a:r>
              <a:rPr lang="en"/>
              <a:t>Transaction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sent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 run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Response sent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= internet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Service =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service = api that uses internet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XML or JSON to format the data over the internet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</a:t>
            </a:r>
            <a:r>
              <a:rPr lang="en"/>
              <a:t> Transfer </a:t>
            </a:r>
            <a:r>
              <a:rPr lang="en"/>
              <a:t>Protocol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Blank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Body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4570075" y="1959025"/>
            <a:ext cx="3521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(change)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725"/>
            <a:ext cx="8625175" cy="34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7284"/>
            <a:ext cx="9144000" cy="388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