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adbb9e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adbb9e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adbb9e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adbb9e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6adbb9e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6adbb9e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6adbb9e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6adbb9e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adbb9e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adbb9e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6adbb9e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6adbb9e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6adbb9e6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6adbb9e6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6adbb9e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6adbb9e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adbb9e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adbb9e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6adbb9e6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6adbb9e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dgeverve.udemy.com/course/rest-api-flask-and-python/learn/lecture/5993704#over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https://edgeverve.udemy.com/course/rest-api-flask-and-python/learn/lecture/5993704#overview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109538"/>
            <a:ext cx="905827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395288"/>
            <a:ext cx="89439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375"/>
            <a:ext cx="91440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461963"/>
            <a:ext cx="8743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614"/>
            <a:ext cx="9143999" cy="4586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238125"/>
            <a:ext cx="874395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261938"/>
            <a:ext cx="88582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95263"/>
            <a:ext cx="880110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433388"/>
            <a:ext cx="91059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