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9b2f68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9b2f68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9b2f68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d9b2f68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9b2f68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9b2f68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9b2f68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9b2f68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9b2f68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9b2f68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9b2f68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9b2f68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d9b2f68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d9b2f68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474b37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474b37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474b37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474b37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474b37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474b37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474b3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474b3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9b2f68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9b2f68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9b2f68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d9b2f68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d9b2f68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d9b2f68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9b2f68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9b2f68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9b2f68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9b2f68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9b2f68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d9b2f68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d9b2f68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d9b2f68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d9b2f68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d9b2f68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d9b2f68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d9b2f68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d9b2f687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d9b2f687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9b2f68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9b2f68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d9b2f68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d9b2f68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9b2f68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9b2f68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9b2f68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9b2f68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9b2f68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9b2f68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9b2f6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9b2f6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9b2f68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9b2f68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9b2f68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9b2f68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d9b2f68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d9b2f68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dgeverve.udemy.com/course/learn-jmeter-from-scratch-performance-load-testing-too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azedemo.com/" TargetMode="External"/><Relationship Id="rId4" Type="http://schemas.openxmlformats.org/officeDocument/2006/relationships/hyperlink" Target="https://blazedemo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geverve.udemy.com/course/learn-jmeter-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he-internet.herokuapp.com/log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https://edgeverve.udemy.com/course/learn-jmeter-from-scratch-performance-load-testing-tool/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hours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Jmeter: 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runner: competetor for jemeter, but paid one,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Selenium</a:t>
            </a:r>
            <a:r>
              <a:rPr lang="en"/>
              <a:t>, for functional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Jmeter is build on java so it will work on any plateform, window, mac, linux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of job on </a:t>
            </a:r>
            <a:r>
              <a:rPr lang="en"/>
              <a:t>jmeter</a:t>
            </a:r>
            <a:r>
              <a:rPr lang="en"/>
              <a:t> compare to other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Ecommerce</a:t>
            </a:r>
            <a:r>
              <a:rPr lang="en"/>
              <a:t> has such big </a:t>
            </a:r>
            <a:r>
              <a:rPr lang="en"/>
              <a:t>requirement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857375"/>
            <a:ext cx="47720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Jmeter</a:t>
            </a:r>
            <a:r>
              <a:rPr lang="en"/>
              <a:t> </a:t>
            </a:r>
            <a:r>
              <a:rPr lang="en"/>
              <a:t>overview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Eclipse</a:t>
            </a:r>
            <a:r>
              <a:rPr lang="en"/>
              <a:t> or many </a:t>
            </a:r>
            <a:r>
              <a:rPr lang="en"/>
              <a:t>platform</a:t>
            </a:r>
            <a:r>
              <a:rPr lang="en"/>
              <a:t> allows multiple project to open, but jmeter allows to open one project at a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1143000"/>
            <a:ext cx="57054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685925"/>
            <a:ext cx="48482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Blazemeter chrome extension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200150"/>
            <a:ext cx="52673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https://blazedemo.com/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extension to google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or with google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https://blazedemo.com/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site can be tested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528638"/>
            <a:ext cx="79533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047750"/>
            <a:ext cx="7610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Group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group has thread/user executing the same </a:t>
            </a:r>
            <a:r>
              <a:rPr lang="en"/>
              <a:t>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flow is one thread and many such group of </a:t>
            </a:r>
            <a:r>
              <a:rPr lang="en"/>
              <a:t>thread</a:t>
            </a:r>
            <a:r>
              <a:rPr lang="en"/>
              <a:t> can be given as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Ramp Up</a:t>
            </a:r>
            <a:r>
              <a:rPr lang="en"/>
              <a:t> for the whole thread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Listener is to present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result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hours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https://edgeverve.udemy.com/course/learn-jmeter-m/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500188"/>
            <a:ext cx="48863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1900238"/>
            <a:ext cx="32670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681163"/>
            <a:ext cx="42100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147763"/>
            <a:ext cx="84963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204913"/>
            <a:ext cx="44672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000250"/>
            <a:ext cx="4191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r>
              <a:rPr lang="en"/>
              <a:t> thread group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714375"/>
            <a:ext cx="84582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200150"/>
            <a:ext cx="84010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Manager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to test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https://the-internet.herokuapp.com/login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1685925"/>
            <a:ext cx="30194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Jmeter with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2.3 functionality are fixed and for every release there might be bug fix 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514350"/>
            <a:ext cx="51625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testing: End to end testing of an application, for example selecting a product, updating address, confirming order. Testing and making sure an application will perform well for an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testing: It is a testing that an software application work well under a particular workload. For example 1000 user </a:t>
            </a:r>
            <a:r>
              <a:rPr lang="en"/>
              <a:t>purchase</a:t>
            </a:r>
            <a:r>
              <a:rPr lang="en"/>
              <a:t> a particular product, how does the server respond, it is different from when one user </a:t>
            </a:r>
            <a:r>
              <a:rPr lang="en"/>
              <a:t>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 server with workload is a kind of performance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by product for 100 hour, check how server behave is performance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performance testing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flow under some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Independence day sell where 1000 of user buy a product, server may go down, test that in advance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</a:t>
            </a:r>
            <a:r>
              <a:rPr lang="en"/>
              <a:t>investment</a:t>
            </a:r>
            <a:r>
              <a:rPr lang="en"/>
              <a:t> for </a:t>
            </a:r>
            <a:r>
              <a:rPr lang="en"/>
              <a:t>advertising</a:t>
            </a:r>
            <a:r>
              <a:rPr lang="en"/>
              <a:t>, coding etc, </a:t>
            </a:r>
            <a:r>
              <a:rPr lang="en"/>
              <a:t>performance</a:t>
            </a:r>
            <a:r>
              <a:rPr lang="en"/>
              <a:t> testing is mandatory when traffic is coming 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testing team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different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users with different frequency sending orders, check the server behaviour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 load testing tool help in performance test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Jmeter one load testing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the result how the system behave on different </a:t>
            </a:r>
            <a:r>
              <a:rPr lang="en"/>
              <a:t>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how one flow work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script to buy a product, UI will not be available, test in headless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1000, 10K users at a time, for 5 hours javascript work for one user, automate that with jmeter for load testing with available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 many users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testing, run for many hours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metrics, measure the performance from load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