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3aaff0c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3aaff0c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3aaff0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f3aaff0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3aaff0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3aaff0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3aaff0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3aaff0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3aaff0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f3aaff0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f3aaff0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f3aaff0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3aaff0c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3aaff0c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Лабораторна №8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Пагарський Олексій, КН-31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Аналіз настрою тексту за допомогою BERT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Аналіз настроїв — це використання обробки природної мови, аналізу тексту, обчислювальної лінгвістики та біометричних даних для систематичного визначення, виділення, кількісної оцінки та вивчення афективних станів та суб’єктивної інформації.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Для цієї цілі використаємо нейронну мережу BERT з пакету transformers від компанії HuggingFace.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62725">
            <a:off x="7437423" y="3670346"/>
            <a:ext cx="1367048" cy="136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 таке BERT?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Bidirectional Encoder Representations from Transformers (BERT) – це метод машинного навчання на основі трансформерів для цілей обробки природної мови (NLP), розроблений Google.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892" y="2288450"/>
            <a:ext cx="3136226" cy="24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Датасет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4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Набір даних IMDB Reviews використовується для бінарної класифікації настроїв, незалежно від того, є відгук позитивним чи негативним. Він містить 25 000 оглядів фільмів для навчання та 25 000 для тестування. Усі ці 50 000 оглядів є позначеними даними, які можна використовувати для глибокого навчання під наглядом.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222075" y="2858275"/>
            <a:ext cx="6305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URL = 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"https://ai.stanford.edu/~amaas/data/sentiment/aclImdb_v1.tar.gz"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dataset = tf.keras.utils.get_file(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fname=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"aclImdb_v1.tar.gz"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origin=URL,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untar=</a:t>
            </a:r>
            <a:r>
              <a:rPr lang="en" sz="1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cache_dir=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'.'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cache_subdir=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''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8775" y="863550"/>
            <a:ext cx="84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Для вирішення даної задачи була вибрана варіація моделі BERT</a:t>
            </a:r>
            <a:r>
              <a:rPr baseline="-25000" lang="en" sz="1700"/>
              <a:t>base</a:t>
            </a:r>
            <a:r>
              <a:rPr lang="en" sz="1700"/>
              <a:t>. </a:t>
            </a:r>
            <a:endParaRPr sz="1700"/>
          </a:p>
        </p:txBody>
      </p:sp>
      <p:sp>
        <p:nvSpPr>
          <p:cNvPr id="82" name="Google Shape;82;p17"/>
          <p:cNvSpPr txBox="1"/>
          <p:nvPr/>
        </p:nvSpPr>
        <p:spPr>
          <a:xfrm>
            <a:off x="1587300" y="1724850"/>
            <a:ext cx="5969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model.summary()</a:t>
            </a:r>
            <a:endParaRPr sz="11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Model: 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"tf_bert_for_sequence_classification"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_________________________________________________________________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Layer (</a:t>
            </a:r>
            <a:r>
              <a:rPr lang="en" sz="11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                Output Shape              Param </a:t>
            </a:r>
            <a:r>
              <a:rPr lang="en" sz="11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=================================================================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bert (TFBertMainLayer)      multiple                 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109482240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dropout_37 (Dropout)        multiple                 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classifier (Dense)          multiple                 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1538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=================================================================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Total params: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109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483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778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Trainable params: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109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483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778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Non-trainable params: 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_________________________________________________________________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Вибрана варіація натренованих моделей з сімейства BERT має доволі багато параметрів, тому дотреновувати будемо недовго, має вистачити 2-х епох (краще використовувати GPU).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371900" y="1717225"/>
            <a:ext cx="64002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</a:t>
            </a:r>
            <a:r>
              <a:rPr lang="en" sz="11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compile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optimizer=tf.keras.optimizers.Adam(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learning_rate=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3e-5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epsilon=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1e-08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   clipnorm=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1.0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),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loss=tf.keras.losses.SparseCategoricalCrossentropy(from_logits=</a:t>
            </a:r>
            <a:r>
              <a:rPr lang="en" sz="1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metrics=[tf.keras.metrics.SparseCategoricalAccuracy(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'accuracy'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)]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model.fit(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train_data,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epochs=</a:t>
            </a:r>
            <a:r>
              <a:rPr lang="en" sz="11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validation_data=validation_data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Перевірка результатів: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pred_sentences = [</a:t>
            </a:r>
            <a:endParaRPr sz="9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    'This was an awesome movie. I watch it twice my time watching this beautiful movie if I have known it was this good',</a:t>
            </a:r>
            <a:endParaRPr sz="9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    'One of the worst movies of all time. I cannot believe I wasted two hours of my life for this movie'</a:t>
            </a:r>
            <a:endParaRPr sz="9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9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This was an awesome movie. I watch it twice my time watching this beautiful movie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I have known it was this good :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Positive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One of the worst movies of </a:t>
            </a:r>
            <a:r>
              <a:rPr lang="en" sz="9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time. I cannot believe I wasted two hours of my life </a:t>
            </a:r>
            <a:r>
              <a:rPr lang="en" sz="9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this movie :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Negative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Дякую за увагу!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