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79DB1D3-37B5-4B4E-AC16-614E58503C7B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0718"/>
            <a:ext cx="7772400" cy="30597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FF0000"/>
                </a:solidFill>
              </a:rPr>
              <a:t>To build out a web service and deploy your model as a service</a:t>
            </a:r>
            <a:r>
              <a:rPr lang="en-US" dirty="0" smtClean="0">
                <a:solidFill>
                  <a:srgbClr val="FF0000"/>
                </a:solidFill>
                <a:effectLst/>
              </a:rPr>
              <a:t/>
            </a:r>
            <a:br>
              <a:rPr lang="en-US" dirty="0" smtClean="0">
                <a:solidFill>
                  <a:srgbClr val="FF0000"/>
                </a:solidFill>
                <a:effectLst/>
              </a:rPr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38751" y="5067658"/>
            <a:ext cx="1819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12:</a:t>
            </a:r>
          </a:p>
          <a:p>
            <a:r>
              <a:rPr lang="en-US" dirty="0" smtClean="0"/>
              <a:t>Priti Agarwal</a:t>
            </a:r>
          </a:p>
          <a:p>
            <a:r>
              <a:rPr lang="en-US" dirty="0" smtClean="0"/>
              <a:t>Yalin Li</a:t>
            </a:r>
          </a:p>
          <a:p>
            <a:r>
              <a:rPr lang="en-US" dirty="0" smtClean="0"/>
              <a:t>Zhi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3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0138" y="1760478"/>
            <a:ext cx="7569182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pPr lvl="0"/>
            <a:r>
              <a:rPr lang="en-US" u="sng" dirty="0"/>
              <a:t>Regression model</a:t>
            </a:r>
            <a:r>
              <a:rPr lang="en-US" dirty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Linear Regression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Decision Forest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Decision Tree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Neural Network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u="sng" dirty="0"/>
              <a:t>Classification model</a:t>
            </a:r>
            <a:r>
              <a:rPr lang="en-US" dirty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Logistic Regression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Decision Forest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KNN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Neural Network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u="sng" dirty="0"/>
              <a:t>Clustering model</a:t>
            </a:r>
            <a:r>
              <a:rPr lang="en-US" dirty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K-means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Hierarchical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1241" y="578442"/>
            <a:ext cx="7772400" cy="189880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/>
            </a:r>
            <a:br>
              <a:rPr lang="en-US" dirty="0" smtClean="0">
                <a:solidFill>
                  <a:srgbClr val="FF0000"/>
                </a:solidFill>
                <a:effectLst/>
              </a:rPr>
            </a:br>
            <a:r>
              <a:rPr lang="en-US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4400" dirty="0" smtClean="0">
                <a:solidFill>
                  <a:srgbClr val="FF0000"/>
                </a:solidFill>
              </a:rPr>
              <a:t>To build out a web service and deploy your model as a service</a:t>
            </a:r>
            <a:br>
              <a:rPr lang="en-US" sz="4400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6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0138" y="1031138"/>
            <a:ext cx="7569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1241" y="1999122"/>
            <a:ext cx="7772400" cy="930539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/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 smtClean="0">
                <a:solidFill>
                  <a:srgbClr val="FF0000"/>
                </a:solidFill>
              </a:rPr>
              <a:t>Create the rest API and the web application to invoke the rest API</a:t>
            </a:r>
            <a:r>
              <a:rPr lang="en-US" sz="4000" dirty="0" smtClean="0">
                <a:solidFill>
                  <a:srgbClr val="FF0000"/>
                </a:solidFill>
                <a:effectLst/>
              </a:rPr>
              <a:t/>
            </a:r>
            <a:br>
              <a:rPr lang="en-US" sz="4000" dirty="0" smtClean="0">
                <a:solidFill>
                  <a:srgbClr val="FF0000"/>
                </a:solidFill>
                <a:effectLst/>
              </a:rPr>
            </a:br>
            <a:r>
              <a:rPr lang="en-US" sz="4000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/>
            </a:r>
            <a:br>
              <a:rPr lang="en-US" sz="4000" dirty="0" smtClean="0">
                <a:solidFill>
                  <a:srgbClr val="FF0000"/>
                </a:solidFill>
              </a:rPr>
            </a:b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8945" y="36341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0138" y="1879800"/>
            <a:ext cx="7569182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r>
              <a:rPr lang="en-US" dirty="0"/>
              <a:t>Tool used: Microsoft Visual Studio 2015</a:t>
            </a:r>
          </a:p>
          <a:p>
            <a:r>
              <a:rPr lang="en-US" dirty="0"/>
              <a:t>Language used: C#</a:t>
            </a:r>
          </a:p>
          <a:p>
            <a:r>
              <a:rPr lang="en-US" dirty="0"/>
              <a:t>Web technology used: </a:t>
            </a:r>
            <a:r>
              <a:rPr lang="en-US" dirty="0" err="1"/>
              <a:t>asp.net</a:t>
            </a:r>
            <a:r>
              <a:rPr lang="en-US" dirty="0"/>
              <a:t>, html, </a:t>
            </a:r>
            <a:r>
              <a:rPr lang="en-US" dirty="0" smtClean="0"/>
              <a:t>CSS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Create </a:t>
            </a:r>
            <a:r>
              <a:rPr lang="en-US" dirty="0" err="1"/>
              <a:t>HttpClient</a:t>
            </a:r>
            <a:r>
              <a:rPr lang="en-US" dirty="0"/>
              <a:t> object.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Set-up the input message by copying the input-</a:t>
            </a:r>
            <a:r>
              <a:rPr lang="en-US" dirty="0" err="1"/>
              <a:t>json</a:t>
            </a:r>
            <a:r>
              <a:rPr lang="en-US" dirty="0"/>
              <a:t> body and replacing the input values with the values obtained from UI.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Set the Authorization header based on the </a:t>
            </a:r>
            <a:r>
              <a:rPr lang="en-US" dirty="0" err="1"/>
              <a:t>api</a:t>
            </a:r>
            <a:r>
              <a:rPr lang="en-US" dirty="0"/>
              <a:t> key</a:t>
            </a:r>
            <a:r>
              <a:rPr lang="en-US" dirty="0" smtClean="0"/>
              <a:t>: “</a:t>
            </a:r>
            <a:r>
              <a:rPr lang="en-US" dirty="0"/>
              <a:t>Bearer” + </a:t>
            </a:r>
            <a:r>
              <a:rPr lang="en-US" dirty="0" err="1"/>
              <a:t>apikey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Setup the client base address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Call REST API and retrieve the response client using </a:t>
            </a:r>
            <a:r>
              <a:rPr lang="en-US" b="1" dirty="0"/>
              <a:t>‘await’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If the response is a success code, then store the result.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If the response is an error code, then show the error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lvl="1"/>
            <a:r>
              <a:rPr lang="en-US" dirty="0"/>
              <a:t>http://adsassignment3.azurewebsites.net/ 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3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0138" y="1031138"/>
            <a:ext cx="7569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1241" y="1677469"/>
            <a:ext cx="7772400" cy="1106586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ffectLst/>
              </a:rPr>
              <a:t/>
            </a:r>
            <a:br>
              <a:rPr lang="en-US" sz="3200" dirty="0" smtClean="0">
                <a:solidFill>
                  <a:srgbClr val="FF0000"/>
                </a:solidFill>
                <a:effectLst/>
              </a:rPr>
            </a:br>
            <a:r>
              <a:rPr lang="en-US" sz="3200" dirty="0">
                <a:solidFill>
                  <a:srgbClr val="FF0000"/>
                </a:solidFill>
              </a:rPr>
              <a:t>Deploy an ASP.NET web app to Azure App Service, using Visual Studio: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 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8945" y="36341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007" y="2083218"/>
            <a:ext cx="4451985" cy="4074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799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0138" y="1031138"/>
            <a:ext cx="7569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1241" y="1677469"/>
            <a:ext cx="7772400" cy="1106586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ffectLst/>
              </a:rPr>
              <a:t/>
            </a:r>
            <a:br>
              <a:rPr lang="en-US" sz="3200" dirty="0" smtClean="0">
                <a:solidFill>
                  <a:srgbClr val="FF0000"/>
                </a:solidFill>
                <a:effectLst/>
              </a:rPr>
            </a:br>
            <a:r>
              <a:rPr lang="en-US" sz="3200" dirty="0" smtClean="0">
                <a:solidFill>
                  <a:srgbClr val="FF0000"/>
                </a:solidFill>
                <a:effectLst/>
              </a:rPr>
              <a:t>Distribution:</a:t>
            </a:r>
            <a:r>
              <a:rPr lang="en-US" sz="3200" dirty="0">
                <a:solidFill>
                  <a:srgbClr val="FF0000"/>
                </a:solidFill>
              </a:rPr>
              <a:t/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 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8945" y="36341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0138" y="2477242"/>
            <a:ext cx="67770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Models and deploy as a service: Zhi, Priti, Yalin</a:t>
            </a:r>
          </a:p>
          <a:p>
            <a:r>
              <a:rPr lang="en-US" dirty="0" smtClean="0"/>
              <a:t>Report: 8 models, Invoke service from Rest (Priti), 2 models(Zhi)</a:t>
            </a:r>
          </a:p>
          <a:p>
            <a:r>
              <a:rPr lang="en-US" dirty="0" smtClean="0"/>
              <a:t>UI – Zhi</a:t>
            </a:r>
          </a:p>
          <a:p>
            <a:r>
              <a:rPr lang="en-US" dirty="0" smtClean="0"/>
              <a:t>Invoke Service for all models – Yalin </a:t>
            </a:r>
            <a:endParaRPr lang="en-US" dirty="0"/>
          </a:p>
          <a:p>
            <a:r>
              <a:rPr lang="en-US" dirty="0" smtClean="0"/>
              <a:t>Base C# code to invoke services  - Priti</a:t>
            </a:r>
          </a:p>
          <a:p>
            <a:r>
              <a:rPr lang="en-US" dirty="0" smtClean="0"/>
              <a:t>Regression Module – Priti (Backend + frontend)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8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0138" y="1031138"/>
            <a:ext cx="7569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1241" y="1677469"/>
            <a:ext cx="7772400" cy="1106586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ffectLst/>
              </a:rPr>
              <a:t/>
            </a:r>
            <a:br>
              <a:rPr lang="en-US" sz="3200" dirty="0" smtClean="0">
                <a:solidFill>
                  <a:srgbClr val="FF0000"/>
                </a:solidFill>
                <a:effectLst/>
              </a:rPr>
            </a:br>
            <a:r>
              <a:rPr lang="en-US" sz="3200" dirty="0" smtClean="0">
                <a:solidFill>
                  <a:srgbClr val="FF0000"/>
                </a:solidFill>
                <a:effectLst/>
              </a:rPr>
              <a:t>Pie Chart:</a:t>
            </a:r>
            <a:r>
              <a:rPr lang="en-US" sz="3200" dirty="0">
                <a:solidFill>
                  <a:srgbClr val="FF0000"/>
                </a:solidFill>
              </a:rPr>
              <a:t/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 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8945" y="36341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2348566"/>
            <a:ext cx="6426200" cy="3530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98845" y="2926246"/>
            <a:ext cx="871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Yalin, Zhi, Priti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34644" y="4001976"/>
            <a:ext cx="87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3300"/>
                </a:solidFill>
              </a:rPr>
              <a:t>Yalin, Priti</a:t>
            </a:r>
            <a:endParaRPr lang="en-US" dirty="0">
              <a:solidFill>
                <a:srgbClr val="7F33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6417" y="4800707"/>
            <a:ext cx="87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3300"/>
                </a:solidFill>
              </a:rPr>
              <a:t>Zhi</a:t>
            </a:r>
            <a:endParaRPr lang="en-US" dirty="0">
              <a:solidFill>
                <a:srgbClr val="7F33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4819" y="4118816"/>
            <a:ext cx="87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3300"/>
                </a:solidFill>
              </a:rPr>
              <a:t>Yalin, Priti</a:t>
            </a:r>
            <a:endParaRPr lang="en-US" dirty="0">
              <a:solidFill>
                <a:srgbClr val="7F33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8945" y="2987938"/>
            <a:ext cx="87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3300"/>
                </a:solidFill>
              </a:rPr>
              <a:t>Priti, Zhi</a:t>
            </a:r>
            <a:endParaRPr lang="en-US" dirty="0">
              <a:solidFill>
                <a:srgbClr val="7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30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0138" y="1031138"/>
            <a:ext cx="7569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1241" y="1677469"/>
            <a:ext cx="7772400" cy="1106586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ffectLst/>
              </a:rPr>
              <a:t>Q/A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8945" y="36341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0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206</TotalTime>
  <Words>85</Words>
  <Application>Microsoft Macintosh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Spectrum</vt:lpstr>
      <vt:lpstr>  To build out a web service and deploy your model as a service      </vt:lpstr>
      <vt:lpstr>        To build out a web service and deploy your model as a service </vt:lpstr>
      <vt:lpstr> Create the rest API and the web application to invoke the rest API   </vt:lpstr>
      <vt:lpstr> Deploy an ASP.NET web app to Azure App Service, using Visual Studio:   </vt:lpstr>
      <vt:lpstr> Distribution:   </vt:lpstr>
      <vt:lpstr> Pie Chart:   </vt:lpstr>
      <vt:lpstr>Q/A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To build out a web service and deploy your model as a service      </dc:title>
  <dc:creator>Priti Agarwal</dc:creator>
  <cp:lastModifiedBy>Priti Agarwal</cp:lastModifiedBy>
  <cp:revision>27</cp:revision>
  <dcterms:created xsi:type="dcterms:W3CDTF">2016-12-03T02:30:21Z</dcterms:created>
  <dcterms:modified xsi:type="dcterms:W3CDTF">2016-12-03T16:12:41Z</dcterms:modified>
</cp:coreProperties>
</file>