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718"/>
            <a:ext cx="7772400" cy="3059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To build out a web service and deploy your model as a service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751" y="5067658"/>
            <a:ext cx="18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12:</a:t>
            </a:r>
          </a:p>
          <a:p>
            <a:r>
              <a:rPr lang="en-US" dirty="0" smtClean="0"/>
              <a:t>Priti Agarwal</a:t>
            </a:r>
          </a:p>
          <a:p>
            <a:r>
              <a:rPr lang="en-US" dirty="0" err="1" smtClean="0"/>
              <a:t>Yalin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Zhi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760478"/>
            <a:ext cx="75691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/>
              <a:t>Regression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Classification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KNN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Clustering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K-means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Hierarchical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578442"/>
            <a:ext cx="7772400" cy="1898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To build out a web service and deploy your model as a service</a:t>
            </a:r>
            <a:br>
              <a:rPr lang="en-US" sz="44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6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999122"/>
            <a:ext cx="7772400" cy="93053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Create the rest API and the web application to invoke the rest API</a:t>
            </a:r>
            <a:r>
              <a:rPr lang="en-US" sz="40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FF0000"/>
                </a:solidFill>
                <a:effectLst/>
              </a:rPr>
            </a:b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138" y="1879800"/>
            <a:ext cx="7569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Tool used: Microsoft Visual Studio 2015</a:t>
            </a:r>
          </a:p>
          <a:p>
            <a:r>
              <a:rPr lang="en-US" dirty="0"/>
              <a:t>Language used: C#</a:t>
            </a:r>
          </a:p>
          <a:p>
            <a:r>
              <a:rPr lang="en-US" dirty="0"/>
              <a:t>Web technology used: </a:t>
            </a:r>
            <a:r>
              <a:rPr lang="en-US" dirty="0" err="1"/>
              <a:t>asp.net</a:t>
            </a:r>
            <a:r>
              <a:rPr lang="en-US" dirty="0"/>
              <a:t>, html, </a:t>
            </a:r>
            <a:r>
              <a:rPr lang="en-US" dirty="0" smtClean="0"/>
              <a:t>CSS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Create </a:t>
            </a:r>
            <a:r>
              <a:rPr lang="en-US" dirty="0" err="1"/>
              <a:t>HttpClient</a:t>
            </a:r>
            <a:r>
              <a:rPr lang="en-US" dirty="0"/>
              <a:t> object.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Set-up the input message by copying the input-</a:t>
            </a:r>
            <a:r>
              <a:rPr lang="en-US" dirty="0" err="1"/>
              <a:t>json</a:t>
            </a:r>
            <a:r>
              <a:rPr lang="en-US" dirty="0"/>
              <a:t> body and replacing the input values with the values obtained from UI.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 the Authorization header based on the </a:t>
            </a:r>
            <a:r>
              <a:rPr lang="en-US" dirty="0" err="1"/>
              <a:t>api</a:t>
            </a:r>
            <a:r>
              <a:rPr lang="en-US" dirty="0"/>
              <a:t> key</a:t>
            </a:r>
            <a:r>
              <a:rPr lang="en-US" dirty="0" smtClean="0"/>
              <a:t>: “</a:t>
            </a:r>
            <a:r>
              <a:rPr lang="en-US" dirty="0"/>
              <a:t>Bearer” + </a:t>
            </a:r>
            <a:r>
              <a:rPr lang="en-US" dirty="0" err="1"/>
              <a:t>apikey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Setup the client base address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Call REST API and retrieve the response client using </a:t>
            </a:r>
            <a:r>
              <a:rPr lang="en-US" b="1" dirty="0"/>
              <a:t>‘await’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 success code, then store the result.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an error code, then show the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>
                <a:solidFill>
                  <a:srgbClr val="FF0000"/>
                </a:solidFill>
              </a:rPr>
              <a:t>Deploy an ASP.NET web app to Azure App Service, using Visual Studio: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07" y="2083218"/>
            <a:ext cx="4451985" cy="407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9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61241" y="60104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>Pie Chart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41" y="2054338"/>
            <a:ext cx="8051800" cy="397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1656" y="3005384"/>
            <a:ext cx="84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Yalin</a:t>
            </a:r>
            <a:r>
              <a:rPr lang="en-US" dirty="0" smtClean="0"/>
              <a:t>, Priti, </a:t>
            </a:r>
            <a:r>
              <a:rPr lang="en-US" dirty="0" err="1" smtClean="0"/>
              <a:t>Zhi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2864" y="4081114"/>
            <a:ext cx="84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Yalin</a:t>
            </a:r>
            <a:r>
              <a:rPr lang="en-US" dirty="0" smtClean="0"/>
              <a:t>, </a:t>
            </a:r>
            <a:r>
              <a:rPr lang="en-US" dirty="0" err="1" smtClean="0"/>
              <a:t>Zhi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0447" y="4679339"/>
            <a:ext cx="84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Yalin</a:t>
            </a:r>
            <a:r>
              <a:rPr lang="en-US" dirty="0" smtClean="0"/>
              <a:t>, Priti, </a:t>
            </a:r>
            <a:r>
              <a:rPr lang="en-US" dirty="0" err="1" smtClean="0"/>
              <a:t>Zhi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8030" y="4082615"/>
            <a:ext cx="84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Yalin</a:t>
            </a:r>
            <a:r>
              <a:rPr lang="en-US" dirty="0" smtClean="0"/>
              <a:t>, Priti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9877" y="3005384"/>
            <a:ext cx="84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Priti, </a:t>
            </a:r>
            <a:r>
              <a:rPr lang="en-US" dirty="0" err="1" smtClean="0"/>
              <a:t>Zhi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6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</TotalTime>
  <Words>30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Spectrum</vt:lpstr>
      <vt:lpstr>  To build out a web service and deploy your model as a service      </vt:lpstr>
      <vt:lpstr>        To build out a web service and deploy your model as a service </vt:lpstr>
      <vt:lpstr> Create the rest API and the web application to invoke the rest API   </vt:lpstr>
      <vt:lpstr> Deploy an ASP.NET web app to Azure App Service, using Visual Studio:   </vt:lpstr>
      <vt:lpstr>Pie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 build out a web service and deploy your model as a service      </dc:title>
  <dc:creator>Priti Agarwal</dc:creator>
  <cp:lastModifiedBy>Priti Agarwal</cp:lastModifiedBy>
  <cp:revision>19</cp:revision>
  <dcterms:created xsi:type="dcterms:W3CDTF">2016-12-03T02:30:21Z</dcterms:created>
  <dcterms:modified xsi:type="dcterms:W3CDTF">2016-12-03T03:12:21Z</dcterms:modified>
</cp:coreProperties>
</file>