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379DB1D3-37B5-4B4E-AC16-614E58503C7B}" type="datetimeFigureOut">
              <a:rPr lang="en-US" smtClean="0"/>
              <a:t>12/2/16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50FB063-3447-1B49-9D73-012D65481C4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0718"/>
            <a:ext cx="7772400" cy="30597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To build out a web service and deploy your model as a service</a:t>
            </a:r>
            <a:r>
              <a:rPr lang="en-US" dirty="0" smtClean="0">
                <a:solidFill>
                  <a:srgbClr val="FF0000"/>
                </a:solidFill>
                <a:effectLst/>
              </a:rPr>
              <a:t/>
            </a:r>
            <a:br>
              <a:rPr lang="en-US" dirty="0" smtClean="0">
                <a:solidFill>
                  <a:srgbClr val="FF0000"/>
                </a:solidFill>
                <a:effectLst/>
              </a:rPr>
            </a:br>
            <a:r>
              <a:rPr lang="en-US" dirty="0" smtClean="0"/>
              <a:t> 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38751" y="5067658"/>
            <a:ext cx="1819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12:</a:t>
            </a:r>
          </a:p>
          <a:p>
            <a:r>
              <a:rPr lang="en-US" dirty="0" smtClean="0"/>
              <a:t>Priti Agarwal</a:t>
            </a:r>
          </a:p>
          <a:p>
            <a:r>
              <a:rPr lang="en-US" dirty="0" err="1" smtClean="0"/>
              <a:t>Yalin</a:t>
            </a:r>
            <a:r>
              <a:rPr lang="en-US" dirty="0" smtClean="0"/>
              <a:t> Li</a:t>
            </a:r>
          </a:p>
          <a:p>
            <a:r>
              <a:rPr lang="en-US" dirty="0" err="1" smtClean="0"/>
              <a:t>Zhi</a:t>
            </a:r>
            <a:r>
              <a:rPr lang="en-US" dirty="0" smtClean="0"/>
              <a:t> 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3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138" y="1760478"/>
            <a:ext cx="7569182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u="sng" dirty="0"/>
              <a:t>Regression model</a:t>
            </a:r>
            <a:r>
              <a:rPr lang="en-US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Linear Regression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Decision Forest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Decision Tree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Neural Network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u="sng" dirty="0"/>
              <a:t>Classification model</a:t>
            </a:r>
            <a:r>
              <a:rPr lang="en-US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Logistic Regression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Decision Forest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KNN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Neural Network</a:t>
            </a:r>
          </a:p>
          <a:p>
            <a:r>
              <a:rPr lang="en-US" dirty="0"/>
              <a:t> </a:t>
            </a:r>
          </a:p>
          <a:p>
            <a:pPr lvl="0"/>
            <a:r>
              <a:rPr lang="en-US" u="sng" dirty="0"/>
              <a:t>Clustering model</a:t>
            </a:r>
            <a:r>
              <a:rPr lang="en-US" dirty="0"/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K-means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Hierarchical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1241" y="578442"/>
            <a:ext cx="7772400" cy="189880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/>
            </a:r>
            <a:br>
              <a:rPr lang="en-US" dirty="0" smtClean="0">
                <a:solidFill>
                  <a:srgbClr val="FF0000"/>
                </a:solidFill>
                <a:effectLst/>
              </a:rPr>
            </a:br>
            <a:r>
              <a:rPr lang="en-US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4400" dirty="0" smtClean="0">
                <a:solidFill>
                  <a:srgbClr val="FF0000"/>
                </a:solidFill>
              </a:rPr>
              <a:t>To build out a web service and deploy your model as a service</a:t>
            </a:r>
            <a:br>
              <a:rPr lang="en-US" sz="4400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138" y="1031138"/>
            <a:ext cx="756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1241" y="1999122"/>
            <a:ext cx="7772400" cy="93053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/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Create the rest API and the web application to invoke the rest API</a:t>
            </a:r>
            <a:r>
              <a:rPr lang="en-US" sz="4000" dirty="0" smtClean="0">
                <a:solidFill>
                  <a:srgbClr val="FF0000"/>
                </a:solidFill>
                <a:effectLst/>
              </a:rPr>
              <a:t/>
            </a:r>
            <a:br>
              <a:rPr lang="en-US" sz="4000" dirty="0" smtClean="0">
                <a:solidFill>
                  <a:srgbClr val="FF0000"/>
                </a:solidFill>
                <a:effectLst/>
              </a:rPr>
            </a:br>
            <a:r>
              <a:rPr lang="en-US" sz="4000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4000" dirty="0" smtClean="0">
                <a:solidFill>
                  <a:srgbClr val="FF0000"/>
                </a:solidFill>
              </a:rPr>
              <a:t/>
            </a:r>
            <a:br>
              <a:rPr lang="en-US" sz="4000" dirty="0" smtClean="0">
                <a:solidFill>
                  <a:srgbClr val="FF0000"/>
                </a:solidFill>
              </a:rPr>
            </a:b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8945" y="36341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138" y="1879800"/>
            <a:ext cx="7569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Tool used: Microsoft Visual Studio 2015</a:t>
            </a:r>
          </a:p>
          <a:p>
            <a:r>
              <a:rPr lang="en-US" dirty="0"/>
              <a:t>Language used: C#</a:t>
            </a:r>
          </a:p>
          <a:p>
            <a:r>
              <a:rPr lang="en-US" dirty="0"/>
              <a:t>Web technology used: </a:t>
            </a:r>
            <a:r>
              <a:rPr lang="en-US" dirty="0" err="1"/>
              <a:t>asp.net</a:t>
            </a:r>
            <a:r>
              <a:rPr lang="en-US" dirty="0"/>
              <a:t>, html, </a:t>
            </a:r>
            <a:r>
              <a:rPr lang="en-US" dirty="0" smtClean="0"/>
              <a:t>CSS</a:t>
            </a:r>
          </a:p>
          <a:p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Create </a:t>
            </a:r>
            <a:r>
              <a:rPr lang="en-US" dirty="0" err="1"/>
              <a:t>HttpClient</a:t>
            </a:r>
            <a:r>
              <a:rPr lang="en-US" dirty="0"/>
              <a:t> object.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Set-up the input message by copying the input-</a:t>
            </a:r>
            <a:r>
              <a:rPr lang="en-US" dirty="0" err="1"/>
              <a:t>json</a:t>
            </a:r>
            <a:r>
              <a:rPr lang="en-US" dirty="0"/>
              <a:t> body and replacing the input values with the values obtained from UI.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Set the Authorization header based on the </a:t>
            </a:r>
            <a:r>
              <a:rPr lang="en-US" dirty="0" err="1"/>
              <a:t>api</a:t>
            </a:r>
            <a:r>
              <a:rPr lang="en-US" dirty="0"/>
              <a:t> key</a:t>
            </a:r>
            <a:r>
              <a:rPr lang="en-US" dirty="0" smtClean="0"/>
              <a:t>: “</a:t>
            </a:r>
            <a:r>
              <a:rPr lang="en-US" dirty="0"/>
              <a:t>Bearer” + </a:t>
            </a:r>
            <a:r>
              <a:rPr lang="en-US" dirty="0" err="1"/>
              <a:t>apikey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Setup the client base address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Call REST API and retrieve the response client using </a:t>
            </a:r>
            <a:r>
              <a:rPr lang="en-US" b="1" dirty="0"/>
              <a:t>‘await’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/>
              <a:t>If the response is a success code, then store the result.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If the response is an error code, then show the error.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0138" y="1031138"/>
            <a:ext cx="756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61241" y="1677469"/>
            <a:ext cx="7772400" cy="1106586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effectLst/>
              </a:rPr>
              <a:t/>
            </a:r>
            <a:br>
              <a:rPr lang="en-US" sz="3200" dirty="0" smtClean="0">
                <a:solidFill>
                  <a:srgbClr val="FF0000"/>
                </a:solidFill>
                <a:effectLst/>
              </a:rPr>
            </a:br>
            <a:r>
              <a:rPr lang="en-US" sz="3200" dirty="0">
                <a:solidFill>
                  <a:srgbClr val="FF0000"/>
                </a:solidFill>
              </a:rPr>
              <a:t>Deploy an ASP.NET web app to Azure App Service, using Visual Studio:</a:t>
            </a:r>
            <a:br>
              <a:rPr lang="en-US" sz="3200" dirty="0">
                <a:solidFill>
                  <a:srgbClr val="FF0000"/>
                </a:solidFill>
              </a:rPr>
            </a:br>
            <a:r>
              <a:rPr lang="en-US" sz="3200" dirty="0">
                <a:solidFill>
                  <a:srgbClr val="FF0000"/>
                </a:solidFill>
              </a:rPr>
              <a:t> 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8945" y="36341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007" y="2083218"/>
            <a:ext cx="4451985" cy="4074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9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42</TotalTime>
  <Words>9</Words>
  <Application>Microsoft Macintosh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Spectrum</vt:lpstr>
      <vt:lpstr>  To build out a web service and deploy your model as a service      </vt:lpstr>
      <vt:lpstr>        To build out a web service and deploy your model as a service </vt:lpstr>
      <vt:lpstr> Create the rest API and the web application to invoke the rest API   </vt:lpstr>
      <vt:lpstr> Deploy an ASP.NET web app to Azure App Service, using Visual Studio: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To build out a web service and deploy your model as a service      </dc:title>
  <dc:creator>Priti Agarwal</dc:creator>
  <cp:lastModifiedBy>Priti Agarwal</cp:lastModifiedBy>
  <cp:revision>20</cp:revision>
  <dcterms:created xsi:type="dcterms:W3CDTF">2016-12-03T02:30:21Z</dcterms:created>
  <dcterms:modified xsi:type="dcterms:W3CDTF">2016-12-03T03:45:10Z</dcterms:modified>
</cp:coreProperties>
</file>