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718"/>
            <a:ext cx="7772400" cy="30597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To build out a web service and deploy your model as a service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8751" y="5067658"/>
            <a:ext cx="181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12:</a:t>
            </a:r>
          </a:p>
          <a:p>
            <a:r>
              <a:rPr lang="en-US" dirty="0" smtClean="0"/>
              <a:t>Priti Agarwal</a:t>
            </a:r>
          </a:p>
          <a:p>
            <a:r>
              <a:rPr lang="en-US" dirty="0" err="1" smtClean="0"/>
              <a:t>Yalin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Zhi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760478"/>
            <a:ext cx="756918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u="sng" dirty="0"/>
              <a:t>Regression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Classification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KNN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Clustering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K-means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Hierarchical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578442"/>
            <a:ext cx="7772400" cy="1898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To build out a web service and deploy your model as a service</a:t>
            </a:r>
            <a:br>
              <a:rPr lang="en-US" sz="44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999122"/>
            <a:ext cx="7772400" cy="93053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Create the rest API and the web application to invoke the rest API</a:t>
            </a:r>
            <a:r>
              <a:rPr lang="en-US" sz="40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4000" dirty="0" smtClean="0">
                <a:solidFill>
                  <a:srgbClr val="FF0000"/>
                </a:solidFill>
                <a:effectLst/>
              </a:rPr>
            </a:br>
            <a:r>
              <a:rPr lang="en-US" sz="4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138" y="1879800"/>
            <a:ext cx="7569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Tool used: Microsoft Visual Studio 2015</a:t>
            </a:r>
          </a:p>
          <a:p>
            <a:r>
              <a:rPr lang="en-US" dirty="0"/>
              <a:t>Language used: C#</a:t>
            </a:r>
          </a:p>
          <a:p>
            <a:r>
              <a:rPr lang="en-US" dirty="0"/>
              <a:t>Web technology used: </a:t>
            </a:r>
            <a:r>
              <a:rPr lang="en-US" dirty="0" err="1"/>
              <a:t>asp.net</a:t>
            </a:r>
            <a:r>
              <a:rPr lang="en-US" dirty="0"/>
              <a:t>, html, </a:t>
            </a:r>
            <a:r>
              <a:rPr lang="en-US" dirty="0" smtClean="0"/>
              <a:t>CSS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Create </a:t>
            </a:r>
            <a:r>
              <a:rPr lang="en-US" dirty="0" err="1"/>
              <a:t>HttpClient</a:t>
            </a:r>
            <a:r>
              <a:rPr lang="en-US" dirty="0"/>
              <a:t> object.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Set-up the input message by copying the input-</a:t>
            </a:r>
            <a:r>
              <a:rPr lang="en-US" dirty="0" err="1"/>
              <a:t>json</a:t>
            </a:r>
            <a:r>
              <a:rPr lang="en-US" dirty="0"/>
              <a:t> body and replacing the input values with the values obtained from UI.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 the Authorization header based on the </a:t>
            </a:r>
            <a:r>
              <a:rPr lang="en-US" dirty="0" err="1"/>
              <a:t>api</a:t>
            </a:r>
            <a:r>
              <a:rPr lang="en-US" dirty="0"/>
              <a:t> key</a:t>
            </a:r>
            <a:r>
              <a:rPr lang="en-US" dirty="0" smtClean="0"/>
              <a:t>: “</a:t>
            </a:r>
            <a:r>
              <a:rPr lang="en-US" dirty="0"/>
              <a:t>Bearer” + </a:t>
            </a:r>
            <a:r>
              <a:rPr lang="en-US" dirty="0" err="1"/>
              <a:t>apikey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Setup the client base address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Call REST API and retrieve the response client using </a:t>
            </a:r>
            <a:r>
              <a:rPr lang="en-US" b="1" dirty="0"/>
              <a:t>‘await’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 success code, then store the result.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an error code, then show the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>
                <a:solidFill>
                  <a:srgbClr val="FF0000"/>
                </a:solidFill>
              </a:rPr>
              <a:t>Deploy an ASP.NET web app to Azure App Service, using Visual Studio: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07" y="2083218"/>
            <a:ext cx="4451985" cy="407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9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 smtClean="0">
                <a:solidFill>
                  <a:srgbClr val="FF0000"/>
                </a:solidFill>
                <a:effectLst/>
              </a:rPr>
              <a:t>Distribution:</a:t>
            </a:r>
            <a:r>
              <a:rPr lang="en-US" sz="3200" dirty="0">
                <a:solidFill>
                  <a:srgbClr val="FF0000"/>
                </a:solidFill>
              </a:rPr>
              <a:t/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0138" y="2477242"/>
            <a:ext cx="67770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and deploy as a service: </a:t>
            </a:r>
            <a:r>
              <a:rPr lang="en-US" dirty="0" err="1" smtClean="0"/>
              <a:t>Zhi</a:t>
            </a:r>
            <a:r>
              <a:rPr lang="en-US" dirty="0" smtClean="0"/>
              <a:t>, Priti, </a:t>
            </a:r>
            <a:r>
              <a:rPr lang="en-US" dirty="0" err="1" smtClean="0"/>
              <a:t>Yalin</a:t>
            </a:r>
            <a:endParaRPr lang="en-US" dirty="0" smtClean="0"/>
          </a:p>
          <a:p>
            <a:r>
              <a:rPr lang="en-US" dirty="0" smtClean="0"/>
              <a:t>Report: 8 models, Invoke service from Rest (Priti), 2 models(</a:t>
            </a:r>
            <a:r>
              <a:rPr lang="en-US" dirty="0" err="1" smtClean="0"/>
              <a:t>Zhi</a:t>
            </a:r>
            <a:r>
              <a:rPr lang="en-US" dirty="0" smtClean="0"/>
              <a:t>)</a:t>
            </a:r>
          </a:p>
          <a:p>
            <a:r>
              <a:rPr lang="en-US" dirty="0" smtClean="0"/>
              <a:t>UI – </a:t>
            </a:r>
            <a:r>
              <a:rPr lang="en-US" dirty="0" err="1" smtClean="0"/>
              <a:t>Zhi</a:t>
            </a:r>
            <a:endParaRPr lang="en-US" dirty="0" smtClean="0"/>
          </a:p>
          <a:p>
            <a:r>
              <a:rPr lang="en-US" dirty="0" smtClean="0"/>
              <a:t>Invoke Service for all models – </a:t>
            </a:r>
            <a:r>
              <a:rPr lang="en-US" dirty="0" err="1" smtClean="0"/>
              <a:t>Yalin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Base C# code to invoke services  - Priti</a:t>
            </a:r>
          </a:p>
          <a:p>
            <a:r>
              <a:rPr lang="en-US" dirty="0" smtClean="0"/>
              <a:t>Regression Module – Priti (Backend + frontend)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110</TotalTime>
  <Words>67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Spectrum</vt:lpstr>
      <vt:lpstr>  To build out a web service and deploy your model as a service      </vt:lpstr>
      <vt:lpstr>        To build out a web service and deploy your model as a service </vt:lpstr>
      <vt:lpstr> Create the rest API and the web application to invoke the rest API   </vt:lpstr>
      <vt:lpstr> Deploy an ASP.NET web app to Azure App Service, using Visual Studio:   </vt:lpstr>
      <vt:lpstr> Distribution: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 build out a web service and deploy your model as a service      </dc:title>
  <dc:creator>Priti Agarwal</dc:creator>
  <cp:lastModifiedBy>Priti Agarwal</cp:lastModifiedBy>
  <cp:revision>24</cp:revision>
  <dcterms:created xsi:type="dcterms:W3CDTF">2016-12-03T02:30:21Z</dcterms:created>
  <dcterms:modified xsi:type="dcterms:W3CDTF">2016-12-03T04:52:43Z</dcterms:modified>
</cp:coreProperties>
</file>