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029" autoAdjust="0"/>
  </p:normalViewPr>
  <p:slideViewPr>
    <p:cSldViewPr>
      <p:cViewPr>
        <p:scale>
          <a:sx n="125" d="100"/>
          <a:sy n="125" d="100"/>
        </p:scale>
        <p:origin x="-324" y="9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9A53F-DFB8-4418-BF99-4267A13B2F64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A3AD2-E982-4829-889C-ACEAF9A17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7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217 vs 234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A3AD2-E982-4829-889C-ACEAF9A178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32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215 vs</a:t>
            </a:r>
            <a:r>
              <a:rPr lang="en-US" baseline="0" dirty="0" smtClean="0"/>
              <a:t> 231 </a:t>
            </a:r>
            <a:r>
              <a:rPr lang="en-US" baseline="0" dirty="0" smtClean="0">
                <a:sym typeface="Wingdings" panose="05000000000000000000" pitchFamily="2" charset="2"/>
              </a:rPr>
              <a:t> both these have a lower response compared to 220</a:t>
            </a:r>
            <a:endParaRPr lang="en-US" baseline="0" dirty="0" smtClean="0"/>
          </a:p>
          <a:p>
            <a:r>
              <a:rPr lang="en-US" baseline="0" dirty="0" smtClean="0"/>
              <a:t>CTLA-4 has a much stronger response compared to PD1.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A3AD2-E982-4829-889C-ACEAF9A178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52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A3AD2-E982-4829-889C-ACEAF9A178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28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214 vs 227; 214 vs 235; 224 vs 235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A3AD2-E982-4829-889C-ACEAF9A178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18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9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Untreated Controls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097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3716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3716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36231"/>
            <a:ext cx="2547938" cy="254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2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aPD1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25812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2" y="1752600"/>
            <a:ext cx="25812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752600"/>
            <a:ext cx="25812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03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CTLA4 Rx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81124"/>
            <a:ext cx="2752726" cy="2752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00174"/>
            <a:ext cx="2667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1381124"/>
            <a:ext cx="27527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31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aPD1_aCTLA4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73" y="1295401"/>
            <a:ext cx="2617770" cy="261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991" y="1289033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89033"/>
            <a:ext cx="2624138" cy="26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525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Treg</a:t>
            </a:r>
            <a:r>
              <a:rPr lang="en-US" dirty="0" smtClean="0"/>
              <a:t> depleted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19200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19201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683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51</Words>
  <Application>Microsoft Office PowerPoint</Application>
  <PresentationFormat>On-screen Show (4:3)</PresentationFormat>
  <Paragraphs>13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Untreated Controls</vt:lpstr>
      <vt:lpstr>aPD1</vt:lpstr>
      <vt:lpstr>CTLA4 Rx</vt:lpstr>
      <vt:lpstr>aPD1_aCTLA4</vt:lpstr>
      <vt:lpstr>Treg depleted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</dc:creator>
  <cp:lastModifiedBy>Pankaj</cp:lastModifiedBy>
  <cp:revision>9</cp:revision>
  <dcterms:created xsi:type="dcterms:W3CDTF">2006-08-16T00:00:00Z</dcterms:created>
  <dcterms:modified xsi:type="dcterms:W3CDTF">2016-04-07T12:06:00Z</dcterms:modified>
</cp:coreProperties>
</file>