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660" r:id="rId3"/>
    <p:sldMasterId id="2147483678" r:id="rId4"/>
  </p:sldMasterIdLst>
  <p:notesMasterIdLst>
    <p:notesMasterId r:id="rId16"/>
  </p:notesMasterIdLst>
  <p:handoutMasterIdLst>
    <p:handoutMasterId r:id="rId17"/>
  </p:handoutMasterIdLst>
  <p:sldIdLst>
    <p:sldId id="336" r:id="rId5"/>
    <p:sldId id="298" r:id="rId6"/>
    <p:sldId id="312" r:id="rId7"/>
    <p:sldId id="338" r:id="rId8"/>
    <p:sldId id="317" r:id="rId9"/>
    <p:sldId id="339" r:id="rId10"/>
    <p:sldId id="340" r:id="rId11"/>
    <p:sldId id="341" r:id="rId12"/>
    <p:sldId id="337" r:id="rId13"/>
    <p:sldId id="342" r:id="rId14"/>
    <p:sldId id="34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E49"/>
    <a:srgbClr val="548235"/>
    <a:srgbClr val="70AD47"/>
    <a:srgbClr val="5B9BD5"/>
    <a:srgbClr val="2E75B6"/>
    <a:srgbClr val="2F5597"/>
    <a:srgbClr val="FFC000"/>
    <a:srgbClr val="00A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91930" autoAdjust="0"/>
  </p:normalViewPr>
  <p:slideViewPr>
    <p:cSldViewPr snapToGrid="0">
      <p:cViewPr varScale="1">
        <p:scale>
          <a:sx n="105" d="100"/>
          <a:sy n="105" d="100"/>
        </p:scale>
        <p:origin x="1062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C666-8C50-CE45-848A-A28BA968ACBC}" type="datetimeFigureOut">
              <a:rPr lang="de-DE" smtClean="0"/>
              <a:pPr/>
              <a:t>16.12.2019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93DE-6D5B-184C-9F2A-D1CC5FA829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5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FC1F-C647-3C44-A8A4-1E0E354B71BE}" type="datetimeFigureOut">
              <a:rPr lang="de-DE" smtClean="0"/>
              <a:pPr/>
              <a:t>16.12.2019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369D8-F66D-3448-8D1E-8855C43667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1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Ändern zu </a:t>
            </a:r>
            <a:r>
              <a:rPr lang="de-DE" dirty="0" err="1"/>
              <a:t>fh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oder eigenen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167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TODO: Erläutern der Probleme beim Programmeiren (</a:t>
            </a:r>
            <a:r>
              <a:rPr lang="de-DE" dirty="0" err="1"/>
              <a:t>fragmente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callback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gui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, null </a:t>
            </a:r>
            <a:r>
              <a:rPr lang="de-DE" dirty="0" err="1"/>
              <a:t>fragment</a:t>
            </a:r>
            <a:r>
              <a:rPr lang="de-DE" dirty="0"/>
              <a:t>, </a:t>
            </a:r>
            <a:r>
              <a:rPr lang="de-DE" dirty="0" err="1"/>
              <a:t>onresume</a:t>
            </a:r>
            <a:r>
              <a:rPr lang="de-DE" dirty="0"/>
              <a:t>,)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3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Abschlussbild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95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25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Angabe</a:t>
            </a:r>
            <a:r>
              <a:rPr lang="en-US" dirty="0"/>
              <a:t> </a:t>
            </a:r>
            <a:r>
              <a:rPr lang="en-US" dirty="0" err="1"/>
              <a:t>allgemeiner</a:t>
            </a:r>
            <a:r>
              <a:rPr lang="en-US" dirty="0"/>
              <a:t> </a:t>
            </a:r>
            <a:r>
              <a:rPr lang="en-US" dirty="0" err="1"/>
              <a:t>fakten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95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21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TODO: Erklärung des Screens und der Funktionalität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54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TODO: Erklärung des Screens und der Funktionalität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03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TODO: Erklärung des Screens und der Funktionalität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29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TODO: Erklärung des Screens und der Funktionalität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48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Erläuterung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Projektmanagement</a:t>
            </a:r>
            <a:r>
              <a:rPr lang="en-US" dirty="0"/>
              <a:t> war (Tools/Meetings, git, </a:t>
            </a:r>
            <a:r>
              <a:rPr lang="en-US" dirty="0" err="1"/>
              <a:t>projekthandbuch</a:t>
            </a:r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69D8-F66D-3448-8D1E-8855C43667A9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6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A747764-3F07-4B9F-A7A2-6092DE498F21}"/>
              </a:ext>
            </a:extLst>
          </p:cNvPr>
          <p:cNvSpPr/>
          <p:nvPr userDrawn="1"/>
        </p:nvSpPr>
        <p:spPr>
          <a:xfrm>
            <a:off x="-38100" y="-91440"/>
            <a:ext cx="12395200" cy="71145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19234" y="4004841"/>
            <a:ext cx="6180882" cy="97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Presentation</a:t>
            </a:r>
            <a:br>
              <a:rPr lang="de-DE" dirty="0"/>
            </a:br>
            <a:r>
              <a:rPr lang="de-DE" dirty="0"/>
              <a:t>title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07D3EB2-E90D-4E6A-9B58-0144E024FD4D}"/>
              </a:ext>
            </a:extLst>
          </p:cNvPr>
          <p:cNvGrpSpPr/>
          <p:nvPr userDrawn="1"/>
        </p:nvGrpSpPr>
        <p:grpSpPr>
          <a:xfrm>
            <a:off x="-38100" y="-1241034"/>
            <a:ext cx="15849600" cy="10221840"/>
            <a:chOff x="-1840142" y="-2042187"/>
            <a:chExt cx="19752929" cy="12739204"/>
          </a:xfrm>
        </p:grpSpPr>
        <p:pic>
          <p:nvPicPr>
            <p:cNvPr id="2050" name="Picture 2" descr="https://unico.xal.com/static/catimages/unico.png">
              <a:extLst>
                <a:ext uri="{FF2B5EF4-FFF2-40B4-BE49-F238E27FC236}">
                  <a16:creationId xmlns:a16="http://schemas.microsoft.com/office/drawing/2014/main" id="{9FAFAA2D-0772-4A84-96CB-96AB03CA98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299" y="359177"/>
              <a:ext cx="6993709" cy="309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34B1C42-9216-49B0-9801-4663C60B5978}"/>
                </a:ext>
              </a:extLst>
            </p:cNvPr>
            <p:cNvSpPr/>
            <p:nvPr userDrawn="1"/>
          </p:nvSpPr>
          <p:spPr>
            <a:xfrm rot="1925257">
              <a:off x="3281971" y="-2042187"/>
              <a:ext cx="8343578" cy="7979232"/>
            </a:xfrm>
            <a:prstGeom prst="rect">
              <a:avLst/>
            </a:prstGeom>
            <a:gradFill flip="none" rotWithShape="1">
              <a:gsLst>
                <a:gs pos="15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6BEFAA5-4F12-4C7F-8A05-AA60ED590B06}"/>
                </a:ext>
              </a:extLst>
            </p:cNvPr>
            <p:cNvSpPr/>
            <p:nvPr userDrawn="1"/>
          </p:nvSpPr>
          <p:spPr>
            <a:xfrm>
              <a:off x="2933700" y="3310572"/>
              <a:ext cx="10344150" cy="4233126"/>
            </a:xfrm>
            <a:prstGeom prst="trapezoid">
              <a:avLst>
                <a:gd name="adj" fmla="val 43750"/>
              </a:avLst>
            </a:prstGeom>
            <a:gradFill>
              <a:gsLst>
                <a:gs pos="0">
                  <a:schemeClr val="bg1">
                    <a:alpha val="1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39D36B4C-EBD8-45A7-9A77-7724E2D52122}"/>
                </a:ext>
              </a:extLst>
            </p:cNvPr>
            <p:cNvSpPr/>
            <p:nvPr userDrawn="1"/>
          </p:nvSpPr>
          <p:spPr>
            <a:xfrm>
              <a:off x="-1840142" y="2555812"/>
              <a:ext cx="19752929" cy="8141205"/>
            </a:xfrm>
            <a:prstGeom prst="trapezoid">
              <a:avLst>
                <a:gd name="adj" fmla="val 83695"/>
              </a:avLst>
            </a:prstGeom>
            <a:gradFill>
              <a:gsLst>
                <a:gs pos="0">
                  <a:schemeClr val="bg1">
                    <a:alpha val="40000"/>
                  </a:schemeClr>
                </a:gs>
                <a:gs pos="79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D3AF64AE-8D7E-4C84-8F0E-8B18D6E62D49}"/>
                </a:ext>
              </a:extLst>
            </p:cNvPr>
            <p:cNvSpPr/>
            <p:nvPr userDrawn="1"/>
          </p:nvSpPr>
          <p:spPr>
            <a:xfrm>
              <a:off x="5064983" y="2479801"/>
              <a:ext cx="2003978" cy="1099852"/>
            </a:xfrm>
            <a:prstGeom prst="trapezoid">
              <a:avLst>
                <a:gd name="adj" fmla="val 34594"/>
              </a:avLst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2C34BC22-7FF9-439F-9326-1A486D39C523}"/>
                </a:ext>
              </a:extLst>
            </p:cNvPr>
            <p:cNvSpPr/>
            <p:nvPr userDrawn="1"/>
          </p:nvSpPr>
          <p:spPr>
            <a:xfrm>
              <a:off x="7113164" y="2479801"/>
              <a:ext cx="2003978" cy="1099852"/>
            </a:xfrm>
            <a:prstGeom prst="trapezoid">
              <a:avLst>
                <a:gd name="adj" fmla="val 34594"/>
              </a:avLst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25D9142E-F187-476E-A9D3-65AAC5A20CA9}"/>
                </a:ext>
              </a:extLst>
            </p:cNvPr>
            <p:cNvSpPr/>
            <p:nvPr userDrawn="1"/>
          </p:nvSpPr>
          <p:spPr>
            <a:xfrm>
              <a:off x="9161345" y="2499951"/>
              <a:ext cx="2003978" cy="1099852"/>
            </a:xfrm>
            <a:prstGeom prst="trapezoid">
              <a:avLst>
                <a:gd name="adj" fmla="val 34594"/>
              </a:avLst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E84950B-A0E2-453C-85FC-C0F8859E9850}"/>
                </a:ext>
              </a:extLst>
            </p:cNvPr>
            <p:cNvSpPr/>
            <p:nvPr userDrawn="1"/>
          </p:nvSpPr>
          <p:spPr>
            <a:xfrm>
              <a:off x="5331723" y="2545213"/>
              <a:ext cx="1442727" cy="368510"/>
            </a:xfrm>
            <a:prstGeom prst="trapezoid">
              <a:avLst>
                <a:gd name="adj" fmla="val 34594"/>
              </a:avLst>
            </a:prstGeom>
            <a:gradFill flip="none" rotWithShape="1">
              <a:gsLst>
                <a:gs pos="0">
                  <a:schemeClr val="bg1">
                    <a:lumMod val="1000"/>
                    <a:lumOff val="99000"/>
                  </a:schemeClr>
                </a:gs>
                <a:gs pos="100000">
                  <a:schemeClr val="bg1">
                    <a:alpha val="4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25650CA3-D37C-449A-AB04-3C999488B0E0}"/>
                </a:ext>
              </a:extLst>
            </p:cNvPr>
            <p:cNvSpPr/>
            <p:nvPr userDrawn="1"/>
          </p:nvSpPr>
          <p:spPr>
            <a:xfrm>
              <a:off x="7407270" y="2506658"/>
              <a:ext cx="1442727" cy="368510"/>
            </a:xfrm>
            <a:prstGeom prst="trapezoid">
              <a:avLst>
                <a:gd name="adj" fmla="val 34594"/>
              </a:avLst>
            </a:prstGeom>
            <a:gradFill flip="none" rotWithShape="1">
              <a:gsLst>
                <a:gs pos="0">
                  <a:schemeClr val="bg1">
                    <a:lumMod val="1000"/>
                    <a:lumOff val="99000"/>
                  </a:schemeClr>
                </a:gs>
                <a:gs pos="100000">
                  <a:schemeClr val="bg1">
                    <a:alpha val="4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14A4FD82-7F9C-4AC1-9646-656ED8514BF3}"/>
                </a:ext>
              </a:extLst>
            </p:cNvPr>
            <p:cNvSpPr/>
            <p:nvPr userDrawn="1"/>
          </p:nvSpPr>
          <p:spPr>
            <a:xfrm>
              <a:off x="9420058" y="2527399"/>
              <a:ext cx="1442727" cy="368510"/>
            </a:xfrm>
            <a:prstGeom prst="trapezoid">
              <a:avLst>
                <a:gd name="adj" fmla="val 34594"/>
              </a:avLst>
            </a:prstGeom>
            <a:gradFill flip="none" rotWithShape="1">
              <a:gsLst>
                <a:gs pos="0">
                  <a:schemeClr val="bg1">
                    <a:lumMod val="1000"/>
                    <a:lumOff val="99000"/>
                  </a:schemeClr>
                </a:gs>
                <a:gs pos="100000">
                  <a:schemeClr val="bg1">
                    <a:alpha val="4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52000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o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38591" y="1989138"/>
            <a:ext cx="11705790" cy="44989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 20pt</a:t>
            </a:r>
          </a:p>
          <a:p>
            <a:pPr lvl="0"/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text 35pt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</p:spTree>
    <p:extLst>
      <p:ext uri="{BB962C8B-B14F-4D97-AF65-F5344CB8AC3E}">
        <p14:creationId xmlns:p14="http://schemas.microsoft.com/office/powerpoint/2010/main" val="1624376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3" orient="horz" pos="503" userDrawn="1">
          <p15:clr>
            <a:srgbClr val="FBAE40"/>
          </p15:clr>
        </p15:guide>
        <p15:guide id="4" orient="horz" pos="1253" userDrawn="1">
          <p15:clr>
            <a:srgbClr val="FBAE40"/>
          </p15:clr>
        </p15:guide>
        <p15:guide id="5" orient="horz" pos="406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963" y="1700809"/>
            <a:ext cx="11664949" cy="4273272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334963" y="6042786"/>
            <a:ext cx="11664949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 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35pt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</p:spTree>
    <p:extLst>
      <p:ext uri="{BB962C8B-B14F-4D97-AF65-F5344CB8AC3E}">
        <p14:creationId xmlns:p14="http://schemas.microsoft.com/office/powerpoint/2010/main" val="1783451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99" userDrawn="1">
          <p15:clr>
            <a:srgbClr val="FBAE40"/>
          </p15:clr>
        </p15:guide>
        <p15:guide id="2" pos="21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334963" y="1700214"/>
            <a:ext cx="11664950" cy="42696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334963" y="6042786"/>
            <a:ext cx="11664949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image 35pt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</p:spTree>
    <p:extLst>
      <p:ext uri="{BB962C8B-B14F-4D97-AF65-F5344CB8AC3E}">
        <p14:creationId xmlns:p14="http://schemas.microsoft.com/office/powerpoint/2010/main" val="746584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3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1071" userDrawn="1">
          <p15:clr>
            <a:srgbClr val="FBAE40"/>
          </p15:clr>
        </p15:guide>
        <p15:guide id="4" orient="horz" pos="376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34964" y="6042786"/>
            <a:ext cx="5689028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334963" y="1700808"/>
            <a:ext cx="568902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6310884" y="1700808"/>
            <a:ext cx="568902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6310883" y="6042786"/>
            <a:ext cx="5689029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35pt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</p:spTree>
    <p:extLst>
      <p:ext uri="{BB962C8B-B14F-4D97-AF65-F5344CB8AC3E}">
        <p14:creationId xmlns:p14="http://schemas.microsoft.com/office/powerpoint/2010/main" val="138084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orient="horz" pos="499" userDrawn="1">
          <p15:clr>
            <a:srgbClr val="FBAE40"/>
          </p15:clr>
        </p15:guide>
        <p15:guide id="3" pos="388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34964" y="6042786"/>
            <a:ext cx="2808708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334963" y="1700214"/>
            <a:ext cx="280870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35pt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8" hasCustomPrompt="1"/>
          </p:nvPr>
        </p:nvSpPr>
        <p:spPr>
          <a:xfrm>
            <a:off x="3358729" y="1700214"/>
            <a:ext cx="280870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3358729" y="6042786"/>
            <a:ext cx="2808708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20" hasCustomPrompt="1"/>
          </p:nvPr>
        </p:nvSpPr>
        <p:spPr>
          <a:xfrm>
            <a:off x="6384032" y="1700214"/>
            <a:ext cx="5615881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 Image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21" hasCustomPrompt="1"/>
          </p:nvPr>
        </p:nvSpPr>
        <p:spPr>
          <a:xfrm>
            <a:off x="6384031" y="6042786"/>
            <a:ext cx="5615881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</p:spTree>
    <p:extLst>
      <p:ext uri="{BB962C8B-B14F-4D97-AF65-F5344CB8AC3E}">
        <p14:creationId xmlns:p14="http://schemas.microsoft.com/office/powerpoint/2010/main" val="1952543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orient="horz" pos="499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inuo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6310884" y="6042786"/>
            <a:ext cx="5689028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6310883" y="1700214"/>
            <a:ext cx="568902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2" name="Textplatzhalt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50193" y="1691335"/>
            <a:ext cx="5689029" cy="44989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Continuous</a:t>
            </a:r>
            <a:r>
              <a:rPr lang="de-DE" dirty="0"/>
              <a:t> text 20pt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image and </a:t>
            </a:r>
            <a:r>
              <a:rPr lang="de-DE" dirty="0" err="1"/>
              <a:t>continuous</a:t>
            </a:r>
            <a:r>
              <a:rPr lang="de-DE" dirty="0"/>
              <a:t> text 35pt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</p:spTree>
    <p:extLst>
      <p:ext uri="{BB962C8B-B14F-4D97-AF65-F5344CB8AC3E}">
        <p14:creationId xmlns:p14="http://schemas.microsoft.com/office/powerpoint/2010/main" val="388684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3" userDrawn="1">
          <p15:clr>
            <a:srgbClr val="FBAE40"/>
          </p15:clr>
        </p15:guide>
        <p15:guide id="2" pos="21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6310883" y="1700214"/>
            <a:ext cx="568902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1" y="1700215"/>
            <a:ext cx="5680127" cy="44900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12750" indent="-398463">
              <a:buSzPct val="120000"/>
              <a:buFont typeface="Wingdings" charset="2"/>
              <a:buChar char="§"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</a:t>
            </a:r>
            <a:r>
              <a:rPr lang="de-DE" dirty="0" err="1"/>
              <a:t>Enumeration</a:t>
            </a:r>
            <a:r>
              <a:rPr lang="de-DE" dirty="0"/>
              <a:t>…</a:t>
            </a:r>
          </a:p>
          <a:p>
            <a:pPr lvl="0"/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6310884" y="6042786"/>
            <a:ext cx="5689028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image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35pt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</p:spTree>
    <p:extLst>
      <p:ext uri="{BB962C8B-B14F-4D97-AF65-F5344CB8AC3E}">
        <p14:creationId xmlns:p14="http://schemas.microsoft.com/office/powerpoint/2010/main" val="2143348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5" userDrawn="1">
          <p15:clr>
            <a:srgbClr val="FBAE40"/>
          </p15:clr>
        </p15:guide>
        <p15:guide id="2" pos="2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6456040" y="0"/>
            <a:ext cx="5735960" cy="6858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6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1" y="1700215"/>
            <a:ext cx="5838188" cy="244886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12750" indent="-398463">
              <a:buSzPct val="120000"/>
              <a:buFont typeface="Wingdings" charset="2"/>
              <a:buChar char="§"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</a:t>
            </a:r>
            <a:r>
              <a:rPr lang="de-DE" dirty="0" err="1"/>
              <a:t>Enumeration</a:t>
            </a:r>
            <a:r>
              <a:rPr lang="de-DE" dirty="0"/>
              <a:t>…</a:t>
            </a:r>
          </a:p>
          <a:p>
            <a:pPr lvl="0"/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6456040" y="6042786"/>
            <a:ext cx="5543872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35pt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 20pt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53266" y="6042786"/>
            <a:ext cx="1854302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Caption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2324533" y="6050453"/>
            <a:ext cx="1854302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Caption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4295800" y="6042786"/>
            <a:ext cx="1854302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Caption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idx="19" hasCustomPrompt="1"/>
          </p:nvPr>
        </p:nvSpPr>
        <p:spPr>
          <a:xfrm>
            <a:off x="328139" y="4653136"/>
            <a:ext cx="1879429" cy="13174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20" hasCustomPrompt="1"/>
          </p:nvPr>
        </p:nvSpPr>
        <p:spPr>
          <a:xfrm>
            <a:off x="2313405" y="4653136"/>
            <a:ext cx="1879429" cy="13174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21" hasCustomPrompt="1"/>
          </p:nvPr>
        </p:nvSpPr>
        <p:spPr>
          <a:xfrm>
            <a:off x="4295800" y="4653136"/>
            <a:ext cx="1879429" cy="131745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22" hasCustomPrompt="1"/>
          </p:nvPr>
        </p:nvSpPr>
        <p:spPr>
          <a:xfrm>
            <a:off x="353266" y="4348568"/>
            <a:ext cx="5844334" cy="178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Caption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838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5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34964" y="6042786"/>
            <a:ext cx="2808708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334963" y="1700214"/>
            <a:ext cx="280870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35pt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328140" y="910862"/>
            <a:ext cx="10448380" cy="21507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Location</a:t>
            </a:r>
            <a:r>
              <a:rPr lang="de-DE" dirty="0"/>
              <a:t>, </a:t>
            </a:r>
            <a:r>
              <a:rPr lang="de-DE" dirty="0" err="1"/>
              <a:t>country</a:t>
            </a:r>
            <a:r>
              <a:rPr lang="de-DE" dirty="0"/>
              <a:t>, </a:t>
            </a:r>
            <a:r>
              <a:rPr lang="de-DE" dirty="0" err="1"/>
              <a:t>architect</a:t>
            </a:r>
            <a:r>
              <a:rPr lang="de-DE" dirty="0"/>
              <a:t>,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designer</a:t>
            </a:r>
            <a:r>
              <a:rPr lang="de-DE" dirty="0"/>
              <a:t> 20pt</a:t>
            </a:r>
          </a:p>
          <a:p>
            <a:pPr lvl="0"/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8" hasCustomPrompt="1"/>
          </p:nvPr>
        </p:nvSpPr>
        <p:spPr>
          <a:xfrm>
            <a:off x="3358729" y="1700214"/>
            <a:ext cx="280870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3358729" y="6042786"/>
            <a:ext cx="2808708" cy="1737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  <a:p>
            <a:pPr lvl="0"/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20" hasCustomPrompt="1"/>
          </p:nvPr>
        </p:nvSpPr>
        <p:spPr>
          <a:xfrm>
            <a:off x="6384032" y="1700214"/>
            <a:ext cx="5615881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 Image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half" idx="21" hasCustomPrompt="1"/>
          </p:nvPr>
        </p:nvSpPr>
        <p:spPr>
          <a:xfrm>
            <a:off x="6384031" y="6042786"/>
            <a:ext cx="5615881" cy="17377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883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orient="horz" pos="499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lide (no vide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(no </a:t>
            </a:r>
            <a:r>
              <a:rPr lang="de-DE" dirty="0" err="1"/>
              <a:t>video</a:t>
            </a:r>
            <a:r>
              <a:rPr lang="de-DE" dirty="0"/>
              <a:t>) 35pt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328140" y="910862"/>
            <a:ext cx="10448380" cy="21507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Quickinfo 20pt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6310883" y="1700214"/>
            <a:ext cx="5689029" cy="427037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  <p:sp>
        <p:nvSpPr>
          <p:cNvPr id="15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1" y="1700215"/>
            <a:ext cx="5680127" cy="44900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12750" indent="-398463">
              <a:buSzPct val="120000"/>
              <a:buFont typeface="Wingdings" charset="2"/>
              <a:buChar char="§"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</a:t>
            </a:r>
            <a:r>
              <a:rPr lang="de-DE" dirty="0" err="1"/>
              <a:t>Enumeration</a:t>
            </a:r>
            <a:r>
              <a:rPr lang="de-DE" dirty="0"/>
              <a:t>…</a:t>
            </a:r>
          </a:p>
          <a:p>
            <a:pPr lvl="0"/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6310884" y="6042786"/>
            <a:ext cx="5689028" cy="173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caption</a:t>
            </a:r>
            <a:r>
              <a:rPr lang="de-DE" dirty="0"/>
              <a:t> 16pt</a:t>
            </a:r>
          </a:p>
        </p:txBody>
      </p:sp>
    </p:spTree>
    <p:extLst>
      <p:ext uri="{BB962C8B-B14F-4D97-AF65-F5344CB8AC3E}">
        <p14:creationId xmlns:p14="http://schemas.microsoft.com/office/powerpoint/2010/main" val="164827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orient="horz" pos="499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5"/>
          <a:stretch/>
        </p:blipFill>
        <p:spPr>
          <a:xfrm flipH="1">
            <a:off x="0" y="0"/>
            <a:ext cx="12192000" cy="68769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19234" y="4004841"/>
            <a:ext cx="6180882" cy="97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Presentation</a:t>
            </a:r>
            <a:br>
              <a:rPr lang="de-DE" dirty="0"/>
            </a:br>
            <a:r>
              <a:rPr lang="de-DE" dirty="0"/>
              <a:t>title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52000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8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lide (with vide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enplatzhalter 3"/>
          <p:cNvSpPr>
            <a:spLocks noGrp="1"/>
          </p:cNvSpPr>
          <p:nvPr>
            <p:ph type="media" sz="quarter" idx="18" hasCustomPrompt="1"/>
          </p:nvPr>
        </p:nvSpPr>
        <p:spPr>
          <a:xfrm>
            <a:off x="6310883" y="3573016"/>
            <a:ext cx="5689029" cy="264354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Media file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for product slide (with </a:t>
            </a:r>
            <a:r>
              <a:rPr lang="de-DE" dirty="0" err="1"/>
              <a:t>video</a:t>
            </a:r>
            <a:r>
              <a:rPr lang="de-DE" dirty="0"/>
              <a:t>) 35pt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328140" y="910862"/>
            <a:ext cx="10448380" cy="21507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Quickinfo 20pt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15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39900" y="1714729"/>
            <a:ext cx="5680127" cy="4501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12750" indent="-398463">
              <a:buSzPct val="120000"/>
              <a:buFont typeface="Wingdings" charset="2"/>
              <a:buChar char="§"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Enumeration…</a:t>
            </a:r>
          </a:p>
          <a:p>
            <a:pPr lvl="0"/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6310884" y="0"/>
            <a:ext cx="5881116" cy="337150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43157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orient="horz" pos="499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ctrTitle" hasCustomPrompt="1"/>
          </p:nvPr>
        </p:nvSpPr>
        <p:spPr>
          <a:xfrm>
            <a:off x="332257" y="1946859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chapter</a:t>
            </a: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34963" y="2603468"/>
            <a:ext cx="5689028" cy="2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945500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6" userDrawn="1">
          <p15:clr>
            <a:srgbClr val="FBAE40"/>
          </p15:clr>
        </p15:guide>
        <p15:guide id="2" orient="horz" pos="179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cyan">
    <p:bg>
      <p:bgPr>
        <a:solidFill>
          <a:srgbClr val="00A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332257" y="1946859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chapter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34963" y="2603468"/>
            <a:ext cx="5689028" cy="2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645122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26058" y="4105550"/>
            <a:ext cx="6180882" cy="7424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E-Mail </a:t>
            </a:r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56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cyan">
    <p:bg>
      <p:bgPr>
        <a:solidFill>
          <a:srgbClr val="00A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926058" y="4105550"/>
            <a:ext cx="6180882" cy="7424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E-Mail </a:t>
            </a:r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0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" r="21042" b="47298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19234" y="4004841"/>
            <a:ext cx="6180882" cy="97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Presentation</a:t>
            </a:r>
            <a:br>
              <a:rPr lang="de-DE" dirty="0"/>
            </a:br>
            <a:r>
              <a:rPr lang="de-DE" dirty="0"/>
              <a:t>title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52000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6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orient="horz" pos="40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2" t="35931" r="51" b="262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19234" y="4004841"/>
            <a:ext cx="6180882" cy="97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Presentation</a:t>
            </a:r>
            <a:br>
              <a:rPr lang="de-DE" dirty="0"/>
            </a:br>
            <a:r>
              <a:rPr lang="de-DE" dirty="0"/>
              <a:t>title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332656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4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8" b="46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19234" y="4004841"/>
            <a:ext cx="6180882" cy="97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Presentation</a:t>
            </a:r>
            <a:br>
              <a:rPr lang="de-DE" dirty="0"/>
            </a:br>
            <a:r>
              <a:rPr lang="de-DE" dirty="0"/>
              <a:t>title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332656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19234" y="4004841"/>
            <a:ext cx="6180882" cy="97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Presentation</a:t>
            </a:r>
            <a:br>
              <a:rPr lang="de-DE" dirty="0"/>
            </a:br>
            <a:r>
              <a:rPr lang="de-DE" dirty="0"/>
              <a:t>title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pic>
        <p:nvPicPr>
          <p:cNvPr id="6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52000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6">
    <p:bg>
      <p:bgPr>
        <a:solidFill>
          <a:srgbClr val="00A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919234" y="4004841"/>
            <a:ext cx="6180882" cy="97819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Presentation</a:t>
            </a:r>
            <a:br>
              <a:rPr lang="de-DE" dirty="0"/>
            </a:br>
            <a:r>
              <a:rPr lang="de-DE" dirty="0"/>
              <a:t>title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5" y="1273215"/>
            <a:ext cx="4275374" cy="3605649"/>
          </a:xfrm>
          <a:prstGeom prst="rect">
            <a:avLst/>
          </a:prstGeom>
        </p:spPr>
      </p:pic>
      <p:pic>
        <p:nvPicPr>
          <p:cNvPr id="8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52000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4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04961" y="1995563"/>
            <a:ext cx="11664028" cy="46058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12750" indent="-398463">
              <a:buSzPct val="120000"/>
              <a:buFont typeface="Wingdings" charset="2"/>
              <a:buChar char="§"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Enumeration…</a:t>
            </a:r>
          </a:p>
          <a:p>
            <a:pPr lvl="0"/>
            <a:endParaRPr lang="de-DE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352026" y="413438"/>
            <a:ext cx="10295876" cy="3733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92429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3" userDrawn="1">
          <p15:clr>
            <a:srgbClr val="FBAE40"/>
          </p15:clr>
        </p15:guide>
        <p15:guide id="2" pos="21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04961" y="1995563"/>
            <a:ext cx="11694952" cy="44577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412750" indent="-398463">
              <a:buSzPct val="120000"/>
              <a:buFont typeface="Wingdings" charset="2"/>
              <a:buChar char="§"/>
              <a:tabLst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</a:t>
            </a:r>
            <a:r>
              <a:rPr lang="de-DE" dirty="0" err="1"/>
              <a:t>Enumeration</a:t>
            </a:r>
            <a:r>
              <a:rPr lang="de-DE" dirty="0"/>
              <a:t>…</a:t>
            </a:r>
          </a:p>
          <a:p>
            <a:pPr lvl="0"/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304961" y="411488"/>
            <a:ext cx="10471559" cy="38703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5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Headline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noProof="0" dirty="0"/>
              <a:t>bullet points</a:t>
            </a:r>
            <a:r>
              <a:rPr lang="de-DE" dirty="0"/>
              <a:t> 35pt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28140" y="910863"/>
            <a:ext cx="10448380" cy="19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 err="1"/>
              <a:t>Subheadline</a:t>
            </a:r>
            <a:r>
              <a:rPr lang="de-DE" dirty="0"/>
              <a:t> 20pt</a:t>
            </a:r>
          </a:p>
        </p:txBody>
      </p:sp>
    </p:spTree>
    <p:extLst>
      <p:ext uri="{BB962C8B-B14F-4D97-AF65-F5344CB8AC3E}">
        <p14:creationId xmlns:p14="http://schemas.microsoft.com/office/powerpoint/2010/main" val="288700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12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8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9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6" r:id="rId2"/>
    <p:sldLayoutId id="2147483700" r:id="rId3"/>
    <p:sldLayoutId id="2147483697" r:id="rId4"/>
    <p:sldLayoutId id="2147483701" r:id="rId5"/>
    <p:sldLayoutId id="2147483649" r:id="rId6"/>
    <p:sldLayoutId id="21474836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0B2DDF-2A32-4FAA-8E05-A4B6D2AEC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30" y="256540"/>
            <a:ext cx="2006139" cy="5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11352584" y="6525344"/>
            <a:ext cx="643104" cy="191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AA7CC2F-1A9B-E74D-A2A6-6FDCFFE53847}" type="slidenum">
              <a:rPr lang="de-DE" sz="1200" smtClean="0">
                <a:latin typeface="Arial" charset="0"/>
                <a:ea typeface="Arial" charset="0"/>
                <a:cs typeface="Arial" charset="0"/>
              </a:rPr>
              <a:pPr algn="r"/>
              <a:t>‹Nr.›</a:t>
            </a:fld>
            <a:endParaRPr lang="de-DE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8E3FA3-08A1-49ED-BF3A-75B6934284C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30" y="256540"/>
            <a:ext cx="2006139" cy="5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93" r:id="rId5"/>
    <p:sldLayoutId id="2147483702" r:id="rId6"/>
    <p:sldLayoutId id="2147483694" r:id="rId7"/>
    <p:sldLayoutId id="2147483695" r:id="rId8"/>
    <p:sldLayoutId id="2147483706" r:id="rId9"/>
    <p:sldLayoutId id="2147483703" r:id="rId10"/>
    <p:sldLayoutId id="2147483704" r:id="rId11"/>
    <p:sldLayoutId id="214748370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55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52000"/>
            <a:ext cx="11371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0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691" r:id="rId3"/>
    <p:sldLayoutId id="214748369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9" userDrawn="1">
          <p15:clr>
            <a:srgbClr val="F26B43"/>
          </p15:clr>
        </p15:guide>
        <p15:guide id="2" pos="7514" userDrawn="1">
          <p15:clr>
            <a:srgbClr val="F26B43"/>
          </p15:clr>
        </p15:guide>
        <p15:guide id="3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12FC6-9BFD-4D2C-B9F5-7BF54392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234" y="3502153"/>
            <a:ext cx="6180882" cy="1480888"/>
          </a:xfrm>
        </p:spPr>
        <p:txBody>
          <a:bodyPr/>
          <a:lstStyle/>
          <a:p>
            <a:r>
              <a:rPr lang="de-DE" sz="3200" dirty="0"/>
              <a:t>ZigBee Schulung Smart Service</a:t>
            </a:r>
            <a:br>
              <a:rPr lang="de-DE" sz="3200" dirty="0"/>
            </a:br>
            <a:r>
              <a:rPr lang="de-DE" sz="3200" dirty="0"/>
              <a:t>Jänner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46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EB41FB0-D73B-4548-99E5-E85CBCC2F520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Erkenntnisse und </a:t>
            </a:r>
            <a:r>
              <a:rPr lang="de-DE" dirty="0" err="1"/>
              <a:t>Learnings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  <a:p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EDA4DE-6C9C-489A-B803-BA35BF7D6FF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C0A4A75B-DA57-4511-99F8-D664F374B695}"/>
              </a:ext>
            </a:extLst>
          </p:cNvPr>
          <p:cNvSpPr>
            <a:spLocks noEditPoints="1"/>
          </p:cNvSpPr>
          <p:nvPr/>
        </p:nvSpPr>
        <p:spPr bwMode="auto">
          <a:xfrm>
            <a:off x="9338217" y="299144"/>
            <a:ext cx="312242" cy="479340"/>
          </a:xfrm>
          <a:custGeom>
            <a:avLst/>
            <a:gdLst>
              <a:gd name="T0" fmla="*/ 78 w 108"/>
              <a:gd name="T1" fmla="*/ 143 h 166"/>
              <a:gd name="T2" fmla="*/ 33 w 108"/>
              <a:gd name="T3" fmla="*/ 147 h 166"/>
              <a:gd name="T4" fmla="*/ 29 w 108"/>
              <a:gd name="T5" fmla="*/ 143 h 166"/>
              <a:gd name="T6" fmla="*/ 74 w 108"/>
              <a:gd name="T7" fmla="*/ 139 h 166"/>
              <a:gd name="T8" fmla="*/ 74 w 108"/>
              <a:gd name="T9" fmla="*/ 150 h 166"/>
              <a:gd name="T10" fmla="*/ 29 w 108"/>
              <a:gd name="T11" fmla="*/ 154 h 166"/>
              <a:gd name="T12" fmla="*/ 33 w 108"/>
              <a:gd name="T13" fmla="*/ 160 h 166"/>
              <a:gd name="T14" fmla="*/ 38 w 108"/>
              <a:gd name="T15" fmla="*/ 162 h 166"/>
              <a:gd name="T16" fmla="*/ 66 w 108"/>
              <a:gd name="T17" fmla="*/ 166 h 166"/>
              <a:gd name="T18" fmla="*/ 70 w 108"/>
              <a:gd name="T19" fmla="*/ 160 h 166"/>
              <a:gd name="T20" fmla="*/ 78 w 108"/>
              <a:gd name="T21" fmla="*/ 156 h 166"/>
              <a:gd name="T22" fmla="*/ 74 w 108"/>
              <a:gd name="T23" fmla="*/ 150 h 166"/>
              <a:gd name="T24" fmla="*/ 33 w 108"/>
              <a:gd name="T25" fmla="*/ 127 h 166"/>
              <a:gd name="T26" fmla="*/ 29 w 108"/>
              <a:gd name="T27" fmla="*/ 132 h 166"/>
              <a:gd name="T28" fmla="*/ 74 w 108"/>
              <a:gd name="T29" fmla="*/ 136 h 166"/>
              <a:gd name="T30" fmla="*/ 78 w 108"/>
              <a:gd name="T31" fmla="*/ 131 h 166"/>
              <a:gd name="T32" fmla="*/ 108 w 108"/>
              <a:gd name="T33" fmla="*/ 53 h 166"/>
              <a:gd name="T34" fmla="*/ 76 w 108"/>
              <a:gd name="T35" fmla="*/ 123 h 166"/>
              <a:gd name="T36" fmla="*/ 15 w 108"/>
              <a:gd name="T37" fmla="*/ 90 h 166"/>
              <a:gd name="T38" fmla="*/ 54 w 108"/>
              <a:gd name="T39" fmla="*/ 0 h 166"/>
              <a:gd name="T40" fmla="*/ 54 w 108"/>
              <a:gd name="T41" fmla="*/ 0 h 166"/>
              <a:gd name="T42" fmla="*/ 61 w 108"/>
              <a:gd name="T43" fmla="*/ 115 h 166"/>
              <a:gd name="T44" fmla="*/ 67 w 108"/>
              <a:gd name="T45" fmla="*/ 73 h 166"/>
              <a:gd name="T46" fmla="*/ 63 w 108"/>
              <a:gd name="T47" fmla="*/ 77 h 166"/>
              <a:gd name="T48" fmla="*/ 54 w 108"/>
              <a:gd name="T49" fmla="*/ 69 h 166"/>
              <a:gd name="T50" fmla="*/ 45 w 108"/>
              <a:gd name="T51" fmla="*/ 76 h 166"/>
              <a:gd name="T52" fmla="*/ 39 w 108"/>
              <a:gd name="T53" fmla="*/ 73 h 166"/>
              <a:gd name="T54" fmla="*/ 61 w 108"/>
              <a:gd name="T55" fmla="*/ 115 h 166"/>
              <a:gd name="T56" fmla="*/ 54 w 108"/>
              <a:gd name="T57" fmla="*/ 8 h 166"/>
              <a:gd name="T58" fmla="*/ 54 w 108"/>
              <a:gd name="T59" fmla="*/ 8 h 166"/>
              <a:gd name="T60" fmla="*/ 20 w 108"/>
              <a:gd name="T61" fmla="*/ 85 h 166"/>
              <a:gd name="T62" fmla="*/ 21 w 108"/>
              <a:gd name="T63" fmla="*/ 85 h 166"/>
              <a:gd name="T64" fmla="*/ 34 w 108"/>
              <a:gd name="T65" fmla="*/ 115 h 166"/>
              <a:gd name="T66" fmla="*/ 35 w 108"/>
              <a:gd name="T67" fmla="*/ 73 h 166"/>
              <a:gd name="T68" fmla="*/ 31 w 108"/>
              <a:gd name="T69" fmla="*/ 72 h 166"/>
              <a:gd name="T70" fmla="*/ 35 w 108"/>
              <a:gd name="T71" fmla="*/ 71 h 166"/>
              <a:gd name="T72" fmla="*/ 36 w 108"/>
              <a:gd name="T73" fmla="*/ 67 h 166"/>
              <a:gd name="T74" fmla="*/ 39 w 108"/>
              <a:gd name="T75" fmla="*/ 71 h 166"/>
              <a:gd name="T76" fmla="*/ 42 w 108"/>
              <a:gd name="T77" fmla="*/ 71 h 166"/>
              <a:gd name="T78" fmla="*/ 53 w 108"/>
              <a:gd name="T79" fmla="*/ 67 h 166"/>
              <a:gd name="T80" fmla="*/ 63 w 108"/>
              <a:gd name="T81" fmla="*/ 74 h 166"/>
              <a:gd name="T82" fmla="*/ 67 w 108"/>
              <a:gd name="T83" fmla="*/ 71 h 166"/>
              <a:gd name="T84" fmla="*/ 69 w 108"/>
              <a:gd name="T85" fmla="*/ 69 h 166"/>
              <a:gd name="T86" fmla="*/ 73 w 108"/>
              <a:gd name="T87" fmla="*/ 69 h 166"/>
              <a:gd name="T88" fmla="*/ 75 w 108"/>
              <a:gd name="T89" fmla="*/ 71 h 166"/>
              <a:gd name="T90" fmla="*/ 75 w 108"/>
              <a:gd name="T91" fmla="*/ 73 h 166"/>
              <a:gd name="T92" fmla="*/ 65 w 108"/>
              <a:gd name="T93" fmla="*/ 115 h 166"/>
              <a:gd name="T94" fmla="*/ 73 w 108"/>
              <a:gd name="T95" fmla="*/ 115 h 166"/>
              <a:gd name="T96" fmla="*/ 87 w 108"/>
              <a:gd name="T97" fmla="*/ 85 h 166"/>
              <a:gd name="T98" fmla="*/ 100 w 108"/>
              <a:gd name="T99" fmla="*/ 5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66">
                <a:moveTo>
                  <a:pt x="78" y="143"/>
                </a:moveTo>
                <a:cubicBezTo>
                  <a:pt x="78" y="143"/>
                  <a:pt x="78" y="143"/>
                  <a:pt x="78" y="143"/>
                </a:cubicBezTo>
                <a:cubicBezTo>
                  <a:pt x="78" y="145"/>
                  <a:pt x="76" y="147"/>
                  <a:pt x="74" y="147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31" y="147"/>
                  <a:pt x="29" y="145"/>
                  <a:pt x="29" y="143"/>
                </a:cubicBezTo>
                <a:cubicBezTo>
                  <a:pt x="29" y="143"/>
                  <a:pt x="29" y="143"/>
                  <a:pt x="29" y="143"/>
                </a:cubicBezTo>
                <a:cubicBezTo>
                  <a:pt x="29" y="141"/>
                  <a:pt x="31" y="139"/>
                  <a:pt x="33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6" y="139"/>
                  <a:pt x="78" y="141"/>
                  <a:pt x="78" y="143"/>
                </a:cubicBezTo>
                <a:moveTo>
                  <a:pt x="74" y="150"/>
                </a:moveTo>
                <a:cubicBezTo>
                  <a:pt x="33" y="150"/>
                  <a:pt x="33" y="150"/>
                  <a:pt x="33" y="150"/>
                </a:cubicBezTo>
                <a:cubicBezTo>
                  <a:pt x="31" y="150"/>
                  <a:pt x="29" y="152"/>
                  <a:pt x="29" y="154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9" y="159"/>
                  <a:pt x="31" y="160"/>
                  <a:pt x="33" y="160"/>
                </a:cubicBezTo>
                <a:cubicBezTo>
                  <a:pt x="38" y="160"/>
                  <a:pt x="38" y="160"/>
                  <a:pt x="38" y="160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38" y="164"/>
                  <a:pt x="39" y="166"/>
                  <a:pt x="42" y="166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68" y="166"/>
                  <a:pt x="70" y="164"/>
                  <a:pt x="70" y="162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4" y="160"/>
                  <a:pt x="74" y="160"/>
                  <a:pt x="74" y="160"/>
                </a:cubicBezTo>
                <a:cubicBezTo>
                  <a:pt x="76" y="160"/>
                  <a:pt x="78" y="159"/>
                  <a:pt x="78" y="156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8" y="152"/>
                  <a:pt x="76" y="150"/>
                  <a:pt x="74" y="150"/>
                </a:cubicBezTo>
                <a:moveTo>
                  <a:pt x="74" y="127"/>
                </a:moveTo>
                <a:cubicBezTo>
                  <a:pt x="33" y="127"/>
                  <a:pt x="33" y="127"/>
                  <a:pt x="33" y="127"/>
                </a:cubicBezTo>
                <a:cubicBezTo>
                  <a:pt x="31" y="127"/>
                  <a:pt x="29" y="129"/>
                  <a:pt x="29" y="131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9" y="134"/>
                  <a:pt x="31" y="136"/>
                  <a:pt x="33" y="13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6" y="136"/>
                  <a:pt x="78" y="134"/>
                  <a:pt x="78" y="132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78" y="129"/>
                  <a:pt x="76" y="127"/>
                  <a:pt x="74" y="127"/>
                </a:cubicBezTo>
                <a:moveTo>
                  <a:pt x="108" y="53"/>
                </a:moveTo>
                <a:cubicBezTo>
                  <a:pt x="108" y="68"/>
                  <a:pt x="102" y="81"/>
                  <a:pt x="93" y="90"/>
                </a:cubicBezTo>
                <a:cubicBezTo>
                  <a:pt x="75" y="111"/>
                  <a:pt x="86" y="123"/>
                  <a:pt x="76" y="123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22" y="123"/>
                  <a:pt x="32" y="111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24"/>
                  <a:pt x="2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3"/>
                </a:cubicBezTo>
                <a:moveTo>
                  <a:pt x="61" y="115"/>
                </a:moveTo>
                <a:cubicBezTo>
                  <a:pt x="68" y="73"/>
                  <a:pt x="68" y="73"/>
                  <a:pt x="68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ubicBezTo>
                  <a:pt x="62" y="77"/>
                  <a:pt x="62" y="76"/>
                  <a:pt x="62" y="76"/>
                </a:cubicBezTo>
                <a:cubicBezTo>
                  <a:pt x="54" y="69"/>
                  <a:pt x="54" y="69"/>
                  <a:pt x="54" y="69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5" y="76"/>
                </a:cubicBezTo>
                <a:cubicBezTo>
                  <a:pt x="41" y="73"/>
                  <a:pt x="41" y="73"/>
                  <a:pt x="41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7" y="115"/>
                  <a:pt x="47" y="115"/>
                  <a:pt x="47" y="115"/>
                </a:cubicBezTo>
                <a:lnTo>
                  <a:pt x="61" y="115"/>
                </a:lnTo>
                <a:close/>
                <a:moveTo>
                  <a:pt x="100" y="53"/>
                </a:moveTo>
                <a:cubicBezTo>
                  <a:pt x="100" y="28"/>
                  <a:pt x="79" y="8"/>
                  <a:pt x="54" y="8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29" y="8"/>
                  <a:pt x="8" y="28"/>
                  <a:pt x="8" y="53"/>
                </a:cubicBezTo>
                <a:cubicBezTo>
                  <a:pt x="8" y="65"/>
                  <a:pt x="12" y="76"/>
                  <a:pt x="20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32" y="98"/>
                  <a:pt x="34" y="109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35" y="73"/>
                  <a:pt x="35" y="73"/>
                  <a:pt x="35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2" y="73"/>
                  <a:pt x="31" y="72"/>
                  <a:pt x="31" y="72"/>
                </a:cubicBezTo>
                <a:cubicBezTo>
                  <a:pt x="31" y="71"/>
                  <a:pt x="32" y="71"/>
                  <a:pt x="32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68"/>
                  <a:pt x="35" y="67"/>
                  <a:pt x="36" y="67"/>
                </a:cubicBezTo>
                <a:cubicBezTo>
                  <a:pt x="37" y="67"/>
                  <a:pt x="39" y="68"/>
                  <a:pt x="39" y="69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6" y="74"/>
                  <a:pt x="46" y="74"/>
                  <a:pt x="46" y="74"/>
                </a:cubicBezTo>
                <a:cubicBezTo>
                  <a:pt x="53" y="67"/>
                  <a:pt x="53" y="67"/>
                  <a:pt x="53" y="67"/>
                </a:cubicBezTo>
                <a:cubicBezTo>
                  <a:pt x="54" y="66"/>
                  <a:pt x="54" y="66"/>
                  <a:pt x="55" y="67"/>
                </a:cubicBezTo>
                <a:cubicBezTo>
                  <a:pt x="63" y="74"/>
                  <a:pt x="63" y="74"/>
                  <a:pt x="63" y="74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71"/>
                  <a:pt x="67" y="71"/>
                  <a:pt x="67" y="71"/>
                </a:cubicBezTo>
                <a:cubicBezTo>
                  <a:pt x="69" y="71"/>
                  <a:pt x="69" y="71"/>
                  <a:pt x="69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1" y="67"/>
                </a:cubicBezTo>
                <a:cubicBezTo>
                  <a:pt x="72" y="67"/>
                  <a:pt x="73" y="68"/>
                  <a:pt x="73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5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4" y="109"/>
                  <a:pt x="76" y="98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95" y="76"/>
                  <a:pt x="100" y="65"/>
                  <a:pt x="100" y="5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EB41FB0-D73B-4548-99E5-E85CBCC2F520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Hands On Test und Q&amp;A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  <a:p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EDA4DE-6C9C-489A-B803-BA35BF7D6FF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85F23A-B209-4316-ABF0-129520B833D3}"/>
              </a:ext>
            </a:extLst>
          </p:cNvPr>
          <p:cNvGrpSpPr/>
          <p:nvPr/>
        </p:nvGrpSpPr>
        <p:grpSpPr>
          <a:xfrm>
            <a:off x="9279300" y="332024"/>
            <a:ext cx="485284" cy="509804"/>
            <a:chOff x="7742238" y="3649663"/>
            <a:chExt cx="627062" cy="644526"/>
          </a:xfrm>
          <a:solidFill>
            <a:schemeClr val="bg1"/>
          </a:solidFill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7D4E1C76-F75F-44A5-A3A1-54487CB82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3649663"/>
              <a:ext cx="542925" cy="541338"/>
            </a:xfrm>
            <a:custGeom>
              <a:avLst/>
              <a:gdLst>
                <a:gd name="T0" fmla="*/ 76 w 142"/>
                <a:gd name="T1" fmla="*/ 130 h 142"/>
                <a:gd name="T2" fmla="*/ 71 w 142"/>
                <a:gd name="T3" fmla="*/ 130 h 142"/>
                <a:gd name="T4" fmla="*/ 12 w 142"/>
                <a:gd name="T5" fmla="*/ 71 h 142"/>
                <a:gd name="T6" fmla="*/ 71 w 142"/>
                <a:gd name="T7" fmla="*/ 12 h 142"/>
                <a:gd name="T8" fmla="*/ 130 w 142"/>
                <a:gd name="T9" fmla="*/ 71 h 142"/>
                <a:gd name="T10" fmla="*/ 129 w 142"/>
                <a:gd name="T11" fmla="*/ 81 h 142"/>
                <a:gd name="T12" fmla="*/ 140 w 142"/>
                <a:gd name="T13" fmla="*/ 85 h 142"/>
                <a:gd name="T14" fmla="*/ 142 w 142"/>
                <a:gd name="T15" fmla="*/ 71 h 142"/>
                <a:gd name="T16" fmla="*/ 71 w 142"/>
                <a:gd name="T17" fmla="*/ 0 h 142"/>
                <a:gd name="T18" fmla="*/ 0 w 142"/>
                <a:gd name="T19" fmla="*/ 71 h 142"/>
                <a:gd name="T20" fmla="*/ 71 w 142"/>
                <a:gd name="T21" fmla="*/ 142 h 142"/>
                <a:gd name="T22" fmla="*/ 80 w 142"/>
                <a:gd name="T23" fmla="*/ 141 h 142"/>
                <a:gd name="T24" fmla="*/ 76 w 142"/>
                <a:gd name="T2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6" y="130"/>
                  </a:moveTo>
                  <a:cubicBezTo>
                    <a:pt x="74" y="130"/>
                    <a:pt x="73" y="130"/>
                    <a:pt x="71" y="130"/>
                  </a:cubicBezTo>
                  <a:cubicBezTo>
                    <a:pt x="38" y="130"/>
                    <a:pt x="12" y="104"/>
                    <a:pt x="12" y="71"/>
                  </a:cubicBezTo>
                  <a:cubicBezTo>
                    <a:pt x="12" y="38"/>
                    <a:pt x="38" y="12"/>
                    <a:pt x="71" y="12"/>
                  </a:cubicBezTo>
                  <a:cubicBezTo>
                    <a:pt x="103" y="12"/>
                    <a:pt x="130" y="38"/>
                    <a:pt x="130" y="71"/>
                  </a:cubicBezTo>
                  <a:cubicBezTo>
                    <a:pt x="130" y="74"/>
                    <a:pt x="129" y="78"/>
                    <a:pt x="129" y="81"/>
                  </a:cubicBezTo>
                  <a:cubicBezTo>
                    <a:pt x="140" y="85"/>
                    <a:pt x="140" y="85"/>
                    <a:pt x="140" y="85"/>
                  </a:cubicBezTo>
                  <a:cubicBezTo>
                    <a:pt x="141" y="80"/>
                    <a:pt x="142" y="76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74" y="142"/>
                    <a:pt x="77" y="142"/>
                    <a:pt x="80" y="141"/>
                  </a:cubicBezTo>
                  <a:lnTo>
                    <a:pt x="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7A70436C-B2FA-4C44-AA98-26486544C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3525" y="3798888"/>
              <a:ext cx="260350" cy="258763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2 h 68"/>
                <a:gd name="T12" fmla="*/ 12 w 68"/>
                <a:gd name="T13" fmla="*/ 34 h 68"/>
                <a:gd name="T14" fmla="*/ 34 w 68"/>
                <a:gd name="T15" fmla="*/ 56 h 68"/>
                <a:gd name="T16" fmla="*/ 56 w 68"/>
                <a:gd name="T17" fmla="*/ 34 h 68"/>
                <a:gd name="T18" fmla="*/ 34 w 68"/>
                <a:gd name="T1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8"/>
                    <a:pt x="34" y="68"/>
                  </a:cubicBezTo>
                  <a:close/>
                  <a:moveTo>
                    <a:pt x="34" y="12"/>
                  </a:moveTo>
                  <a:cubicBezTo>
                    <a:pt x="22" y="12"/>
                    <a:pt x="12" y="22"/>
                    <a:pt x="12" y="34"/>
                  </a:cubicBezTo>
                  <a:cubicBezTo>
                    <a:pt x="12" y="46"/>
                    <a:pt x="22" y="56"/>
                    <a:pt x="34" y="56"/>
                  </a:cubicBezTo>
                  <a:cubicBezTo>
                    <a:pt x="46" y="56"/>
                    <a:pt x="56" y="46"/>
                    <a:pt x="56" y="34"/>
                  </a:cubicBezTo>
                  <a:cubicBezTo>
                    <a:pt x="56" y="22"/>
                    <a:pt x="46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A7B2977B-3241-4509-8C71-A79AAAAD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921126"/>
              <a:ext cx="369887" cy="373063"/>
            </a:xfrm>
            <a:custGeom>
              <a:avLst/>
              <a:gdLst>
                <a:gd name="T0" fmla="*/ 233 w 233"/>
                <a:gd name="T1" fmla="*/ 204 h 235"/>
                <a:gd name="T2" fmla="*/ 137 w 233"/>
                <a:gd name="T3" fmla="*/ 110 h 235"/>
                <a:gd name="T4" fmla="*/ 214 w 233"/>
                <a:gd name="T5" fmla="*/ 74 h 235"/>
                <a:gd name="T6" fmla="*/ 0 w 233"/>
                <a:gd name="T7" fmla="*/ 0 h 235"/>
                <a:gd name="T8" fmla="*/ 72 w 233"/>
                <a:gd name="T9" fmla="*/ 218 h 235"/>
                <a:gd name="T10" fmla="*/ 108 w 233"/>
                <a:gd name="T11" fmla="*/ 141 h 235"/>
                <a:gd name="T12" fmla="*/ 202 w 233"/>
                <a:gd name="T13" fmla="*/ 235 h 235"/>
                <a:gd name="T14" fmla="*/ 233 w 233"/>
                <a:gd name="T15" fmla="*/ 204 h 235"/>
                <a:gd name="T16" fmla="*/ 233 w 233"/>
                <a:gd name="T17" fmla="*/ 204 h 235"/>
                <a:gd name="T18" fmla="*/ 233 w 233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235">
                  <a:moveTo>
                    <a:pt x="233" y="204"/>
                  </a:moveTo>
                  <a:lnTo>
                    <a:pt x="137" y="110"/>
                  </a:lnTo>
                  <a:lnTo>
                    <a:pt x="214" y="74"/>
                  </a:lnTo>
                  <a:lnTo>
                    <a:pt x="0" y="0"/>
                  </a:lnTo>
                  <a:lnTo>
                    <a:pt x="72" y="218"/>
                  </a:lnTo>
                  <a:lnTo>
                    <a:pt x="108" y="141"/>
                  </a:lnTo>
                  <a:lnTo>
                    <a:pt x="202" y="235"/>
                  </a:lnTo>
                  <a:lnTo>
                    <a:pt x="233" y="204"/>
                  </a:lnTo>
                  <a:lnTo>
                    <a:pt x="233" y="204"/>
                  </a:lnTo>
                  <a:lnTo>
                    <a:pt x="233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573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F938CB8-40B2-47B2-8FDC-26D595DD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199" y="1752600"/>
            <a:ext cx="9987789" cy="4848771"/>
          </a:xfrm>
        </p:spPr>
        <p:txBody>
          <a:bodyPr>
            <a:normAutofit/>
          </a:bodyPr>
          <a:lstStyle/>
          <a:p>
            <a:pPr marL="14287" indent="0">
              <a:buNone/>
            </a:pPr>
            <a:r>
              <a:rPr lang="de-DE" dirty="0"/>
              <a:t>Allgemeines</a:t>
            </a:r>
          </a:p>
          <a:p>
            <a:endParaRPr lang="de-DE" dirty="0"/>
          </a:p>
          <a:p>
            <a:pPr marL="14287" indent="0">
              <a:buNone/>
            </a:pPr>
            <a:r>
              <a:rPr lang="de-DE" dirty="0"/>
              <a:t>Genereller Systemaufbau</a:t>
            </a:r>
          </a:p>
          <a:p>
            <a:endParaRPr lang="de-DE" dirty="0"/>
          </a:p>
          <a:p>
            <a:pPr marL="14287" indent="0">
              <a:buNone/>
            </a:pPr>
            <a:r>
              <a:rPr lang="de-DE" dirty="0"/>
              <a:t>Layout und Funktionen</a:t>
            </a:r>
          </a:p>
          <a:p>
            <a:pPr marL="14287" indent="0">
              <a:buNone/>
            </a:pPr>
            <a:endParaRPr lang="de-DE" dirty="0"/>
          </a:p>
          <a:p>
            <a:pPr marL="14287" indent="0">
              <a:buNone/>
            </a:pPr>
            <a:r>
              <a:rPr lang="de-DE" dirty="0"/>
              <a:t>Projektmanagement</a:t>
            </a:r>
          </a:p>
          <a:p>
            <a:pPr marL="14287" indent="0">
              <a:buNone/>
            </a:pPr>
            <a:endParaRPr lang="de-DE" dirty="0"/>
          </a:p>
          <a:p>
            <a:pPr marL="14287" indent="0">
              <a:buNone/>
            </a:pPr>
            <a:r>
              <a:rPr lang="de-DE" dirty="0"/>
              <a:t>Erkenntnisse und </a:t>
            </a:r>
            <a:r>
              <a:rPr lang="de-DE" dirty="0" err="1"/>
              <a:t>Learnings</a:t>
            </a:r>
            <a:endParaRPr lang="de-DE" dirty="0"/>
          </a:p>
          <a:p>
            <a:endParaRPr lang="de-DE" dirty="0"/>
          </a:p>
          <a:p>
            <a:pPr marL="14287" indent="0">
              <a:buNone/>
            </a:pPr>
            <a:r>
              <a:rPr lang="de-DE" dirty="0"/>
              <a:t>Hands On Test und Q&amp;A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6652D7-465E-4DAC-868E-8B78AB1A415A}"/>
              </a:ext>
            </a:extLst>
          </p:cNvPr>
          <p:cNvSpPr/>
          <p:nvPr/>
        </p:nvSpPr>
        <p:spPr>
          <a:xfrm>
            <a:off x="866584" y="1548100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1E69288-30A8-44BF-8620-A3D6804D7BAF}"/>
              </a:ext>
            </a:extLst>
          </p:cNvPr>
          <p:cNvSpPr/>
          <p:nvPr/>
        </p:nvSpPr>
        <p:spPr>
          <a:xfrm>
            <a:off x="851894" y="2377195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21403CA-9BC1-432D-9803-5A4CC25AC6F9}"/>
              </a:ext>
            </a:extLst>
          </p:cNvPr>
          <p:cNvSpPr/>
          <p:nvPr/>
        </p:nvSpPr>
        <p:spPr>
          <a:xfrm>
            <a:off x="866584" y="3179590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0BC5E90-4154-4E3D-B03A-D8E53A9F8FE8}"/>
              </a:ext>
            </a:extLst>
          </p:cNvPr>
          <p:cNvSpPr/>
          <p:nvPr/>
        </p:nvSpPr>
        <p:spPr>
          <a:xfrm>
            <a:off x="844549" y="3981985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3ADCC77-2E7A-49CA-80B6-873CD018F916}"/>
              </a:ext>
            </a:extLst>
          </p:cNvPr>
          <p:cNvSpPr/>
          <p:nvPr/>
        </p:nvSpPr>
        <p:spPr>
          <a:xfrm>
            <a:off x="855565" y="4784380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2ACBCB5-831F-4A48-A65B-A7B36CD4223E}"/>
              </a:ext>
            </a:extLst>
          </p:cNvPr>
          <p:cNvSpPr/>
          <p:nvPr/>
        </p:nvSpPr>
        <p:spPr>
          <a:xfrm>
            <a:off x="851894" y="5574075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C79E58C4-7A23-4BE3-955A-CF0DF5E49FA0}"/>
              </a:ext>
            </a:extLst>
          </p:cNvPr>
          <p:cNvSpPr>
            <a:spLocks noEditPoints="1"/>
          </p:cNvSpPr>
          <p:nvPr/>
        </p:nvSpPr>
        <p:spPr bwMode="auto">
          <a:xfrm>
            <a:off x="1026148" y="1685013"/>
            <a:ext cx="411733" cy="412466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37" name="Freeform 25">
            <a:extLst>
              <a:ext uri="{FF2B5EF4-FFF2-40B4-BE49-F238E27FC236}">
                <a16:creationId xmlns:a16="http://schemas.microsoft.com/office/drawing/2014/main" id="{D7F6BC6E-656D-4832-A0EC-25FDB4A02161}"/>
              </a:ext>
            </a:extLst>
          </p:cNvPr>
          <p:cNvSpPr>
            <a:spLocks noEditPoints="1"/>
          </p:cNvSpPr>
          <p:nvPr/>
        </p:nvSpPr>
        <p:spPr bwMode="auto">
          <a:xfrm>
            <a:off x="1045140" y="4883937"/>
            <a:ext cx="312242" cy="479340"/>
          </a:xfrm>
          <a:custGeom>
            <a:avLst/>
            <a:gdLst>
              <a:gd name="T0" fmla="*/ 78 w 108"/>
              <a:gd name="T1" fmla="*/ 143 h 166"/>
              <a:gd name="T2" fmla="*/ 33 w 108"/>
              <a:gd name="T3" fmla="*/ 147 h 166"/>
              <a:gd name="T4" fmla="*/ 29 w 108"/>
              <a:gd name="T5" fmla="*/ 143 h 166"/>
              <a:gd name="T6" fmla="*/ 74 w 108"/>
              <a:gd name="T7" fmla="*/ 139 h 166"/>
              <a:gd name="T8" fmla="*/ 74 w 108"/>
              <a:gd name="T9" fmla="*/ 150 h 166"/>
              <a:gd name="T10" fmla="*/ 29 w 108"/>
              <a:gd name="T11" fmla="*/ 154 h 166"/>
              <a:gd name="T12" fmla="*/ 33 w 108"/>
              <a:gd name="T13" fmla="*/ 160 h 166"/>
              <a:gd name="T14" fmla="*/ 38 w 108"/>
              <a:gd name="T15" fmla="*/ 162 h 166"/>
              <a:gd name="T16" fmla="*/ 66 w 108"/>
              <a:gd name="T17" fmla="*/ 166 h 166"/>
              <a:gd name="T18" fmla="*/ 70 w 108"/>
              <a:gd name="T19" fmla="*/ 160 h 166"/>
              <a:gd name="T20" fmla="*/ 78 w 108"/>
              <a:gd name="T21" fmla="*/ 156 h 166"/>
              <a:gd name="T22" fmla="*/ 74 w 108"/>
              <a:gd name="T23" fmla="*/ 150 h 166"/>
              <a:gd name="T24" fmla="*/ 33 w 108"/>
              <a:gd name="T25" fmla="*/ 127 h 166"/>
              <a:gd name="T26" fmla="*/ 29 w 108"/>
              <a:gd name="T27" fmla="*/ 132 h 166"/>
              <a:gd name="T28" fmla="*/ 74 w 108"/>
              <a:gd name="T29" fmla="*/ 136 h 166"/>
              <a:gd name="T30" fmla="*/ 78 w 108"/>
              <a:gd name="T31" fmla="*/ 131 h 166"/>
              <a:gd name="T32" fmla="*/ 108 w 108"/>
              <a:gd name="T33" fmla="*/ 53 h 166"/>
              <a:gd name="T34" fmla="*/ 76 w 108"/>
              <a:gd name="T35" fmla="*/ 123 h 166"/>
              <a:gd name="T36" fmla="*/ 15 w 108"/>
              <a:gd name="T37" fmla="*/ 90 h 166"/>
              <a:gd name="T38" fmla="*/ 54 w 108"/>
              <a:gd name="T39" fmla="*/ 0 h 166"/>
              <a:gd name="T40" fmla="*/ 54 w 108"/>
              <a:gd name="T41" fmla="*/ 0 h 166"/>
              <a:gd name="T42" fmla="*/ 61 w 108"/>
              <a:gd name="T43" fmla="*/ 115 h 166"/>
              <a:gd name="T44" fmla="*/ 67 w 108"/>
              <a:gd name="T45" fmla="*/ 73 h 166"/>
              <a:gd name="T46" fmla="*/ 63 w 108"/>
              <a:gd name="T47" fmla="*/ 77 h 166"/>
              <a:gd name="T48" fmla="*/ 54 w 108"/>
              <a:gd name="T49" fmla="*/ 69 h 166"/>
              <a:gd name="T50" fmla="*/ 45 w 108"/>
              <a:gd name="T51" fmla="*/ 76 h 166"/>
              <a:gd name="T52" fmla="*/ 39 w 108"/>
              <a:gd name="T53" fmla="*/ 73 h 166"/>
              <a:gd name="T54" fmla="*/ 61 w 108"/>
              <a:gd name="T55" fmla="*/ 115 h 166"/>
              <a:gd name="T56" fmla="*/ 54 w 108"/>
              <a:gd name="T57" fmla="*/ 8 h 166"/>
              <a:gd name="T58" fmla="*/ 54 w 108"/>
              <a:gd name="T59" fmla="*/ 8 h 166"/>
              <a:gd name="T60" fmla="*/ 20 w 108"/>
              <a:gd name="T61" fmla="*/ 85 h 166"/>
              <a:gd name="T62" fmla="*/ 21 w 108"/>
              <a:gd name="T63" fmla="*/ 85 h 166"/>
              <a:gd name="T64" fmla="*/ 34 w 108"/>
              <a:gd name="T65" fmla="*/ 115 h 166"/>
              <a:gd name="T66" fmla="*/ 35 w 108"/>
              <a:gd name="T67" fmla="*/ 73 h 166"/>
              <a:gd name="T68" fmla="*/ 31 w 108"/>
              <a:gd name="T69" fmla="*/ 72 h 166"/>
              <a:gd name="T70" fmla="*/ 35 w 108"/>
              <a:gd name="T71" fmla="*/ 71 h 166"/>
              <a:gd name="T72" fmla="*/ 36 w 108"/>
              <a:gd name="T73" fmla="*/ 67 h 166"/>
              <a:gd name="T74" fmla="*/ 39 w 108"/>
              <a:gd name="T75" fmla="*/ 71 h 166"/>
              <a:gd name="T76" fmla="*/ 42 w 108"/>
              <a:gd name="T77" fmla="*/ 71 h 166"/>
              <a:gd name="T78" fmla="*/ 53 w 108"/>
              <a:gd name="T79" fmla="*/ 67 h 166"/>
              <a:gd name="T80" fmla="*/ 63 w 108"/>
              <a:gd name="T81" fmla="*/ 74 h 166"/>
              <a:gd name="T82" fmla="*/ 67 w 108"/>
              <a:gd name="T83" fmla="*/ 71 h 166"/>
              <a:gd name="T84" fmla="*/ 69 w 108"/>
              <a:gd name="T85" fmla="*/ 69 h 166"/>
              <a:gd name="T86" fmla="*/ 73 w 108"/>
              <a:gd name="T87" fmla="*/ 69 h 166"/>
              <a:gd name="T88" fmla="*/ 75 w 108"/>
              <a:gd name="T89" fmla="*/ 71 h 166"/>
              <a:gd name="T90" fmla="*/ 75 w 108"/>
              <a:gd name="T91" fmla="*/ 73 h 166"/>
              <a:gd name="T92" fmla="*/ 65 w 108"/>
              <a:gd name="T93" fmla="*/ 115 h 166"/>
              <a:gd name="T94" fmla="*/ 73 w 108"/>
              <a:gd name="T95" fmla="*/ 115 h 166"/>
              <a:gd name="T96" fmla="*/ 87 w 108"/>
              <a:gd name="T97" fmla="*/ 85 h 166"/>
              <a:gd name="T98" fmla="*/ 100 w 108"/>
              <a:gd name="T99" fmla="*/ 5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66">
                <a:moveTo>
                  <a:pt x="78" y="143"/>
                </a:moveTo>
                <a:cubicBezTo>
                  <a:pt x="78" y="143"/>
                  <a:pt x="78" y="143"/>
                  <a:pt x="78" y="143"/>
                </a:cubicBezTo>
                <a:cubicBezTo>
                  <a:pt x="78" y="145"/>
                  <a:pt x="76" y="147"/>
                  <a:pt x="74" y="147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31" y="147"/>
                  <a:pt x="29" y="145"/>
                  <a:pt x="29" y="143"/>
                </a:cubicBezTo>
                <a:cubicBezTo>
                  <a:pt x="29" y="143"/>
                  <a:pt x="29" y="143"/>
                  <a:pt x="29" y="143"/>
                </a:cubicBezTo>
                <a:cubicBezTo>
                  <a:pt x="29" y="141"/>
                  <a:pt x="31" y="139"/>
                  <a:pt x="33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6" y="139"/>
                  <a:pt x="78" y="141"/>
                  <a:pt x="78" y="143"/>
                </a:cubicBezTo>
                <a:moveTo>
                  <a:pt x="74" y="150"/>
                </a:moveTo>
                <a:cubicBezTo>
                  <a:pt x="33" y="150"/>
                  <a:pt x="33" y="150"/>
                  <a:pt x="33" y="150"/>
                </a:cubicBezTo>
                <a:cubicBezTo>
                  <a:pt x="31" y="150"/>
                  <a:pt x="29" y="152"/>
                  <a:pt x="29" y="154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9" y="159"/>
                  <a:pt x="31" y="160"/>
                  <a:pt x="33" y="160"/>
                </a:cubicBezTo>
                <a:cubicBezTo>
                  <a:pt x="38" y="160"/>
                  <a:pt x="38" y="160"/>
                  <a:pt x="38" y="160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38" y="164"/>
                  <a:pt x="39" y="166"/>
                  <a:pt x="42" y="166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68" y="166"/>
                  <a:pt x="70" y="164"/>
                  <a:pt x="70" y="162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4" y="160"/>
                  <a:pt x="74" y="160"/>
                  <a:pt x="74" y="160"/>
                </a:cubicBezTo>
                <a:cubicBezTo>
                  <a:pt x="76" y="160"/>
                  <a:pt x="78" y="159"/>
                  <a:pt x="78" y="156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8" y="152"/>
                  <a:pt x="76" y="150"/>
                  <a:pt x="74" y="150"/>
                </a:cubicBezTo>
                <a:moveTo>
                  <a:pt x="74" y="127"/>
                </a:moveTo>
                <a:cubicBezTo>
                  <a:pt x="33" y="127"/>
                  <a:pt x="33" y="127"/>
                  <a:pt x="33" y="127"/>
                </a:cubicBezTo>
                <a:cubicBezTo>
                  <a:pt x="31" y="127"/>
                  <a:pt x="29" y="129"/>
                  <a:pt x="29" y="131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9" y="134"/>
                  <a:pt x="31" y="136"/>
                  <a:pt x="33" y="13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6" y="136"/>
                  <a:pt x="78" y="134"/>
                  <a:pt x="78" y="132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78" y="129"/>
                  <a:pt x="76" y="127"/>
                  <a:pt x="74" y="127"/>
                </a:cubicBezTo>
                <a:moveTo>
                  <a:pt x="108" y="53"/>
                </a:moveTo>
                <a:cubicBezTo>
                  <a:pt x="108" y="68"/>
                  <a:pt x="102" y="81"/>
                  <a:pt x="93" y="90"/>
                </a:cubicBezTo>
                <a:cubicBezTo>
                  <a:pt x="75" y="111"/>
                  <a:pt x="86" y="123"/>
                  <a:pt x="76" y="123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22" y="123"/>
                  <a:pt x="32" y="111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24"/>
                  <a:pt x="2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3"/>
                </a:cubicBezTo>
                <a:moveTo>
                  <a:pt x="61" y="115"/>
                </a:moveTo>
                <a:cubicBezTo>
                  <a:pt x="68" y="73"/>
                  <a:pt x="68" y="73"/>
                  <a:pt x="68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ubicBezTo>
                  <a:pt x="62" y="77"/>
                  <a:pt x="62" y="76"/>
                  <a:pt x="62" y="76"/>
                </a:cubicBezTo>
                <a:cubicBezTo>
                  <a:pt x="54" y="69"/>
                  <a:pt x="54" y="69"/>
                  <a:pt x="54" y="69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5" y="76"/>
                </a:cubicBezTo>
                <a:cubicBezTo>
                  <a:pt x="41" y="73"/>
                  <a:pt x="41" y="73"/>
                  <a:pt x="41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7" y="115"/>
                  <a:pt x="47" y="115"/>
                  <a:pt x="47" y="115"/>
                </a:cubicBezTo>
                <a:lnTo>
                  <a:pt x="61" y="115"/>
                </a:lnTo>
                <a:close/>
                <a:moveTo>
                  <a:pt x="100" y="53"/>
                </a:moveTo>
                <a:cubicBezTo>
                  <a:pt x="100" y="28"/>
                  <a:pt x="79" y="8"/>
                  <a:pt x="54" y="8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29" y="8"/>
                  <a:pt x="8" y="28"/>
                  <a:pt x="8" y="53"/>
                </a:cubicBezTo>
                <a:cubicBezTo>
                  <a:pt x="8" y="65"/>
                  <a:pt x="12" y="76"/>
                  <a:pt x="20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32" y="98"/>
                  <a:pt x="34" y="109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35" y="73"/>
                  <a:pt x="35" y="73"/>
                  <a:pt x="35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2" y="73"/>
                  <a:pt x="31" y="72"/>
                  <a:pt x="31" y="72"/>
                </a:cubicBezTo>
                <a:cubicBezTo>
                  <a:pt x="31" y="71"/>
                  <a:pt x="32" y="71"/>
                  <a:pt x="32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68"/>
                  <a:pt x="35" y="67"/>
                  <a:pt x="36" y="67"/>
                </a:cubicBezTo>
                <a:cubicBezTo>
                  <a:pt x="37" y="67"/>
                  <a:pt x="39" y="68"/>
                  <a:pt x="39" y="69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6" y="74"/>
                  <a:pt x="46" y="74"/>
                  <a:pt x="46" y="74"/>
                </a:cubicBezTo>
                <a:cubicBezTo>
                  <a:pt x="53" y="67"/>
                  <a:pt x="53" y="67"/>
                  <a:pt x="53" y="67"/>
                </a:cubicBezTo>
                <a:cubicBezTo>
                  <a:pt x="54" y="66"/>
                  <a:pt x="54" y="66"/>
                  <a:pt x="55" y="67"/>
                </a:cubicBezTo>
                <a:cubicBezTo>
                  <a:pt x="63" y="74"/>
                  <a:pt x="63" y="74"/>
                  <a:pt x="63" y="74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71"/>
                  <a:pt x="67" y="71"/>
                  <a:pt x="67" y="71"/>
                </a:cubicBezTo>
                <a:cubicBezTo>
                  <a:pt x="69" y="71"/>
                  <a:pt x="69" y="71"/>
                  <a:pt x="69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1" y="67"/>
                </a:cubicBezTo>
                <a:cubicBezTo>
                  <a:pt x="72" y="67"/>
                  <a:pt x="73" y="68"/>
                  <a:pt x="73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5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4" y="109"/>
                  <a:pt x="76" y="98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95" y="76"/>
                  <a:pt x="100" y="65"/>
                  <a:pt x="100" y="5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3">
            <a:extLst>
              <a:ext uri="{FF2B5EF4-FFF2-40B4-BE49-F238E27FC236}">
                <a16:creationId xmlns:a16="http://schemas.microsoft.com/office/drawing/2014/main" id="{2E1C5048-E3F7-4BD1-9105-3799D968C5ED}"/>
              </a:ext>
            </a:extLst>
          </p:cNvPr>
          <p:cNvSpPr>
            <a:spLocks/>
          </p:cNvSpPr>
          <p:nvPr/>
        </p:nvSpPr>
        <p:spPr bwMode="auto">
          <a:xfrm>
            <a:off x="947007" y="4110498"/>
            <a:ext cx="489371" cy="443009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41">
            <a:extLst>
              <a:ext uri="{FF2B5EF4-FFF2-40B4-BE49-F238E27FC236}">
                <a16:creationId xmlns:a16="http://schemas.microsoft.com/office/drawing/2014/main" id="{16061BCE-11C0-4F36-AD65-715A436B3A08}"/>
              </a:ext>
            </a:extLst>
          </p:cNvPr>
          <p:cNvGrpSpPr/>
          <p:nvPr/>
        </p:nvGrpSpPr>
        <p:grpSpPr>
          <a:xfrm>
            <a:off x="1003795" y="2512540"/>
            <a:ext cx="397830" cy="421941"/>
            <a:chOff x="7404100" y="3633788"/>
            <a:chExt cx="628651" cy="666751"/>
          </a:xfrm>
          <a:solidFill>
            <a:schemeClr val="bg1"/>
          </a:solidFill>
        </p:grpSpPr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88A137CC-0813-40CE-A96A-90109C385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E899417-34FA-4972-AF04-AA658BA2E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3A46E13-99F8-418F-9B76-0692ACFCF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35" name="Grafik 34">
            <a:extLst>
              <a:ext uri="{FF2B5EF4-FFF2-40B4-BE49-F238E27FC236}">
                <a16:creationId xmlns:a16="http://schemas.microsoft.com/office/drawing/2014/main" id="{B2AAFD02-EDCD-4391-B2C3-8BC27600B5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18" y="3272544"/>
            <a:ext cx="511236" cy="511236"/>
          </a:xfrm>
          <a:prstGeom prst="rect">
            <a:avLst/>
          </a:prstGeom>
        </p:spPr>
      </p:pic>
      <p:grpSp>
        <p:nvGrpSpPr>
          <p:cNvPr id="18" name="Group 8">
            <a:extLst>
              <a:ext uri="{FF2B5EF4-FFF2-40B4-BE49-F238E27FC236}">
                <a16:creationId xmlns:a16="http://schemas.microsoft.com/office/drawing/2014/main" id="{F6779AA0-C4C0-4118-BBAC-B380010F8464}"/>
              </a:ext>
            </a:extLst>
          </p:cNvPr>
          <p:cNvGrpSpPr/>
          <p:nvPr/>
        </p:nvGrpSpPr>
        <p:grpSpPr>
          <a:xfrm>
            <a:off x="999852" y="5685805"/>
            <a:ext cx="485284" cy="509804"/>
            <a:chOff x="7742238" y="3649663"/>
            <a:chExt cx="627062" cy="644526"/>
          </a:xfrm>
          <a:solidFill>
            <a:schemeClr val="bg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0C77CA5-9A44-4E85-A03E-F36CFB906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3649663"/>
              <a:ext cx="542925" cy="541338"/>
            </a:xfrm>
            <a:custGeom>
              <a:avLst/>
              <a:gdLst>
                <a:gd name="T0" fmla="*/ 76 w 142"/>
                <a:gd name="T1" fmla="*/ 130 h 142"/>
                <a:gd name="T2" fmla="*/ 71 w 142"/>
                <a:gd name="T3" fmla="*/ 130 h 142"/>
                <a:gd name="T4" fmla="*/ 12 w 142"/>
                <a:gd name="T5" fmla="*/ 71 h 142"/>
                <a:gd name="T6" fmla="*/ 71 w 142"/>
                <a:gd name="T7" fmla="*/ 12 h 142"/>
                <a:gd name="T8" fmla="*/ 130 w 142"/>
                <a:gd name="T9" fmla="*/ 71 h 142"/>
                <a:gd name="T10" fmla="*/ 129 w 142"/>
                <a:gd name="T11" fmla="*/ 81 h 142"/>
                <a:gd name="T12" fmla="*/ 140 w 142"/>
                <a:gd name="T13" fmla="*/ 85 h 142"/>
                <a:gd name="T14" fmla="*/ 142 w 142"/>
                <a:gd name="T15" fmla="*/ 71 h 142"/>
                <a:gd name="T16" fmla="*/ 71 w 142"/>
                <a:gd name="T17" fmla="*/ 0 h 142"/>
                <a:gd name="T18" fmla="*/ 0 w 142"/>
                <a:gd name="T19" fmla="*/ 71 h 142"/>
                <a:gd name="T20" fmla="*/ 71 w 142"/>
                <a:gd name="T21" fmla="*/ 142 h 142"/>
                <a:gd name="T22" fmla="*/ 80 w 142"/>
                <a:gd name="T23" fmla="*/ 141 h 142"/>
                <a:gd name="T24" fmla="*/ 76 w 142"/>
                <a:gd name="T2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2">
                  <a:moveTo>
                    <a:pt x="76" y="130"/>
                  </a:moveTo>
                  <a:cubicBezTo>
                    <a:pt x="74" y="130"/>
                    <a:pt x="73" y="130"/>
                    <a:pt x="71" y="130"/>
                  </a:cubicBezTo>
                  <a:cubicBezTo>
                    <a:pt x="38" y="130"/>
                    <a:pt x="12" y="104"/>
                    <a:pt x="12" y="71"/>
                  </a:cubicBezTo>
                  <a:cubicBezTo>
                    <a:pt x="12" y="38"/>
                    <a:pt x="38" y="12"/>
                    <a:pt x="71" y="12"/>
                  </a:cubicBezTo>
                  <a:cubicBezTo>
                    <a:pt x="103" y="12"/>
                    <a:pt x="130" y="38"/>
                    <a:pt x="130" y="71"/>
                  </a:cubicBezTo>
                  <a:cubicBezTo>
                    <a:pt x="130" y="74"/>
                    <a:pt x="129" y="78"/>
                    <a:pt x="129" y="81"/>
                  </a:cubicBezTo>
                  <a:cubicBezTo>
                    <a:pt x="140" y="85"/>
                    <a:pt x="140" y="85"/>
                    <a:pt x="140" y="85"/>
                  </a:cubicBezTo>
                  <a:cubicBezTo>
                    <a:pt x="141" y="80"/>
                    <a:pt x="142" y="76"/>
                    <a:pt x="142" y="71"/>
                  </a:cubicBezTo>
                  <a:cubicBezTo>
                    <a:pt x="142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74" y="142"/>
                    <a:pt x="77" y="142"/>
                    <a:pt x="80" y="141"/>
                  </a:cubicBezTo>
                  <a:lnTo>
                    <a:pt x="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11BA290-8FD0-452A-AAA5-EFD74CDAEF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3525" y="3798888"/>
              <a:ext cx="260350" cy="258763"/>
            </a:xfrm>
            <a:custGeom>
              <a:avLst/>
              <a:gdLst>
                <a:gd name="T0" fmla="*/ 34 w 68"/>
                <a:gd name="T1" fmla="*/ 68 h 68"/>
                <a:gd name="T2" fmla="*/ 0 w 68"/>
                <a:gd name="T3" fmla="*/ 34 h 68"/>
                <a:gd name="T4" fmla="*/ 34 w 68"/>
                <a:gd name="T5" fmla="*/ 0 h 68"/>
                <a:gd name="T6" fmla="*/ 68 w 68"/>
                <a:gd name="T7" fmla="*/ 34 h 68"/>
                <a:gd name="T8" fmla="*/ 34 w 68"/>
                <a:gd name="T9" fmla="*/ 68 h 68"/>
                <a:gd name="T10" fmla="*/ 34 w 68"/>
                <a:gd name="T11" fmla="*/ 12 h 68"/>
                <a:gd name="T12" fmla="*/ 12 w 68"/>
                <a:gd name="T13" fmla="*/ 34 h 68"/>
                <a:gd name="T14" fmla="*/ 34 w 68"/>
                <a:gd name="T15" fmla="*/ 56 h 68"/>
                <a:gd name="T16" fmla="*/ 56 w 68"/>
                <a:gd name="T17" fmla="*/ 34 h 68"/>
                <a:gd name="T18" fmla="*/ 34 w 68"/>
                <a:gd name="T1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16" y="68"/>
                    <a:pt x="0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ubicBezTo>
                    <a:pt x="68" y="52"/>
                    <a:pt x="53" y="68"/>
                    <a:pt x="34" y="68"/>
                  </a:cubicBezTo>
                  <a:close/>
                  <a:moveTo>
                    <a:pt x="34" y="12"/>
                  </a:moveTo>
                  <a:cubicBezTo>
                    <a:pt x="22" y="12"/>
                    <a:pt x="12" y="22"/>
                    <a:pt x="12" y="34"/>
                  </a:cubicBezTo>
                  <a:cubicBezTo>
                    <a:pt x="12" y="46"/>
                    <a:pt x="22" y="56"/>
                    <a:pt x="34" y="56"/>
                  </a:cubicBezTo>
                  <a:cubicBezTo>
                    <a:pt x="46" y="56"/>
                    <a:pt x="56" y="46"/>
                    <a:pt x="56" y="34"/>
                  </a:cubicBezTo>
                  <a:cubicBezTo>
                    <a:pt x="56" y="22"/>
                    <a:pt x="46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8B790FB-1450-457B-87FE-58E30BF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921126"/>
              <a:ext cx="369887" cy="373063"/>
            </a:xfrm>
            <a:custGeom>
              <a:avLst/>
              <a:gdLst>
                <a:gd name="T0" fmla="*/ 233 w 233"/>
                <a:gd name="T1" fmla="*/ 204 h 235"/>
                <a:gd name="T2" fmla="*/ 137 w 233"/>
                <a:gd name="T3" fmla="*/ 110 h 235"/>
                <a:gd name="T4" fmla="*/ 214 w 233"/>
                <a:gd name="T5" fmla="*/ 74 h 235"/>
                <a:gd name="T6" fmla="*/ 0 w 233"/>
                <a:gd name="T7" fmla="*/ 0 h 235"/>
                <a:gd name="T8" fmla="*/ 72 w 233"/>
                <a:gd name="T9" fmla="*/ 218 h 235"/>
                <a:gd name="T10" fmla="*/ 108 w 233"/>
                <a:gd name="T11" fmla="*/ 141 h 235"/>
                <a:gd name="T12" fmla="*/ 202 w 233"/>
                <a:gd name="T13" fmla="*/ 235 h 235"/>
                <a:gd name="T14" fmla="*/ 233 w 233"/>
                <a:gd name="T15" fmla="*/ 204 h 235"/>
                <a:gd name="T16" fmla="*/ 233 w 233"/>
                <a:gd name="T17" fmla="*/ 204 h 235"/>
                <a:gd name="T18" fmla="*/ 233 w 233"/>
                <a:gd name="T19" fmla="*/ 20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235">
                  <a:moveTo>
                    <a:pt x="233" y="204"/>
                  </a:moveTo>
                  <a:lnTo>
                    <a:pt x="137" y="110"/>
                  </a:lnTo>
                  <a:lnTo>
                    <a:pt x="214" y="74"/>
                  </a:lnTo>
                  <a:lnTo>
                    <a:pt x="0" y="0"/>
                  </a:lnTo>
                  <a:lnTo>
                    <a:pt x="72" y="218"/>
                  </a:lnTo>
                  <a:lnTo>
                    <a:pt x="108" y="141"/>
                  </a:lnTo>
                  <a:lnTo>
                    <a:pt x="202" y="235"/>
                  </a:lnTo>
                  <a:lnTo>
                    <a:pt x="233" y="204"/>
                  </a:lnTo>
                  <a:lnTo>
                    <a:pt x="233" y="204"/>
                  </a:lnTo>
                  <a:lnTo>
                    <a:pt x="233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6502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Allgemeines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EA73DAE-FA16-4B87-8E67-D3BD803CB4F9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EF73D7E-610B-4EA2-A49A-DCB46D9EFEB3}"/>
              </a:ext>
            </a:extLst>
          </p:cNvPr>
          <p:cNvSpPr>
            <a:spLocks noEditPoints="1"/>
          </p:cNvSpPr>
          <p:nvPr/>
        </p:nvSpPr>
        <p:spPr bwMode="auto">
          <a:xfrm>
            <a:off x="9301361" y="335581"/>
            <a:ext cx="411733" cy="412466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Generelle App-Struktur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EA73DAE-FA16-4B87-8E67-D3BD803CB4F9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4A3B55B-D417-403E-9CD2-562C065F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269" y="1215431"/>
            <a:ext cx="4671462" cy="5251528"/>
          </a:xfrm>
          <a:prstGeom prst="rect">
            <a:avLst/>
          </a:prstGeom>
        </p:spPr>
      </p:pic>
      <p:grpSp>
        <p:nvGrpSpPr>
          <p:cNvPr id="7" name="Group 241">
            <a:extLst>
              <a:ext uri="{FF2B5EF4-FFF2-40B4-BE49-F238E27FC236}">
                <a16:creationId xmlns:a16="http://schemas.microsoft.com/office/drawing/2014/main" id="{0B365C5E-060A-4026-8624-F54D67FCD23D}"/>
              </a:ext>
            </a:extLst>
          </p:cNvPr>
          <p:cNvGrpSpPr/>
          <p:nvPr/>
        </p:nvGrpSpPr>
        <p:grpSpPr>
          <a:xfrm>
            <a:off x="9304567" y="335755"/>
            <a:ext cx="397830" cy="421941"/>
            <a:chOff x="7404100" y="3633788"/>
            <a:chExt cx="628651" cy="666751"/>
          </a:xfrm>
          <a:solidFill>
            <a:schemeClr val="bg1"/>
          </a:solidFill>
        </p:grpSpPr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22D3CE1F-6A2A-42EF-8DA6-DAC5DBA5D5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3870326"/>
              <a:ext cx="427038" cy="430213"/>
            </a:xfrm>
            <a:custGeom>
              <a:avLst/>
              <a:gdLst>
                <a:gd name="T0" fmla="*/ 115 w 136"/>
                <a:gd name="T1" fmla="*/ 94 h 137"/>
                <a:gd name="T2" fmla="*/ 119 w 136"/>
                <a:gd name="T3" fmla="*/ 83 h 137"/>
                <a:gd name="T4" fmla="*/ 136 w 136"/>
                <a:gd name="T5" fmla="*/ 77 h 137"/>
                <a:gd name="T6" fmla="*/ 136 w 136"/>
                <a:gd name="T7" fmla="*/ 68 h 137"/>
                <a:gd name="T8" fmla="*/ 136 w 136"/>
                <a:gd name="T9" fmla="*/ 60 h 137"/>
                <a:gd name="T10" fmla="*/ 119 w 136"/>
                <a:gd name="T11" fmla="*/ 54 h 137"/>
                <a:gd name="T12" fmla="*/ 115 w 136"/>
                <a:gd name="T13" fmla="*/ 43 h 137"/>
                <a:gd name="T14" fmla="*/ 122 w 136"/>
                <a:gd name="T15" fmla="*/ 27 h 137"/>
                <a:gd name="T16" fmla="*/ 110 w 136"/>
                <a:gd name="T17" fmla="*/ 14 h 137"/>
                <a:gd name="T18" fmla="*/ 94 w 136"/>
                <a:gd name="T19" fmla="*/ 22 h 137"/>
                <a:gd name="T20" fmla="*/ 83 w 136"/>
                <a:gd name="T21" fmla="*/ 18 h 137"/>
                <a:gd name="T22" fmla="*/ 77 w 136"/>
                <a:gd name="T23" fmla="*/ 1 h 137"/>
                <a:gd name="T24" fmla="*/ 68 w 136"/>
                <a:gd name="T25" fmla="*/ 0 h 137"/>
                <a:gd name="T26" fmla="*/ 59 w 136"/>
                <a:gd name="T27" fmla="*/ 1 h 137"/>
                <a:gd name="T28" fmla="*/ 53 w 136"/>
                <a:gd name="T29" fmla="*/ 18 h 137"/>
                <a:gd name="T30" fmla="*/ 43 w 136"/>
                <a:gd name="T31" fmla="*/ 22 h 137"/>
                <a:gd name="T32" fmla="*/ 26 w 136"/>
                <a:gd name="T33" fmla="*/ 14 h 137"/>
                <a:gd name="T34" fmla="*/ 14 w 136"/>
                <a:gd name="T35" fmla="*/ 27 h 137"/>
                <a:gd name="T36" fmla="*/ 22 w 136"/>
                <a:gd name="T37" fmla="*/ 43 h 137"/>
                <a:gd name="T38" fmla="*/ 17 w 136"/>
                <a:gd name="T39" fmla="*/ 54 h 137"/>
                <a:gd name="T40" fmla="*/ 0 w 136"/>
                <a:gd name="T41" fmla="*/ 60 h 137"/>
                <a:gd name="T42" fmla="*/ 0 w 136"/>
                <a:gd name="T43" fmla="*/ 68 h 137"/>
                <a:gd name="T44" fmla="*/ 0 w 136"/>
                <a:gd name="T45" fmla="*/ 77 h 137"/>
                <a:gd name="T46" fmla="*/ 17 w 136"/>
                <a:gd name="T47" fmla="*/ 83 h 137"/>
                <a:gd name="T48" fmla="*/ 22 w 136"/>
                <a:gd name="T49" fmla="*/ 94 h 137"/>
                <a:gd name="T50" fmla="*/ 14 w 136"/>
                <a:gd name="T51" fmla="*/ 110 h 137"/>
                <a:gd name="T52" fmla="*/ 26 w 136"/>
                <a:gd name="T53" fmla="*/ 123 h 137"/>
                <a:gd name="T54" fmla="*/ 43 w 136"/>
                <a:gd name="T55" fmla="*/ 115 h 137"/>
                <a:gd name="T56" fmla="*/ 53 w 136"/>
                <a:gd name="T57" fmla="*/ 119 h 137"/>
                <a:gd name="T58" fmla="*/ 59 w 136"/>
                <a:gd name="T59" fmla="*/ 136 h 137"/>
                <a:gd name="T60" fmla="*/ 68 w 136"/>
                <a:gd name="T61" fmla="*/ 137 h 137"/>
                <a:gd name="T62" fmla="*/ 77 w 136"/>
                <a:gd name="T63" fmla="*/ 136 h 137"/>
                <a:gd name="T64" fmla="*/ 83 w 136"/>
                <a:gd name="T65" fmla="*/ 119 h 137"/>
                <a:gd name="T66" fmla="*/ 94 w 136"/>
                <a:gd name="T67" fmla="*/ 115 h 137"/>
                <a:gd name="T68" fmla="*/ 110 w 136"/>
                <a:gd name="T69" fmla="*/ 123 h 137"/>
                <a:gd name="T70" fmla="*/ 122 w 136"/>
                <a:gd name="T71" fmla="*/ 110 h 137"/>
                <a:gd name="T72" fmla="*/ 115 w 136"/>
                <a:gd name="T73" fmla="*/ 94 h 137"/>
                <a:gd name="T74" fmla="*/ 68 w 136"/>
                <a:gd name="T75" fmla="*/ 92 h 137"/>
                <a:gd name="T76" fmla="*/ 44 w 136"/>
                <a:gd name="T77" fmla="*/ 68 h 137"/>
                <a:gd name="T78" fmla="*/ 68 w 136"/>
                <a:gd name="T79" fmla="*/ 45 h 137"/>
                <a:gd name="T80" fmla="*/ 92 w 136"/>
                <a:gd name="T81" fmla="*/ 68 h 137"/>
                <a:gd name="T82" fmla="*/ 68 w 136"/>
                <a:gd name="T83" fmla="*/ 9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137">
                  <a:moveTo>
                    <a:pt x="115" y="94"/>
                  </a:moveTo>
                  <a:cubicBezTo>
                    <a:pt x="116" y="91"/>
                    <a:pt x="118" y="87"/>
                    <a:pt x="119" y="8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136" y="74"/>
                    <a:pt x="136" y="71"/>
                    <a:pt x="136" y="68"/>
                  </a:cubicBezTo>
                  <a:cubicBezTo>
                    <a:pt x="136" y="65"/>
                    <a:pt x="136" y="63"/>
                    <a:pt x="136" y="60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8" y="50"/>
                    <a:pt x="116" y="46"/>
                    <a:pt x="115" y="43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9" y="22"/>
                    <a:pt x="115" y="18"/>
                    <a:pt x="110" y="14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0" y="20"/>
                    <a:pt x="87" y="19"/>
                    <a:pt x="83" y="1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4" y="0"/>
                    <a:pt x="71" y="0"/>
                    <a:pt x="68" y="0"/>
                  </a:cubicBezTo>
                  <a:cubicBezTo>
                    <a:pt x="65" y="0"/>
                    <a:pt x="62" y="0"/>
                    <a:pt x="59" y="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9"/>
                    <a:pt x="46" y="20"/>
                    <a:pt x="43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8"/>
                    <a:pt x="18" y="22"/>
                    <a:pt x="14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6"/>
                    <a:pt x="18" y="50"/>
                    <a:pt x="17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8" y="87"/>
                    <a:pt x="20" y="91"/>
                    <a:pt x="22" y="94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8" y="115"/>
                    <a:pt x="22" y="119"/>
                    <a:pt x="26" y="123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6" y="117"/>
                    <a:pt x="50" y="118"/>
                    <a:pt x="53" y="119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62" y="137"/>
                    <a:pt x="65" y="137"/>
                    <a:pt x="68" y="137"/>
                  </a:cubicBezTo>
                  <a:cubicBezTo>
                    <a:pt x="71" y="137"/>
                    <a:pt x="74" y="137"/>
                    <a:pt x="77" y="136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7" y="118"/>
                    <a:pt x="90" y="117"/>
                    <a:pt x="94" y="115"/>
                  </a:cubicBezTo>
                  <a:cubicBezTo>
                    <a:pt x="110" y="123"/>
                    <a:pt x="110" y="123"/>
                    <a:pt x="110" y="123"/>
                  </a:cubicBezTo>
                  <a:cubicBezTo>
                    <a:pt x="115" y="119"/>
                    <a:pt x="119" y="115"/>
                    <a:pt x="122" y="110"/>
                  </a:cubicBezTo>
                  <a:lnTo>
                    <a:pt x="115" y="94"/>
                  </a:lnTo>
                  <a:close/>
                  <a:moveTo>
                    <a:pt x="68" y="92"/>
                  </a:moveTo>
                  <a:cubicBezTo>
                    <a:pt x="55" y="92"/>
                    <a:pt x="44" y="82"/>
                    <a:pt x="44" y="68"/>
                  </a:cubicBezTo>
                  <a:cubicBezTo>
                    <a:pt x="44" y="55"/>
                    <a:pt x="55" y="45"/>
                    <a:pt x="68" y="45"/>
                  </a:cubicBezTo>
                  <a:cubicBezTo>
                    <a:pt x="81" y="45"/>
                    <a:pt x="92" y="55"/>
                    <a:pt x="92" y="68"/>
                  </a:cubicBezTo>
                  <a:cubicBezTo>
                    <a:pt x="92" y="82"/>
                    <a:pt x="81" y="92"/>
                    <a:pt x="6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1E3E087F-E95B-48C4-B6BB-AE515D339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8888" y="3633788"/>
              <a:ext cx="282575" cy="282575"/>
            </a:xfrm>
            <a:custGeom>
              <a:avLst/>
              <a:gdLst>
                <a:gd name="T0" fmla="*/ 4 w 90"/>
                <a:gd name="T1" fmla="*/ 67 h 90"/>
                <a:gd name="T2" fmla="*/ 16 w 90"/>
                <a:gd name="T3" fmla="*/ 67 h 90"/>
                <a:gd name="T4" fmla="*/ 22 w 90"/>
                <a:gd name="T5" fmla="*/ 73 h 90"/>
                <a:gd name="T6" fmla="*/ 21 w 90"/>
                <a:gd name="T7" fmla="*/ 85 h 90"/>
                <a:gd name="T8" fmla="*/ 26 w 90"/>
                <a:gd name="T9" fmla="*/ 88 h 90"/>
                <a:gd name="T10" fmla="*/ 32 w 90"/>
                <a:gd name="T11" fmla="*/ 90 h 90"/>
                <a:gd name="T12" fmla="*/ 40 w 90"/>
                <a:gd name="T13" fmla="*/ 81 h 90"/>
                <a:gd name="T14" fmla="*/ 48 w 90"/>
                <a:gd name="T15" fmla="*/ 81 h 90"/>
                <a:gd name="T16" fmla="*/ 56 w 90"/>
                <a:gd name="T17" fmla="*/ 90 h 90"/>
                <a:gd name="T18" fmla="*/ 67 w 90"/>
                <a:gd name="T19" fmla="*/ 86 h 90"/>
                <a:gd name="T20" fmla="*/ 67 w 90"/>
                <a:gd name="T21" fmla="*/ 74 h 90"/>
                <a:gd name="T22" fmla="*/ 73 w 90"/>
                <a:gd name="T23" fmla="*/ 68 h 90"/>
                <a:gd name="T24" fmla="*/ 85 w 90"/>
                <a:gd name="T25" fmla="*/ 69 h 90"/>
                <a:gd name="T26" fmla="*/ 87 w 90"/>
                <a:gd name="T27" fmla="*/ 64 h 90"/>
                <a:gd name="T28" fmla="*/ 89 w 90"/>
                <a:gd name="T29" fmla="*/ 58 h 90"/>
                <a:gd name="T30" fmla="*/ 81 w 90"/>
                <a:gd name="T31" fmla="*/ 50 h 90"/>
                <a:gd name="T32" fmla="*/ 81 w 90"/>
                <a:gd name="T33" fmla="*/ 42 h 90"/>
                <a:gd name="T34" fmla="*/ 90 w 90"/>
                <a:gd name="T35" fmla="*/ 34 h 90"/>
                <a:gd name="T36" fmla="*/ 86 w 90"/>
                <a:gd name="T37" fmla="*/ 23 h 90"/>
                <a:gd name="T38" fmla="*/ 73 w 90"/>
                <a:gd name="T39" fmla="*/ 23 h 90"/>
                <a:gd name="T40" fmla="*/ 68 w 90"/>
                <a:gd name="T41" fmla="*/ 17 h 90"/>
                <a:gd name="T42" fmla="*/ 69 w 90"/>
                <a:gd name="T43" fmla="*/ 5 h 90"/>
                <a:gd name="T44" fmla="*/ 63 w 90"/>
                <a:gd name="T45" fmla="*/ 3 h 90"/>
                <a:gd name="T46" fmla="*/ 58 w 90"/>
                <a:gd name="T47" fmla="*/ 0 h 90"/>
                <a:gd name="T48" fmla="*/ 49 w 90"/>
                <a:gd name="T49" fmla="*/ 9 h 90"/>
                <a:gd name="T50" fmla="*/ 41 w 90"/>
                <a:gd name="T51" fmla="*/ 9 h 90"/>
                <a:gd name="T52" fmla="*/ 33 w 90"/>
                <a:gd name="T53" fmla="*/ 0 h 90"/>
                <a:gd name="T54" fmla="*/ 22 w 90"/>
                <a:gd name="T55" fmla="*/ 4 h 90"/>
                <a:gd name="T56" fmla="*/ 23 w 90"/>
                <a:gd name="T57" fmla="*/ 17 h 90"/>
                <a:gd name="T58" fmla="*/ 17 w 90"/>
                <a:gd name="T59" fmla="*/ 22 h 90"/>
                <a:gd name="T60" fmla="*/ 5 w 90"/>
                <a:gd name="T61" fmla="*/ 21 h 90"/>
                <a:gd name="T62" fmla="*/ 2 w 90"/>
                <a:gd name="T63" fmla="*/ 27 h 90"/>
                <a:gd name="T64" fmla="*/ 0 w 90"/>
                <a:gd name="T65" fmla="*/ 32 h 90"/>
                <a:gd name="T66" fmla="*/ 9 w 90"/>
                <a:gd name="T67" fmla="*/ 40 h 90"/>
                <a:gd name="T68" fmla="*/ 9 w 90"/>
                <a:gd name="T69" fmla="*/ 48 h 90"/>
                <a:gd name="T70" fmla="*/ 0 w 90"/>
                <a:gd name="T71" fmla="*/ 56 h 90"/>
                <a:gd name="T72" fmla="*/ 4 w 90"/>
                <a:gd name="T73" fmla="*/ 67 h 90"/>
                <a:gd name="T74" fmla="*/ 30 w 90"/>
                <a:gd name="T75" fmla="*/ 39 h 90"/>
                <a:gd name="T76" fmla="*/ 51 w 90"/>
                <a:gd name="T77" fmla="*/ 30 h 90"/>
                <a:gd name="T78" fmla="*/ 60 w 90"/>
                <a:gd name="T79" fmla="*/ 52 h 90"/>
                <a:gd name="T80" fmla="*/ 38 w 90"/>
                <a:gd name="T81" fmla="*/ 60 h 90"/>
                <a:gd name="T82" fmla="*/ 30 w 90"/>
                <a:gd name="T83" fmla="*/ 3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90">
                  <a:moveTo>
                    <a:pt x="4" y="67"/>
                  </a:moveTo>
                  <a:cubicBezTo>
                    <a:pt x="16" y="67"/>
                    <a:pt x="16" y="67"/>
                    <a:pt x="16" y="67"/>
                  </a:cubicBezTo>
                  <a:cubicBezTo>
                    <a:pt x="18" y="69"/>
                    <a:pt x="20" y="71"/>
                    <a:pt x="22" y="73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3" y="86"/>
                    <a:pt x="25" y="87"/>
                    <a:pt x="26" y="88"/>
                  </a:cubicBezTo>
                  <a:cubicBezTo>
                    <a:pt x="28" y="88"/>
                    <a:pt x="30" y="89"/>
                    <a:pt x="32" y="9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3" y="81"/>
                    <a:pt x="46" y="81"/>
                    <a:pt x="48" y="8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89"/>
                    <a:pt x="64" y="88"/>
                    <a:pt x="67" y="86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2"/>
                    <a:pt x="71" y="70"/>
                    <a:pt x="73" y="6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7"/>
                    <a:pt x="87" y="65"/>
                    <a:pt x="87" y="64"/>
                  </a:cubicBezTo>
                  <a:cubicBezTo>
                    <a:pt x="88" y="62"/>
                    <a:pt x="89" y="60"/>
                    <a:pt x="89" y="58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81" y="47"/>
                    <a:pt x="81" y="44"/>
                    <a:pt x="81" y="42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0"/>
                    <a:pt x="87" y="26"/>
                    <a:pt x="86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2" y="21"/>
                    <a:pt x="70" y="19"/>
                    <a:pt x="68" y="17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7" y="4"/>
                    <a:pt x="65" y="3"/>
                    <a:pt x="63" y="3"/>
                  </a:cubicBezTo>
                  <a:cubicBezTo>
                    <a:pt x="62" y="2"/>
                    <a:pt x="60" y="1"/>
                    <a:pt x="58" y="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9"/>
                    <a:pt x="44" y="9"/>
                    <a:pt x="41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26" y="3"/>
                    <a:pt x="22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1" y="18"/>
                    <a:pt x="19" y="20"/>
                    <a:pt x="17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4" y="23"/>
                    <a:pt x="3" y="25"/>
                    <a:pt x="2" y="27"/>
                  </a:cubicBezTo>
                  <a:cubicBezTo>
                    <a:pt x="2" y="28"/>
                    <a:pt x="1" y="30"/>
                    <a:pt x="0" y="32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3"/>
                    <a:pt x="9" y="46"/>
                    <a:pt x="9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" y="60"/>
                    <a:pt x="2" y="64"/>
                    <a:pt x="4" y="67"/>
                  </a:cubicBezTo>
                  <a:close/>
                  <a:moveTo>
                    <a:pt x="30" y="39"/>
                  </a:moveTo>
                  <a:cubicBezTo>
                    <a:pt x="34" y="30"/>
                    <a:pt x="43" y="27"/>
                    <a:pt x="51" y="30"/>
                  </a:cubicBezTo>
                  <a:cubicBezTo>
                    <a:pt x="60" y="34"/>
                    <a:pt x="63" y="43"/>
                    <a:pt x="60" y="52"/>
                  </a:cubicBezTo>
                  <a:cubicBezTo>
                    <a:pt x="56" y="60"/>
                    <a:pt x="47" y="63"/>
                    <a:pt x="38" y="60"/>
                  </a:cubicBezTo>
                  <a:cubicBezTo>
                    <a:pt x="30" y="56"/>
                    <a:pt x="26" y="47"/>
                    <a:pt x="3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81AA0551-37DA-417A-9301-C3AF5D713B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3832226"/>
              <a:ext cx="227013" cy="228600"/>
            </a:xfrm>
            <a:custGeom>
              <a:avLst/>
              <a:gdLst>
                <a:gd name="T0" fmla="*/ 63 w 72"/>
                <a:gd name="T1" fmla="*/ 44 h 73"/>
                <a:gd name="T2" fmla="*/ 72 w 72"/>
                <a:gd name="T3" fmla="*/ 41 h 73"/>
                <a:gd name="T4" fmla="*/ 72 w 72"/>
                <a:gd name="T5" fmla="*/ 36 h 73"/>
                <a:gd name="T6" fmla="*/ 72 w 72"/>
                <a:gd name="T7" fmla="*/ 31 h 73"/>
                <a:gd name="T8" fmla="*/ 63 w 72"/>
                <a:gd name="T9" fmla="*/ 28 h 73"/>
                <a:gd name="T10" fmla="*/ 60 w 72"/>
                <a:gd name="T11" fmla="*/ 23 h 73"/>
                <a:gd name="T12" fmla="*/ 64 w 72"/>
                <a:gd name="T13" fmla="*/ 14 h 73"/>
                <a:gd name="T14" fmla="*/ 58 w 72"/>
                <a:gd name="T15" fmla="*/ 8 h 73"/>
                <a:gd name="T16" fmla="*/ 49 w 72"/>
                <a:gd name="T17" fmla="*/ 12 h 73"/>
                <a:gd name="T18" fmla="*/ 43 w 72"/>
                <a:gd name="T19" fmla="*/ 10 h 73"/>
                <a:gd name="T20" fmla="*/ 40 w 72"/>
                <a:gd name="T21" fmla="*/ 1 h 73"/>
                <a:gd name="T22" fmla="*/ 35 w 72"/>
                <a:gd name="T23" fmla="*/ 0 h 73"/>
                <a:gd name="T24" fmla="*/ 31 w 72"/>
                <a:gd name="T25" fmla="*/ 1 h 73"/>
                <a:gd name="T26" fmla="*/ 28 w 72"/>
                <a:gd name="T27" fmla="*/ 10 h 73"/>
                <a:gd name="T28" fmla="*/ 22 w 72"/>
                <a:gd name="T29" fmla="*/ 12 h 73"/>
                <a:gd name="T30" fmla="*/ 13 w 72"/>
                <a:gd name="T31" fmla="*/ 8 h 73"/>
                <a:gd name="T32" fmla="*/ 7 w 72"/>
                <a:gd name="T33" fmla="*/ 15 h 73"/>
                <a:gd name="T34" fmla="*/ 11 w 72"/>
                <a:gd name="T35" fmla="*/ 24 h 73"/>
                <a:gd name="T36" fmla="*/ 9 w 72"/>
                <a:gd name="T37" fmla="*/ 29 h 73"/>
                <a:gd name="T38" fmla="*/ 0 w 72"/>
                <a:gd name="T39" fmla="*/ 33 h 73"/>
                <a:gd name="T40" fmla="*/ 0 w 72"/>
                <a:gd name="T41" fmla="*/ 37 h 73"/>
                <a:gd name="T42" fmla="*/ 0 w 72"/>
                <a:gd name="T43" fmla="*/ 42 h 73"/>
                <a:gd name="T44" fmla="*/ 9 w 72"/>
                <a:gd name="T45" fmla="*/ 45 h 73"/>
                <a:gd name="T46" fmla="*/ 12 w 72"/>
                <a:gd name="T47" fmla="*/ 51 h 73"/>
                <a:gd name="T48" fmla="*/ 8 w 72"/>
                <a:gd name="T49" fmla="*/ 59 h 73"/>
                <a:gd name="T50" fmla="*/ 15 w 72"/>
                <a:gd name="T51" fmla="*/ 66 h 73"/>
                <a:gd name="T52" fmla="*/ 23 w 72"/>
                <a:gd name="T53" fmla="*/ 62 h 73"/>
                <a:gd name="T54" fmla="*/ 29 w 72"/>
                <a:gd name="T55" fmla="*/ 64 h 73"/>
                <a:gd name="T56" fmla="*/ 32 w 72"/>
                <a:gd name="T57" fmla="*/ 73 h 73"/>
                <a:gd name="T58" fmla="*/ 37 w 72"/>
                <a:gd name="T59" fmla="*/ 73 h 73"/>
                <a:gd name="T60" fmla="*/ 41 w 72"/>
                <a:gd name="T61" fmla="*/ 72 h 73"/>
                <a:gd name="T62" fmla="*/ 44 w 72"/>
                <a:gd name="T63" fmla="*/ 63 h 73"/>
                <a:gd name="T64" fmla="*/ 50 w 72"/>
                <a:gd name="T65" fmla="*/ 61 h 73"/>
                <a:gd name="T66" fmla="*/ 59 w 72"/>
                <a:gd name="T67" fmla="*/ 65 h 73"/>
                <a:gd name="T68" fmla="*/ 65 w 72"/>
                <a:gd name="T69" fmla="*/ 58 h 73"/>
                <a:gd name="T70" fmla="*/ 61 w 72"/>
                <a:gd name="T71" fmla="*/ 50 h 73"/>
                <a:gd name="T72" fmla="*/ 63 w 72"/>
                <a:gd name="T73" fmla="*/ 44 h 73"/>
                <a:gd name="T74" fmla="*/ 36 w 72"/>
                <a:gd name="T75" fmla="*/ 49 h 73"/>
                <a:gd name="T76" fmla="*/ 23 w 72"/>
                <a:gd name="T77" fmla="*/ 37 h 73"/>
                <a:gd name="T78" fmla="*/ 36 w 72"/>
                <a:gd name="T79" fmla="*/ 24 h 73"/>
                <a:gd name="T80" fmla="*/ 49 w 72"/>
                <a:gd name="T81" fmla="*/ 36 h 73"/>
                <a:gd name="T82" fmla="*/ 36 w 72"/>
                <a:gd name="T8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3">
                  <a:moveTo>
                    <a:pt x="63" y="44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7"/>
                    <a:pt x="72" y="36"/>
                  </a:cubicBezTo>
                  <a:cubicBezTo>
                    <a:pt x="72" y="34"/>
                    <a:pt x="72" y="33"/>
                    <a:pt x="72" y="3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2" y="26"/>
                    <a:pt x="61" y="24"/>
                    <a:pt x="60" y="23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2" y="12"/>
                    <a:pt x="60" y="9"/>
                    <a:pt x="58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7" y="11"/>
                    <a:pt x="45" y="10"/>
                    <a:pt x="43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0"/>
                    <a:pt x="32" y="1"/>
                    <a:pt x="31" y="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0"/>
                    <a:pt x="24" y="11"/>
                    <a:pt x="22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"/>
                    <a:pt x="9" y="13"/>
                    <a:pt x="7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7"/>
                    <a:pt x="9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9"/>
                    <a:pt x="0" y="41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1" y="49"/>
                    <a:pt x="12" y="51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10" y="62"/>
                    <a:pt x="12" y="64"/>
                    <a:pt x="15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5" y="62"/>
                    <a:pt x="27" y="63"/>
                    <a:pt x="29" y="64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73"/>
                    <a:pt x="35" y="73"/>
                    <a:pt x="37" y="73"/>
                  </a:cubicBezTo>
                  <a:cubicBezTo>
                    <a:pt x="38" y="73"/>
                    <a:pt x="40" y="73"/>
                    <a:pt x="41" y="72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6" y="63"/>
                    <a:pt x="48" y="62"/>
                    <a:pt x="50" y="6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1" y="63"/>
                    <a:pt x="63" y="61"/>
                    <a:pt x="65" y="58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8"/>
                    <a:pt x="63" y="46"/>
                    <a:pt x="63" y="44"/>
                  </a:cubicBezTo>
                  <a:close/>
                  <a:moveTo>
                    <a:pt x="36" y="49"/>
                  </a:moveTo>
                  <a:cubicBezTo>
                    <a:pt x="29" y="49"/>
                    <a:pt x="24" y="44"/>
                    <a:pt x="23" y="37"/>
                  </a:cubicBezTo>
                  <a:cubicBezTo>
                    <a:pt x="23" y="30"/>
                    <a:pt x="29" y="24"/>
                    <a:pt x="36" y="24"/>
                  </a:cubicBezTo>
                  <a:cubicBezTo>
                    <a:pt x="43" y="24"/>
                    <a:pt x="49" y="29"/>
                    <a:pt x="49" y="36"/>
                  </a:cubicBezTo>
                  <a:cubicBezTo>
                    <a:pt x="49" y="43"/>
                    <a:pt x="43" y="49"/>
                    <a:pt x="36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0816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520571B6-F740-4C76-8BF3-9AF5F8DCFAA2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262963-4E6A-454F-8172-4176C8235D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193" y="1691335"/>
            <a:ext cx="5689029" cy="449897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Layout und Funktionen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  <a:p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0B31D601-E2C7-4840-8514-35BC0B77728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701494" y="6042785"/>
            <a:ext cx="4298418" cy="387031"/>
          </a:xfrm>
        </p:spPr>
        <p:txBody>
          <a:bodyPr>
            <a:normAutofit/>
          </a:bodyPr>
          <a:lstStyle/>
          <a:p>
            <a:r>
              <a:rPr lang="de-DE" dirty="0"/>
              <a:t>Login Screen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B0FC32-683C-427A-AFFE-1B5EE3C38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08" y="287283"/>
            <a:ext cx="511236" cy="5112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349C97-41D6-4F53-B0F5-DB1CD3838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4" y="1136532"/>
            <a:ext cx="2740954" cy="48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520571B6-F740-4C76-8BF3-9AF5F8DCFAA2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262963-4E6A-454F-8172-4176C8235D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193" y="1691335"/>
            <a:ext cx="5689029" cy="449897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Layout und Funktionen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  <a:p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0B31D601-E2C7-4840-8514-35BC0B77728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701494" y="6042785"/>
            <a:ext cx="4298418" cy="387031"/>
          </a:xfrm>
        </p:spPr>
        <p:txBody>
          <a:bodyPr>
            <a:normAutofit/>
          </a:bodyPr>
          <a:lstStyle/>
          <a:p>
            <a:r>
              <a:rPr lang="de-DE" dirty="0"/>
              <a:t>Playlist Screen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B0FC32-683C-427A-AFFE-1B5EE3C38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08" y="287283"/>
            <a:ext cx="511236" cy="5112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349C97-41D6-4F53-B0F5-DB1CD3838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4" y="1136532"/>
            <a:ext cx="2740954" cy="48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520571B6-F740-4C76-8BF3-9AF5F8DCFAA2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262963-4E6A-454F-8172-4176C8235D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193" y="1691335"/>
            <a:ext cx="5689029" cy="449897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Layout und Funktionen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  <a:p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0B31D601-E2C7-4840-8514-35BC0B77728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701494" y="6042785"/>
            <a:ext cx="4298418" cy="387031"/>
          </a:xfrm>
        </p:spPr>
        <p:txBody>
          <a:bodyPr>
            <a:normAutofit/>
          </a:bodyPr>
          <a:lstStyle/>
          <a:p>
            <a:r>
              <a:rPr lang="de-DE" dirty="0"/>
              <a:t>Search Screen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B0FC32-683C-427A-AFFE-1B5EE3C38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08" y="287283"/>
            <a:ext cx="511236" cy="5112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349C97-41D6-4F53-B0F5-DB1CD3838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4" y="1136532"/>
            <a:ext cx="2740954" cy="48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520571B6-F740-4C76-8BF3-9AF5F8DCFAA2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262963-4E6A-454F-8172-4176C8235D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193" y="1691335"/>
            <a:ext cx="5689029" cy="449897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Layout und Funktionen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  <a:p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0B31D601-E2C7-4840-8514-35BC0B77728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701494" y="6042785"/>
            <a:ext cx="4298418" cy="387031"/>
          </a:xfrm>
        </p:spPr>
        <p:txBody>
          <a:bodyPr>
            <a:normAutofit/>
          </a:bodyPr>
          <a:lstStyle/>
          <a:p>
            <a:r>
              <a:rPr lang="de-DE" dirty="0"/>
              <a:t>Settings Screen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B0FC32-683C-427A-AFFE-1B5EE3C38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08" y="287283"/>
            <a:ext cx="511236" cy="5112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349C97-41D6-4F53-B0F5-DB1CD3838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4" y="1136532"/>
            <a:ext cx="2740954" cy="48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EB41FB0-D73B-4548-99E5-E85CBCC2F520}"/>
              </a:ext>
            </a:extLst>
          </p:cNvPr>
          <p:cNvSpPr/>
          <p:nvPr/>
        </p:nvSpPr>
        <p:spPr>
          <a:xfrm>
            <a:off x="9141797" y="198668"/>
            <a:ext cx="686795" cy="68679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C20449-E782-406B-8C3C-4D0845E85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Projektmanagement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ECF8B5-5083-43D9-AC47-B1484C38DAF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de-DE" dirty="0"/>
              <a:t>Virtuelle Jukebox</a:t>
            </a:r>
          </a:p>
          <a:p>
            <a:endParaRPr lang="de-DE" dirty="0"/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02D58AA0-FB2D-4DA5-B26B-940EB6D587BA}"/>
              </a:ext>
            </a:extLst>
          </p:cNvPr>
          <p:cNvSpPr>
            <a:spLocks/>
          </p:cNvSpPr>
          <p:nvPr/>
        </p:nvSpPr>
        <p:spPr bwMode="auto">
          <a:xfrm>
            <a:off x="9249652" y="322615"/>
            <a:ext cx="489371" cy="443009"/>
          </a:xfrm>
          <a:custGeom>
            <a:avLst/>
            <a:gdLst>
              <a:gd name="T0" fmla="*/ 161 w 161"/>
              <a:gd name="T1" fmla="*/ 27 h 145"/>
              <a:gd name="T2" fmla="*/ 139 w 161"/>
              <a:gd name="T3" fmla="*/ 49 h 145"/>
              <a:gd name="T4" fmla="*/ 123 w 161"/>
              <a:gd name="T5" fmla="*/ 42 h 145"/>
              <a:gd name="T6" fmla="*/ 93 w 161"/>
              <a:gd name="T7" fmla="*/ 62 h 145"/>
              <a:gd name="T8" fmla="*/ 94 w 161"/>
              <a:gd name="T9" fmla="*/ 68 h 145"/>
              <a:gd name="T10" fmla="*/ 92 w 161"/>
              <a:gd name="T11" fmla="*/ 75 h 145"/>
              <a:gd name="T12" fmla="*/ 123 w 161"/>
              <a:gd name="T13" fmla="*/ 106 h 145"/>
              <a:gd name="T14" fmla="*/ 132 w 161"/>
              <a:gd name="T15" fmla="*/ 103 h 145"/>
              <a:gd name="T16" fmla="*/ 149 w 161"/>
              <a:gd name="T17" fmla="*/ 120 h 145"/>
              <a:gd name="T18" fmla="*/ 132 w 161"/>
              <a:gd name="T19" fmla="*/ 136 h 145"/>
              <a:gd name="T20" fmla="*/ 116 w 161"/>
              <a:gd name="T21" fmla="*/ 120 h 145"/>
              <a:gd name="T22" fmla="*/ 119 w 161"/>
              <a:gd name="T23" fmla="*/ 110 h 145"/>
              <a:gd name="T24" fmla="*/ 88 w 161"/>
              <a:gd name="T25" fmla="*/ 79 h 145"/>
              <a:gd name="T26" fmla="*/ 80 w 161"/>
              <a:gd name="T27" fmla="*/ 81 h 145"/>
              <a:gd name="T28" fmla="*/ 75 w 161"/>
              <a:gd name="T29" fmla="*/ 81 h 145"/>
              <a:gd name="T30" fmla="*/ 52 w 161"/>
              <a:gd name="T31" fmla="*/ 115 h 145"/>
              <a:gd name="T32" fmla="*/ 58 w 161"/>
              <a:gd name="T33" fmla="*/ 127 h 145"/>
              <a:gd name="T34" fmla="*/ 41 w 161"/>
              <a:gd name="T35" fmla="*/ 145 h 145"/>
              <a:gd name="T36" fmla="*/ 24 w 161"/>
              <a:gd name="T37" fmla="*/ 127 h 145"/>
              <a:gd name="T38" fmla="*/ 41 w 161"/>
              <a:gd name="T39" fmla="*/ 110 h 145"/>
              <a:gd name="T40" fmla="*/ 48 w 161"/>
              <a:gd name="T41" fmla="*/ 112 h 145"/>
              <a:gd name="T42" fmla="*/ 71 w 161"/>
              <a:gd name="T43" fmla="*/ 78 h 145"/>
              <a:gd name="T44" fmla="*/ 67 w 161"/>
              <a:gd name="T45" fmla="*/ 72 h 145"/>
              <a:gd name="T46" fmla="*/ 30 w 161"/>
              <a:gd name="T47" fmla="*/ 76 h 145"/>
              <a:gd name="T48" fmla="*/ 16 w 161"/>
              <a:gd name="T49" fmla="*/ 90 h 145"/>
              <a:gd name="T50" fmla="*/ 0 w 161"/>
              <a:gd name="T51" fmla="*/ 75 h 145"/>
              <a:gd name="T52" fmla="*/ 16 w 161"/>
              <a:gd name="T53" fmla="*/ 60 h 145"/>
              <a:gd name="T54" fmla="*/ 30 w 161"/>
              <a:gd name="T55" fmla="*/ 71 h 145"/>
              <a:gd name="T56" fmla="*/ 67 w 161"/>
              <a:gd name="T57" fmla="*/ 66 h 145"/>
              <a:gd name="T58" fmla="*/ 72 w 161"/>
              <a:gd name="T59" fmla="*/ 58 h 145"/>
              <a:gd name="T60" fmla="*/ 54 w 161"/>
              <a:gd name="T61" fmla="*/ 26 h 145"/>
              <a:gd name="T62" fmla="*/ 49 w 161"/>
              <a:gd name="T63" fmla="*/ 27 h 145"/>
              <a:gd name="T64" fmla="*/ 36 w 161"/>
              <a:gd name="T65" fmla="*/ 13 h 145"/>
              <a:gd name="T66" fmla="*/ 49 w 161"/>
              <a:gd name="T67" fmla="*/ 0 h 145"/>
              <a:gd name="T68" fmla="*/ 63 w 161"/>
              <a:gd name="T69" fmla="*/ 13 h 145"/>
              <a:gd name="T70" fmla="*/ 58 w 161"/>
              <a:gd name="T71" fmla="*/ 23 h 145"/>
              <a:gd name="T72" fmla="*/ 76 w 161"/>
              <a:gd name="T73" fmla="*/ 55 h 145"/>
              <a:gd name="T74" fmla="*/ 80 w 161"/>
              <a:gd name="T75" fmla="*/ 55 h 145"/>
              <a:gd name="T76" fmla="*/ 90 w 161"/>
              <a:gd name="T77" fmla="*/ 58 h 145"/>
              <a:gd name="T78" fmla="*/ 120 w 161"/>
              <a:gd name="T79" fmla="*/ 37 h 145"/>
              <a:gd name="T80" fmla="*/ 117 w 161"/>
              <a:gd name="T81" fmla="*/ 27 h 145"/>
              <a:gd name="T82" fmla="*/ 139 w 161"/>
              <a:gd name="T83" fmla="*/ 4 h 145"/>
              <a:gd name="T84" fmla="*/ 161 w 161"/>
              <a:gd name="T85" fmla="*/ 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1" h="145">
                <a:moveTo>
                  <a:pt x="161" y="27"/>
                </a:moveTo>
                <a:cubicBezTo>
                  <a:pt x="161" y="39"/>
                  <a:pt x="151" y="49"/>
                  <a:pt x="139" y="49"/>
                </a:cubicBezTo>
                <a:cubicBezTo>
                  <a:pt x="133" y="49"/>
                  <a:pt x="127" y="46"/>
                  <a:pt x="123" y="42"/>
                </a:cubicBezTo>
                <a:cubicBezTo>
                  <a:pt x="123" y="42"/>
                  <a:pt x="123" y="42"/>
                  <a:pt x="93" y="62"/>
                </a:cubicBezTo>
                <a:cubicBezTo>
                  <a:pt x="93" y="64"/>
                  <a:pt x="94" y="66"/>
                  <a:pt x="94" y="68"/>
                </a:cubicBezTo>
                <a:cubicBezTo>
                  <a:pt x="94" y="71"/>
                  <a:pt x="93" y="73"/>
                  <a:pt x="92" y="75"/>
                </a:cubicBezTo>
                <a:cubicBezTo>
                  <a:pt x="92" y="75"/>
                  <a:pt x="92" y="75"/>
                  <a:pt x="123" y="106"/>
                </a:cubicBezTo>
                <a:cubicBezTo>
                  <a:pt x="125" y="104"/>
                  <a:pt x="129" y="103"/>
                  <a:pt x="132" y="103"/>
                </a:cubicBezTo>
                <a:cubicBezTo>
                  <a:pt x="141" y="103"/>
                  <a:pt x="149" y="110"/>
                  <a:pt x="149" y="120"/>
                </a:cubicBezTo>
                <a:cubicBezTo>
                  <a:pt x="149" y="129"/>
                  <a:pt x="141" y="136"/>
                  <a:pt x="132" y="136"/>
                </a:cubicBezTo>
                <a:cubicBezTo>
                  <a:pt x="123" y="136"/>
                  <a:pt x="116" y="129"/>
                  <a:pt x="116" y="120"/>
                </a:cubicBezTo>
                <a:cubicBezTo>
                  <a:pt x="116" y="116"/>
                  <a:pt x="117" y="113"/>
                  <a:pt x="119" y="110"/>
                </a:cubicBezTo>
                <a:cubicBezTo>
                  <a:pt x="119" y="110"/>
                  <a:pt x="119" y="110"/>
                  <a:pt x="88" y="79"/>
                </a:cubicBezTo>
                <a:cubicBezTo>
                  <a:pt x="86" y="81"/>
                  <a:pt x="83" y="81"/>
                  <a:pt x="80" y="81"/>
                </a:cubicBezTo>
                <a:cubicBezTo>
                  <a:pt x="79" y="81"/>
                  <a:pt x="77" y="81"/>
                  <a:pt x="75" y="81"/>
                </a:cubicBezTo>
                <a:cubicBezTo>
                  <a:pt x="75" y="81"/>
                  <a:pt x="75" y="81"/>
                  <a:pt x="52" y="115"/>
                </a:cubicBezTo>
                <a:cubicBezTo>
                  <a:pt x="56" y="118"/>
                  <a:pt x="58" y="123"/>
                  <a:pt x="58" y="127"/>
                </a:cubicBezTo>
                <a:cubicBezTo>
                  <a:pt x="58" y="137"/>
                  <a:pt x="50" y="145"/>
                  <a:pt x="41" y="145"/>
                </a:cubicBezTo>
                <a:cubicBezTo>
                  <a:pt x="31" y="145"/>
                  <a:pt x="24" y="137"/>
                  <a:pt x="24" y="127"/>
                </a:cubicBezTo>
                <a:cubicBezTo>
                  <a:pt x="24" y="118"/>
                  <a:pt x="31" y="110"/>
                  <a:pt x="41" y="110"/>
                </a:cubicBezTo>
                <a:cubicBezTo>
                  <a:pt x="43" y="110"/>
                  <a:pt x="46" y="111"/>
                  <a:pt x="48" y="112"/>
                </a:cubicBezTo>
                <a:cubicBezTo>
                  <a:pt x="48" y="112"/>
                  <a:pt x="48" y="112"/>
                  <a:pt x="71" y="78"/>
                </a:cubicBezTo>
                <a:cubicBezTo>
                  <a:pt x="69" y="76"/>
                  <a:pt x="68" y="74"/>
                  <a:pt x="67" y="72"/>
                </a:cubicBezTo>
                <a:cubicBezTo>
                  <a:pt x="67" y="72"/>
                  <a:pt x="67" y="72"/>
                  <a:pt x="30" y="76"/>
                </a:cubicBezTo>
                <a:cubicBezTo>
                  <a:pt x="30" y="84"/>
                  <a:pt x="23" y="90"/>
                  <a:pt x="16" y="90"/>
                </a:cubicBezTo>
                <a:cubicBezTo>
                  <a:pt x="7" y="90"/>
                  <a:pt x="0" y="83"/>
                  <a:pt x="0" y="75"/>
                </a:cubicBezTo>
                <a:cubicBezTo>
                  <a:pt x="0" y="66"/>
                  <a:pt x="7" y="60"/>
                  <a:pt x="16" y="60"/>
                </a:cubicBezTo>
                <a:cubicBezTo>
                  <a:pt x="22" y="60"/>
                  <a:pt x="28" y="64"/>
                  <a:pt x="30" y="71"/>
                </a:cubicBezTo>
                <a:cubicBezTo>
                  <a:pt x="30" y="71"/>
                  <a:pt x="30" y="71"/>
                  <a:pt x="67" y="66"/>
                </a:cubicBezTo>
                <a:cubicBezTo>
                  <a:pt x="67" y="63"/>
                  <a:pt x="69" y="60"/>
                  <a:pt x="72" y="58"/>
                </a:cubicBezTo>
                <a:cubicBezTo>
                  <a:pt x="72" y="58"/>
                  <a:pt x="72" y="58"/>
                  <a:pt x="54" y="26"/>
                </a:cubicBezTo>
                <a:cubicBezTo>
                  <a:pt x="52" y="26"/>
                  <a:pt x="51" y="27"/>
                  <a:pt x="49" y="27"/>
                </a:cubicBezTo>
                <a:cubicBezTo>
                  <a:pt x="42" y="27"/>
                  <a:pt x="36" y="20"/>
                  <a:pt x="36" y="13"/>
                </a:cubicBezTo>
                <a:cubicBezTo>
                  <a:pt x="36" y="5"/>
                  <a:pt x="42" y="0"/>
                  <a:pt x="49" y="0"/>
                </a:cubicBezTo>
                <a:cubicBezTo>
                  <a:pt x="57" y="0"/>
                  <a:pt x="63" y="5"/>
                  <a:pt x="63" y="13"/>
                </a:cubicBezTo>
                <a:cubicBezTo>
                  <a:pt x="63" y="17"/>
                  <a:pt x="61" y="21"/>
                  <a:pt x="58" y="23"/>
                </a:cubicBezTo>
                <a:cubicBezTo>
                  <a:pt x="58" y="23"/>
                  <a:pt x="58" y="23"/>
                  <a:pt x="76" y="55"/>
                </a:cubicBezTo>
                <a:cubicBezTo>
                  <a:pt x="77" y="55"/>
                  <a:pt x="79" y="55"/>
                  <a:pt x="80" y="55"/>
                </a:cubicBezTo>
                <a:cubicBezTo>
                  <a:pt x="84" y="55"/>
                  <a:pt x="87" y="56"/>
                  <a:pt x="90" y="58"/>
                </a:cubicBezTo>
                <a:cubicBezTo>
                  <a:pt x="90" y="58"/>
                  <a:pt x="90" y="58"/>
                  <a:pt x="120" y="37"/>
                </a:cubicBezTo>
                <a:cubicBezTo>
                  <a:pt x="118" y="34"/>
                  <a:pt x="117" y="30"/>
                  <a:pt x="117" y="27"/>
                </a:cubicBezTo>
                <a:cubicBezTo>
                  <a:pt x="117" y="14"/>
                  <a:pt x="127" y="4"/>
                  <a:pt x="139" y="4"/>
                </a:cubicBezTo>
                <a:cubicBezTo>
                  <a:pt x="151" y="4"/>
                  <a:pt x="161" y="14"/>
                  <a:pt x="16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D9EDA4DE-6C9C-489A-B803-BA35BF7D6FF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1780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theme/theme1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82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Wingdings</vt:lpstr>
      <vt:lpstr>TITELFOLIE</vt:lpstr>
      <vt:lpstr>AGENDA</vt:lpstr>
      <vt:lpstr>FOLIEN</vt:lpstr>
      <vt:lpstr>ENDE</vt:lpstr>
      <vt:lpstr>ZigBee Schulung Smart Service Jänner 2019</vt:lpstr>
      <vt:lpstr>PowerPoint-Präsentation</vt:lpstr>
      <vt:lpstr>Allgemeines  </vt:lpstr>
      <vt:lpstr>Generelle App-Struktur  </vt:lpstr>
      <vt:lpstr>Layout und Funktionen  </vt:lpstr>
      <vt:lpstr>Layout und Funktionen  </vt:lpstr>
      <vt:lpstr>Layout und Funktionen  </vt:lpstr>
      <vt:lpstr>Layout und Funktionen  </vt:lpstr>
      <vt:lpstr>Projektmanagement  </vt:lpstr>
      <vt:lpstr>Erkenntnisse und Learnings   </vt:lpstr>
      <vt:lpstr>Hands On Test und Q&amp;A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Premm</dc:creator>
  <cp:lastModifiedBy>Mathias</cp:lastModifiedBy>
  <cp:revision>763</cp:revision>
  <dcterms:created xsi:type="dcterms:W3CDTF">2017-06-30T10:00:53Z</dcterms:created>
  <dcterms:modified xsi:type="dcterms:W3CDTF">2019-12-16T13:02:45Z</dcterms:modified>
</cp:coreProperties>
</file>