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71" r:id="rId4"/>
    <p:sldId id="265" r:id="rId5"/>
    <p:sldId id="273" r:id="rId6"/>
    <p:sldId id="274" r:id="rId7"/>
    <p:sldId id="276" r:id="rId8"/>
    <p:sldId id="287" r:id="rId9"/>
    <p:sldId id="289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6" autoAdjust="0"/>
    <p:restoredTop sz="92447"/>
  </p:normalViewPr>
  <p:slideViewPr>
    <p:cSldViewPr snapToGrid="0">
      <p:cViewPr>
        <p:scale>
          <a:sx n="100" d="100"/>
          <a:sy n="100" d="100"/>
        </p:scale>
        <p:origin x="6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嘻 嘻嘻" userId="ef39bb9f7f0efd66" providerId="LiveId" clId="{7A1DA902-6F00-4F4D-9E5F-DDC8D3B63FFE}"/>
    <pc:docChg chg="delSld">
      <pc:chgData name="嘻 嘻嘻" userId="ef39bb9f7f0efd66" providerId="LiveId" clId="{7A1DA902-6F00-4F4D-9E5F-DDC8D3B63FFE}" dt="2024-11-11T03:24:14.695" v="9" actId="47"/>
      <pc:docMkLst>
        <pc:docMk/>
      </pc:docMkLst>
      <pc:sldChg chg="del">
        <pc:chgData name="嘻 嘻嘻" userId="ef39bb9f7f0efd66" providerId="LiveId" clId="{7A1DA902-6F00-4F4D-9E5F-DDC8D3B63FFE}" dt="2024-11-11T03:23:37.255" v="6" actId="47"/>
        <pc:sldMkLst>
          <pc:docMk/>
          <pc:sldMk cId="2850798739" sldId="275"/>
        </pc:sldMkLst>
      </pc:sldChg>
      <pc:sldChg chg="del">
        <pc:chgData name="嘻 嘻嘻" userId="ef39bb9f7f0efd66" providerId="LiveId" clId="{7A1DA902-6F00-4F4D-9E5F-DDC8D3B63FFE}" dt="2024-11-11T03:23:38.922" v="7" actId="47"/>
        <pc:sldMkLst>
          <pc:docMk/>
          <pc:sldMk cId="2904631138" sldId="278"/>
        </pc:sldMkLst>
      </pc:sldChg>
      <pc:sldChg chg="del">
        <pc:chgData name="嘻 嘻嘻" userId="ef39bb9f7f0efd66" providerId="LiveId" clId="{7A1DA902-6F00-4F4D-9E5F-DDC8D3B63FFE}" dt="2024-11-11T03:23:25.762" v="3" actId="47"/>
        <pc:sldMkLst>
          <pc:docMk/>
          <pc:sldMk cId="4087035720" sldId="279"/>
        </pc:sldMkLst>
      </pc:sldChg>
      <pc:sldChg chg="del">
        <pc:chgData name="嘻 嘻嘻" userId="ef39bb9f7f0efd66" providerId="LiveId" clId="{7A1DA902-6F00-4F4D-9E5F-DDC8D3B63FFE}" dt="2024-11-11T03:23:24.828" v="2" actId="47"/>
        <pc:sldMkLst>
          <pc:docMk/>
          <pc:sldMk cId="1016301343" sldId="281"/>
        </pc:sldMkLst>
      </pc:sldChg>
      <pc:sldChg chg="del">
        <pc:chgData name="嘻 嘻嘻" userId="ef39bb9f7f0efd66" providerId="LiveId" clId="{7A1DA902-6F00-4F4D-9E5F-DDC8D3B63FFE}" dt="2024-11-08T00:37:14.684" v="1" actId="2696"/>
        <pc:sldMkLst>
          <pc:docMk/>
          <pc:sldMk cId="1531934874" sldId="290"/>
        </pc:sldMkLst>
      </pc:sldChg>
      <pc:sldChg chg="del">
        <pc:chgData name="嘻 嘻嘻" userId="ef39bb9f7f0efd66" providerId="LiveId" clId="{7A1DA902-6F00-4F4D-9E5F-DDC8D3B63FFE}" dt="2024-11-08T00:37:11.679" v="0" actId="2696"/>
        <pc:sldMkLst>
          <pc:docMk/>
          <pc:sldMk cId="1431228086" sldId="291"/>
        </pc:sldMkLst>
      </pc:sldChg>
      <pc:sldChg chg="del">
        <pc:chgData name="嘻 嘻嘻" userId="ef39bb9f7f0efd66" providerId="LiveId" clId="{7A1DA902-6F00-4F4D-9E5F-DDC8D3B63FFE}" dt="2024-11-11T03:23:30.555" v="4" actId="47"/>
        <pc:sldMkLst>
          <pc:docMk/>
          <pc:sldMk cId="1534842962" sldId="292"/>
        </pc:sldMkLst>
      </pc:sldChg>
      <pc:sldChg chg="del">
        <pc:chgData name="嘻 嘻嘻" userId="ef39bb9f7f0efd66" providerId="LiveId" clId="{7A1DA902-6F00-4F4D-9E5F-DDC8D3B63FFE}" dt="2024-11-11T03:23:35.236" v="5" actId="47"/>
        <pc:sldMkLst>
          <pc:docMk/>
          <pc:sldMk cId="4050296429" sldId="293"/>
        </pc:sldMkLst>
      </pc:sldChg>
      <pc:sldChg chg="del">
        <pc:chgData name="嘻 嘻嘻" userId="ef39bb9f7f0efd66" providerId="LiveId" clId="{7A1DA902-6F00-4F4D-9E5F-DDC8D3B63FFE}" dt="2024-11-11T03:24:11.632" v="8" actId="47"/>
        <pc:sldMkLst>
          <pc:docMk/>
          <pc:sldMk cId="1951363498" sldId="298"/>
        </pc:sldMkLst>
      </pc:sldChg>
      <pc:sldChg chg="del">
        <pc:chgData name="嘻 嘻嘻" userId="ef39bb9f7f0efd66" providerId="LiveId" clId="{7A1DA902-6F00-4F4D-9E5F-DDC8D3B63FFE}" dt="2024-11-11T03:24:14.695" v="9" actId="47"/>
        <pc:sldMkLst>
          <pc:docMk/>
          <pc:sldMk cId="1158358233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0ADB2-2486-4E17-85FC-592DC8A173E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16248-BA67-4D26-898D-AB1BB9704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3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16248-BA67-4D26-898D-AB1BB9704C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4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07A3-5DB3-2766-DDBF-DDADCBF4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536DB-D528-6885-E888-B284ACE4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DC82C-F90E-C67C-40F7-4A095311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E889-B09B-8819-4749-759DA46A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99E7-124D-7D58-A25D-8D428454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235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FB95-BA5B-D72E-1CD4-BCB35E92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B3A16-88DC-151F-179F-9A726373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69755-8D2D-4E9A-409B-F637640B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7205-2EFB-7FB5-73FE-41FE6B42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2F27C-86BC-3055-0D25-01AA290F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81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878AA-3636-D41F-E71B-E62B68038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5A04-D8BE-0D3F-F535-0D08B1D88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323D-54E5-011B-FA82-394CB626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8653-88FA-134B-1F40-495A6682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C75A-657A-E76B-CDF3-DD30DE1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09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47C8-725E-77EA-B7A0-6203628E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398B-D747-A42F-CCE5-B9AAEECD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5BBF-9711-BB0B-D567-DC000F9A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0109-1051-C9B5-B85E-B481B88C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56E9-3EC4-5D2B-7D93-7B276DDB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689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93B2-CD71-F7BD-C8F3-764D4A29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56FC7-B013-35C0-754E-826C6A75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5B41-B13C-EB57-05E6-C5AEAA58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A0154-A2E4-7FF4-A4B5-0C2E4C7B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FAA5-7C3E-B741-7732-3EF0D311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941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86BC-CDCC-DFCC-89D6-84AFA5CA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93BF-4385-59C2-59AF-36E0DBE90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EDBCD-2F17-65BF-70AF-CA048230D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4025-0EDA-0A79-B1BB-E58338C4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31E11-2E8D-AB65-C542-79BEF3A4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6BD1-73B5-A0D1-AACF-0172B264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672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EC78-86BD-5C2F-D0F9-EBEF098B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9E20-CDB4-BE74-4528-DE2109575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EA379-C83B-BF4C-AA67-EEE882E64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49ED6-D042-81C9-50E9-4A41DF9DD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81DA1-2011-1428-6CDD-A10463AD0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14285-E926-A7F6-F45F-EC38295E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5B86E-76F5-3F57-DCB4-98269B0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56C9E-6742-C236-FBBC-309543F2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33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82E5-FF3B-0490-32A8-AFEDCADB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D4057-B19B-DE9A-9D7C-832C9723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49D95-0865-258C-D11F-C869360D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16C5D-1A73-F0AA-23A4-3AE76959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411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99F79-C05F-CBB7-43B9-EB1299F6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75979-1DF0-6C41-B518-E2E331C6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436A-638E-9370-EA39-BE14DFBC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15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65D0-79F0-3336-23FA-E2869723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875C-13EC-F119-6DD5-085A47DC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5468-A9CE-A994-D349-B1D9CCDEB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C0818-FCE5-3E4E-84DC-4FD45219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D3BF-BC69-FFCE-62A5-2CF68339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776D8-FD2C-4141-4153-746726EE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582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3748-5567-2141-725F-7A640A42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5E1C-8603-CFA8-AF1E-3A65591F6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5FFA9-4C14-54C5-0777-5B2652961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9DF7-9CC5-5957-A737-4297C46D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E5BAB-105A-8151-99CC-1D53029A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FCB91-ECAB-B5DE-C356-FFC006A4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71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2056A-5A32-3AE3-EAAC-AD30B06D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4E980-93E6-A521-7A84-BAE11BBD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59F6-DE36-83DC-A22F-45598D8AC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1D75-EF5D-11E4-DA50-1478C9630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C6C3-C34A-A2F6-EC5C-C1A40F163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139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lambd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lambda-anonymous-functions-filter-map-reduc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rtheastern.instructure.com/courses/192162/assignments/2364714?module_item_id=1074975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01D-1B65-7741-535D-66DC9D29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652" y="1122363"/>
            <a:ext cx="9998697" cy="2387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ambda </a:t>
            </a:r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Function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106BB-65BE-832D-B789-6513B135F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Anonymous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Presenters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1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89F8F-C21E-AD0C-C3ED-9C93F6FC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4E27-AE80-E852-B0ED-35C12FB6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276621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 of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en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24DF3B-C6E3-CD1A-452D-29C0F9170E83}"/>
              </a:ext>
            </a:extLst>
          </p:cNvPr>
          <p:cNvSpPr txBox="1">
            <a:spLocks/>
          </p:cNvSpPr>
          <p:nvPr/>
        </p:nvSpPr>
        <p:spPr>
          <a:xfrm>
            <a:off x="753359" y="2032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PART I</a:t>
            </a:r>
            <a:endParaRPr lang="en-US" altLang="zh-CN" sz="16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8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8E36-144E-1046-B681-8DBE8609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CN" dirty="0"/>
              <a:t>ambda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04A8-5126-20AA-ABA7-E422643B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2543585"/>
          </a:xfrm>
        </p:spPr>
        <p:txBody>
          <a:bodyPr/>
          <a:lstStyle/>
          <a:p>
            <a:r>
              <a:rPr lang="en-CN" sz="4000" b="1" spc="10" dirty="0">
                <a:solidFill>
                  <a:srgbClr val="FFC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Lambda functions </a:t>
            </a:r>
            <a:r>
              <a:rPr lang="en-CN" spc="10" dirty="0">
                <a:solidFill>
                  <a:srgbClr val="000000"/>
                </a:solidFill>
                <a:latin typeface="Nunito" pitchFamily="2" charset="77"/>
              </a:rPr>
              <a:t>provide a concise way to create: </a:t>
            </a:r>
          </a:p>
          <a:p>
            <a:endParaRPr lang="en-CN" spc="10" dirty="0">
              <a:solidFill>
                <a:srgbClr val="000000"/>
              </a:solidFill>
              <a:latin typeface="Nunito" pitchFamily="2" charset="77"/>
            </a:endParaRPr>
          </a:p>
          <a:p>
            <a:pPr lvl="1"/>
            <a:r>
              <a:rPr lang="en-US" sz="3600" b="1" spc="10" dirty="0">
                <a:solidFill>
                  <a:srgbClr val="0070C0"/>
                </a:solidFill>
                <a:latin typeface="Nunito" pitchFamily="2" charset="77"/>
                <a:ea typeface="Times New Roman" panose="02020603050405020304" pitchFamily="18" charset="0"/>
              </a:rPr>
              <a:t>s</a:t>
            </a:r>
            <a:r>
              <a:rPr lang="en-CN" sz="3600" b="1" spc="10" dirty="0">
                <a:solidFill>
                  <a:srgbClr val="0070C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mall,  anonymous</a:t>
            </a:r>
            <a:r>
              <a:rPr lang="en-CN" sz="2800" i="1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 </a:t>
            </a:r>
            <a:r>
              <a:rPr lang="en-CN" sz="2800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functions </a:t>
            </a:r>
            <a:r>
              <a:rPr lang="en-US" sz="2800" spc="10" dirty="0">
                <a:solidFill>
                  <a:srgbClr val="000000"/>
                </a:solidFill>
                <a:latin typeface="Nunito" pitchFamily="2" charset="77"/>
                <a:ea typeface="Times New Roman" panose="02020603050405020304" pitchFamily="18" charset="0"/>
              </a:rPr>
              <a:t>[1]</a:t>
            </a:r>
            <a:endParaRPr lang="en-CN" sz="2800" spc="10" dirty="0">
              <a:solidFill>
                <a:srgbClr val="000000"/>
              </a:solidFill>
              <a:effectLst/>
              <a:latin typeface="Nunito" pitchFamily="2" charset="77"/>
              <a:ea typeface="Times New Roman" panose="02020603050405020304" pitchFamily="18" charset="0"/>
            </a:endParaRPr>
          </a:p>
          <a:p>
            <a:pPr lvl="1"/>
            <a:r>
              <a:rPr lang="en-CN" sz="2800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without needing to define a formal function using </a:t>
            </a:r>
            <a:r>
              <a:rPr lang="en-CN" sz="3600" b="1" spc="1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def.</a:t>
            </a:r>
            <a:endParaRPr lang="en-CN" sz="2800" b="1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550DC8-5B8E-AC5D-53D5-E61CDD8A2917}"/>
              </a:ext>
            </a:extLst>
          </p:cNvPr>
          <p:cNvSpPr txBox="1">
            <a:spLocks/>
          </p:cNvSpPr>
          <p:nvPr/>
        </p:nvSpPr>
        <p:spPr>
          <a:xfrm>
            <a:off x="358219" y="5995447"/>
            <a:ext cx="11133056" cy="575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[1] </a:t>
            </a:r>
            <a:r>
              <a:rPr lang="en-CA" altLang="zh-CN" sz="1800" dirty="0"/>
              <a:t>A. </a:t>
            </a:r>
            <a:r>
              <a:rPr lang="en-CA" altLang="zh-CN" sz="1800" dirty="0" err="1"/>
              <a:t>Burgaud</a:t>
            </a:r>
            <a:r>
              <a:rPr lang="en-CA" altLang="zh-CN" sz="1800" dirty="0"/>
              <a:t>, "How to Use Python Lambda Functions," Real Python, Jun. 19, 2019. [Online]. Available: </a:t>
            </a:r>
            <a:r>
              <a:rPr lang="en-CA" altLang="zh-CN" sz="1800" dirty="0">
                <a:hlinkClick r:id="rId2"/>
              </a:rPr>
              <a:t>https://realpython.com/python-lambda/</a:t>
            </a:r>
            <a:endParaRPr lang="en-CN" sz="1800" dirty="0"/>
          </a:p>
        </p:txBody>
      </p:sp>
    </p:spTree>
    <p:extLst>
      <p:ext uri="{BB962C8B-B14F-4D97-AF65-F5344CB8AC3E}">
        <p14:creationId xmlns:p14="http://schemas.microsoft.com/office/powerpoint/2010/main" val="130632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48CF-3810-DCA4-5F0F-0DD51291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L</a:t>
            </a:r>
            <a:r>
              <a:rPr lang="en-CN" dirty="0"/>
              <a:t>ambda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4A95-6A31-78AB-4DBC-A810CA9E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expression of </a:t>
            </a:r>
            <a:r>
              <a:rPr lang="en-US" sz="3600" b="1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lambda function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is composed of: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keyword: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lambda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bound variable: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1" i="0" dirty="0">
                <a:solidFill>
                  <a:srgbClr val="92D05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body</a:t>
            </a:r>
            <a:endParaRPr lang="en-US" b="1" i="0" dirty="0">
              <a:solidFill>
                <a:srgbClr val="00B0F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endParaRPr lang="en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D4D760-9536-B9FC-7E88-02DA7E1E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36" y="2888197"/>
            <a:ext cx="5417560" cy="28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6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E95-45BE-F512-932C-CB588C1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Differences between lambda and def functions</a:t>
            </a:r>
            <a:endParaRPr lang="en-C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9EC-C465-012C-B5C1-71DD339E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057"/>
            <a:ext cx="10515600" cy="4351338"/>
          </a:xfrm>
        </p:spPr>
        <p:txBody>
          <a:bodyPr>
            <a:normAutofit/>
          </a:bodyPr>
          <a:lstStyle/>
          <a:p>
            <a:pPr marL="0" lvl="0" indent="0" fontAlgn="base">
              <a:buSzPts val="1000"/>
              <a:buNone/>
              <a:tabLst>
                <a:tab pos="457200" algn="l"/>
              </a:tabLst>
            </a:pPr>
            <a:endParaRPr lang="en-CN" b="1" spc="10" dirty="0">
              <a:solidFill>
                <a:srgbClr val="000000"/>
              </a:solidFill>
              <a:effectLst/>
              <a:latin typeface="Nunito" pitchFamily="2" charset="77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b="1" spc="1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Syntax</a:t>
            </a:r>
            <a:r>
              <a:rPr lang="en-CN" b="1" spc="10" dirty="0">
                <a:solidFill>
                  <a:srgbClr val="00B0F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:</a:t>
            </a:r>
            <a:endParaRPr lang="en-CN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CN" b="1" spc="10" dirty="0">
              <a:solidFill>
                <a:srgbClr val="000000"/>
              </a:solidFill>
              <a:effectLst/>
              <a:latin typeface="Nunito" pitchFamily="2" charset="77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0E57A7-AACA-254D-7C03-D41951D4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2462396"/>
            <a:ext cx="6052618" cy="31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E95-45BE-F512-932C-CB588C1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Differences between lambda and def functions</a:t>
            </a:r>
            <a:r>
              <a:rPr lang="en-US" altLang="zh-CN" sz="4000" spc="10" dirty="0">
                <a:solidFill>
                  <a:srgbClr val="000000"/>
                </a:solidFill>
                <a:latin typeface="Nunito" pitchFamily="2" charset="77"/>
                <a:ea typeface="Times New Roman" panose="02020603050405020304" pitchFamily="18" charset="0"/>
              </a:rPr>
              <a:t> [2]</a:t>
            </a:r>
            <a:endParaRPr lang="en-C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9EC-C465-012C-B5C1-71DD339E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3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b="1" spc="1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Return: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Lambda functions </a:t>
            </a:r>
            <a:r>
              <a:rPr lang="en-CN" b="1" spc="10" dirty="0">
                <a:solidFill>
                  <a:srgbClr val="0070C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implicitly return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the result of evaluating the expression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def functions use an explicit return statement.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b="1" spc="10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" pitchFamily="2" charset="77"/>
              </a:rPr>
              <a:t>Scope</a:t>
            </a:r>
            <a:r>
              <a:rPr lang="en-CN" b="1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: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Lambda functions are </a:t>
            </a:r>
            <a:r>
              <a:rPr lang="en-CN" b="1" spc="10" dirty="0">
                <a:solidFill>
                  <a:srgbClr val="0070C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limited to a single expression.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latin typeface="Nunito" pitchFamily="2" charset="77"/>
                <a:ea typeface="Times New Roman" panose="02020603050405020304" pitchFamily="18" charset="0"/>
              </a:rPr>
              <a:t>D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ef functions can contain multiple statements and have more complex logic.</a:t>
            </a:r>
            <a:r>
              <a:rPr lang="en-US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51748-3C02-5F33-11AA-D096C60DC610}"/>
              </a:ext>
            </a:extLst>
          </p:cNvPr>
          <p:cNvSpPr txBox="1">
            <a:spLocks/>
          </p:cNvSpPr>
          <p:nvPr/>
        </p:nvSpPr>
        <p:spPr>
          <a:xfrm>
            <a:off x="358219" y="5995447"/>
            <a:ext cx="11133056" cy="575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[2] "Python Lambda Functions," </a:t>
            </a:r>
            <a:r>
              <a:rPr lang="en-US" sz="1800" dirty="0" err="1"/>
              <a:t>GeeksforGeeks</a:t>
            </a:r>
            <a:r>
              <a:rPr lang="en-US" sz="1800" dirty="0"/>
              <a:t>, Jun. 20, 2024. [Online]. Available: </a:t>
            </a:r>
            <a:r>
              <a:rPr lang="en-US" sz="1800" dirty="0">
                <a:hlinkClick r:id="rId2"/>
              </a:rPr>
              <a:t>https://www.geeksforgeeks.org/python-lambda-anonymous-functions-filter-map-reduce/</a:t>
            </a:r>
            <a:r>
              <a:rPr lang="en-US" sz="1800" dirty="0"/>
              <a:t> </a:t>
            </a:r>
            <a:endParaRPr lang="en-CN" sz="1800" dirty="0"/>
          </a:p>
        </p:txBody>
      </p:sp>
    </p:spTree>
    <p:extLst>
      <p:ext uri="{BB962C8B-B14F-4D97-AF65-F5344CB8AC3E}">
        <p14:creationId xmlns:p14="http://schemas.microsoft.com/office/powerpoint/2010/main" val="398581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CFC629-F231-5B47-F009-26E65221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88" y="-623346"/>
            <a:ext cx="5028678" cy="28026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Lambda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26A5-41B2-9BAF-0800-E0311246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8" y="2802666"/>
            <a:ext cx="6170653" cy="246445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endParaRPr lang="en-CN" sz="3200" b="1" kern="0" spc="10" dirty="0">
              <a:solidFill>
                <a:srgbClr val="00000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sz="3200" b="1" kern="0" spc="10" dirty="0">
              <a:solidFill>
                <a:srgbClr val="00000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sz="3200" b="1" kern="0" spc="1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handy</a:t>
            </a:r>
          </a:p>
          <a:p>
            <a:r>
              <a:rPr lang="en-CN" sz="3200" b="1" kern="0" spc="1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anonymous</a:t>
            </a:r>
          </a:p>
          <a:p>
            <a:r>
              <a:rPr lang="en-CN" sz="3200" b="1" kern="0" spc="1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needed for a short period</a:t>
            </a:r>
            <a:r>
              <a:rPr lang="en-CN" sz="2000" b="1" dirty="0">
                <a:effectLst/>
                <a:latin typeface="Aptos" panose="020B0004020202020204" pitchFamily="34" charset="0"/>
              </a:rPr>
              <a:t> </a:t>
            </a:r>
          </a:p>
          <a:p>
            <a:pPr marL="0" indent="0">
              <a:buNone/>
            </a:pPr>
            <a:endParaRPr lang="en-CN" sz="2000" b="1" kern="12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3BFA6-6186-9E23-33D9-952EBA35D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2484-29C6-0A16-BE2D-46C9C3AA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276621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Example of usage: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Gradebook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05131E-025D-B260-2446-FC67BC3BA03D}"/>
              </a:ext>
            </a:extLst>
          </p:cNvPr>
          <p:cNvSpPr txBox="1">
            <a:spLocks/>
          </p:cNvSpPr>
          <p:nvPr/>
        </p:nvSpPr>
        <p:spPr>
          <a:xfrm>
            <a:off x="753359" y="2032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PART II</a:t>
            </a:r>
            <a:r>
              <a:rPr lang="en-US" altLang="zh-CN" sz="2800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endParaRPr lang="en-US" altLang="zh-CN" sz="16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552A-8AD3-C858-0D33-BD2E3040E2DB}"/>
              </a:ext>
            </a:extLst>
          </p:cNvPr>
          <p:cNvSpPr txBox="1">
            <a:spLocks/>
          </p:cNvSpPr>
          <p:nvPr/>
        </p:nvSpPr>
        <p:spPr>
          <a:xfrm>
            <a:off x="358219" y="5995447"/>
            <a:ext cx="11133056" cy="575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800" dirty="0"/>
              <a:t>[3] Northeastern CS 5001, "Homework 5, Gradebook," [Online]. Available: </a:t>
            </a:r>
            <a:r>
              <a:rPr lang="en-CA" sz="1800" dirty="0">
                <a:hlinkClick r:id="rId2"/>
              </a:rPr>
              <a:t>https://northeastern.instructure.com/courses/192162/assignments/2364714?module_item_id=10749754</a:t>
            </a:r>
            <a:r>
              <a:rPr lang="en-CA" sz="1800" dirty="0"/>
              <a:t> </a:t>
            </a:r>
            <a:endParaRPr lang="en-CN" sz="1800" dirty="0"/>
          </a:p>
        </p:txBody>
      </p:sp>
    </p:spTree>
    <p:extLst>
      <p:ext uri="{BB962C8B-B14F-4D97-AF65-F5344CB8AC3E}">
        <p14:creationId xmlns:p14="http://schemas.microsoft.com/office/powerpoint/2010/main" val="204739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767A6-9DBF-EEB3-E9F3-C4AEC7C84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44B0-FF7F-B5CB-18B8-F189A888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652" y="1122363"/>
            <a:ext cx="9998697" cy="2387600"/>
          </a:xfrm>
        </p:spPr>
        <p:txBody>
          <a:bodyPr/>
          <a:lstStyle/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3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265</Words>
  <Application>Microsoft Office PowerPoint</Application>
  <PresentationFormat>宽屏</PresentationFormat>
  <Paragraphs>41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Aptos</vt:lpstr>
      <vt:lpstr>Aptos Display</vt:lpstr>
      <vt:lpstr>Arial</vt:lpstr>
      <vt:lpstr>Nunito</vt:lpstr>
      <vt:lpstr>source sans pro</vt:lpstr>
      <vt:lpstr>Symbol</vt:lpstr>
      <vt:lpstr>Times New Roman</vt:lpstr>
      <vt:lpstr>Office Theme</vt:lpstr>
      <vt:lpstr>Lambda Function in Python</vt:lpstr>
      <vt:lpstr>Introduction of Lambda</vt:lpstr>
      <vt:lpstr>Lambda Function in Python</vt:lpstr>
      <vt:lpstr>Syntax of Lambda Function in Python</vt:lpstr>
      <vt:lpstr>Differences between lambda and def functions</vt:lpstr>
      <vt:lpstr>Differences between lambda and def functions [2]</vt:lpstr>
      <vt:lpstr>Lambda Function in Python</vt:lpstr>
      <vt:lpstr>Example of usage: Gradebook [3]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Xiaojing An</dc:creator>
  <cp:lastModifiedBy>Weihang Ding</cp:lastModifiedBy>
  <cp:revision>31</cp:revision>
  <dcterms:created xsi:type="dcterms:W3CDTF">2024-10-28T02:38:20Z</dcterms:created>
  <dcterms:modified xsi:type="dcterms:W3CDTF">2024-11-12T06:21:46Z</dcterms:modified>
</cp:coreProperties>
</file>