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71" r:id="rId4"/>
    <p:sldId id="265" r:id="rId5"/>
    <p:sldId id="273" r:id="rId6"/>
    <p:sldId id="274" r:id="rId7"/>
    <p:sldId id="276" r:id="rId8"/>
    <p:sldId id="287" r:id="rId9"/>
    <p:sldId id="289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2447"/>
  </p:normalViewPr>
  <p:slideViewPr>
    <p:cSldViewPr snapToGrid="0">
      <p:cViewPr>
        <p:scale>
          <a:sx n="89" d="100"/>
          <a:sy n="89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嘻 嘻嘻" userId="ef39bb9f7f0efd66" providerId="LiveId" clId="{7A1DA902-6F00-4F4D-9E5F-DDC8D3B63FFE}"/>
    <pc:docChg chg="delSld">
      <pc:chgData name="嘻 嘻嘻" userId="ef39bb9f7f0efd66" providerId="LiveId" clId="{7A1DA902-6F00-4F4D-9E5F-DDC8D3B63FFE}" dt="2024-11-11T03:24:14.695" v="9" actId="47"/>
      <pc:docMkLst>
        <pc:docMk/>
      </pc:docMkLst>
      <pc:sldChg chg="del">
        <pc:chgData name="嘻 嘻嘻" userId="ef39bb9f7f0efd66" providerId="LiveId" clId="{7A1DA902-6F00-4F4D-9E5F-DDC8D3B63FFE}" dt="2024-11-11T03:23:37.255" v="6" actId="47"/>
        <pc:sldMkLst>
          <pc:docMk/>
          <pc:sldMk cId="2850798739" sldId="275"/>
        </pc:sldMkLst>
      </pc:sldChg>
      <pc:sldChg chg="del">
        <pc:chgData name="嘻 嘻嘻" userId="ef39bb9f7f0efd66" providerId="LiveId" clId="{7A1DA902-6F00-4F4D-9E5F-DDC8D3B63FFE}" dt="2024-11-11T03:23:38.922" v="7" actId="47"/>
        <pc:sldMkLst>
          <pc:docMk/>
          <pc:sldMk cId="2904631138" sldId="278"/>
        </pc:sldMkLst>
      </pc:sldChg>
      <pc:sldChg chg="del">
        <pc:chgData name="嘻 嘻嘻" userId="ef39bb9f7f0efd66" providerId="LiveId" clId="{7A1DA902-6F00-4F4D-9E5F-DDC8D3B63FFE}" dt="2024-11-11T03:23:25.762" v="3" actId="47"/>
        <pc:sldMkLst>
          <pc:docMk/>
          <pc:sldMk cId="4087035720" sldId="279"/>
        </pc:sldMkLst>
      </pc:sldChg>
      <pc:sldChg chg="del">
        <pc:chgData name="嘻 嘻嘻" userId="ef39bb9f7f0efd66" providerId="LiveId" clId="{7A1DA902-6F00-4F4D-9E5F-DDC8D3B63FFE}" dt="2024-11-11T03:23:24.828" v="2" actId="47"/>
        <pc:sldMkLst>
          <pc:docMk/>
          <pc:sldMk cId="1016301343" sldId="281"/>
        </pc:sldMkLst>
      </pc:sldChg>
      <pc:sldChg chg="del">
        <pc:chgData name="嘻 嘻嘻" userId="ef39bb9f7f0efd66" providerId="LiveId" clId="{7A1DA902-6F00-4F4D-9E5F-DDC8D3B63FFE}" dt="2024-11-08T00:37:14.684" v="1" actId="2696"/>
        <pc:sldMkLst>
          <pc:docMk/>
          <pc:sldMk cId="1531934874" sldId="290"/>
        </pc:sldMkLst>
      </pc:sldChg>
      <pc:sldChg chg="del">
        <pc:chgData name="嘻 嘻嘻" userId="ef39bb9f7f0efd66" providerId="LiveId" clId="{7A1DA902-6F00-4F4D-9E5F-DDC8D3B63FFE}" dt="2024-11-08T00:37:11.679" v="0" actId="2696"/>
        <pc:sldMkLst>
          <pc:docMk/>
          <pc:sldMk cId="1431228086" sldId="291"/>
        </pc:sldMkLst>
      </pc:sldChg>
      <pc:sldChg chg="del">
        <pc:chgData name="嘻 嘻嘻" userId="ef39bb9f7f0efd66" providerId="LiveId" clId="{7A1DA902-6F00-4F4D-9E5F-DDC8D3B63FFE}" dt="2024-11-11T03:23:30.555" v="4" actId="47"/>
        <pc:sldMkLst>
          <pc:docMk/>
          <pc:sldMk cId="1534842962" sldId="292"/>
        </pc:sldMkLst>
      </pc:sldChg>
      <pc:sldChg chg="del">
        <pc:chgData name="嘻 嘻嘻" userId="ef39bb9f7f0efd66" providerId="LiveId" clId="{7A1DA902-6F00-4F4D-9E5F-DDC8D3B63FFE}" dt="2024-11-11T03:23:35.236" v="5" actId="47"/>
        <pc:sldMkLst>
          <pc:docMk/>
          <pc:sldMk cId="4050296429" sldId="293"/>
        </pc:sldMkLst>
      </pc:sldChg>
      <pc:sldChg chg="del">
        <pc:chgData name="嘻 嘻嘻" userId="ef39bb9f7f0efd66" providerId="LiveId" clId="{7A1DA902-6F00-4F4D-9E5F-DDC8D3B63FFE}" dt="2024-11-11T03:24:11.632" v="8" actId="47"/>
        <pc:sldMkLst>
          <pc:docMk/>
          <pc:sldMk cId="1951363498" sldId="298"/>
        </pc:sldMkLst>
      </pc:sldChg>
      <pc:sldChg chg="del">
        <pc:chgData name="嘻 嘻嘻" userId="ef39bb9f7f0efd66" providerId="LiveId" clId="{7A1DA902-6F00-4F4D-9E5F-DDC8D3B63FFE}" dt="2024-11-11T03:24:14.695" v="9" actId="47"/>
        <pc:sldMkLst>
          <pc:docMk/>
          <pc:sldMk cId="1158358233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ADB2-2486-4E17-85FC-592DC8A173E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6248-BA67-4D26-898D-AB1BB9704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16248-BA67-4D26-898D-AB1BB9704C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7A3-5DB3-2766-DDBF-DDADCBF4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536DB-D528-6885-E888-B284ACE4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C82C-F90E-C67C-40F7-4A09531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E889-B09B-8819-4749-759DA46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99E7-124D-7D58-A25D-8D42845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23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FB95-BA5B-D72E-1CD4-BCB35E92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B3A16-88DC-151F-179F-9A72637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9755-8D2D-4E9A-409B-F637640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205-2EFB-7FB5-73FE-41FE6B4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F27C-86BC-3055-0D25-01AA290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1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878AA-3636-D41F-E71B-E62B6803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5A04-D8BE-0D3F-F535-0D08B1D8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323D-54E5-011B-FA82-394CB626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8653-88FA-134B-1F40-495A668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5A-657A-E76B-CDF3-DD30DE1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9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47C8-725E-77EA-B7A0-6203628E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398B-D747-A42F-CCE5-B9AAEECD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5BBF-9711-BB0B-D567-DC000F9A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109-1051-C9B5-B85E-B481B88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56E9-3EC4-5D2B-7D93-7B276DDB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89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93B2-CD71-F7BD-C8F3-764D4A29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6FC7-B013-35C0-754E-826C6A75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5B41-B13C-EB57-05E6-C5AEAA5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0154-A2E4-7FF4-A4B5-0C2E4C7B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FAA5-7C3E-B741-7732-3EF0D31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94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6BC-CDCC-DFCC-89D6-84AFA5C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93BF-4385-59C2-59AF-36E0DBE9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DBCD-2F17-65BF-70AF-CA048230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4025-0EDA-0A79-B1BB-E58338C4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1E11-2E8D-AB65-C542-79BEF3A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6BD1-73B5-A0D1-AACF-0172B26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67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C78-86BD-5C2F-D0F9-EBEF098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9E20-CDB4-BE74-4528-DE210957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EA379-C83B-BF4C-AA67-EEE882E6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9ED6-D042-81C9-50E9-4A41DF9DD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81DA1-2011-1428-6CDD-A10463AD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14285-E926-A7F6-F45F-EC38295E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5B86E-76F5-3F57-DCB4-98269B0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6C9E-6742-C236-FBBC-309543F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3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82E5-FF3B-0490-32A8-AFEDCADB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4057-B19B-DE9A-9D7C-832C9723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49D95-0865-258C-D11F-C869360D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6C5D-1A73-F0AA-23A4-3AE76959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1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99F79-C05F-CBB7-43B9-EB1299F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5979-1DF0-6C41-B518-E2E331C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436A-638E-9370-EA39-BE14DFB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5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65D0-79F0-3336-23FA-E2869723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875C-13EC-F119-6DD5-085A47DC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5468-A9CE-A994-D349-B1D9CCDE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0818-FCE5-3E4E-84DC-4FD4521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D3BF-BC69-FFCE-62A5-2CF68339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776D8-FD2C-4141-4153-746726EE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58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3748-5567-2141-725F-7A640A4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5E1C-8603-CFA8-AF1E-3A65591F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FFA9-4C14-54C5-0777-5B265296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9DF7-9CC5-5957-A737-4297C46D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5BAB-105A-8151-99CC-1D53029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CB91-ECAB-B5DE-C356-FFC006A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056A-5A32-3AE3-EAAC-AD30B06D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E980-93E6-A521-7A84-BAE11BB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59F6-DE36-83DC-A22F-45598D8A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1D75-EF5D-11E4-DA50-1478C963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C6C3-C34A-A2F6-EC5C-C1A40F16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139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01D-1B65-7741-535D-66DC9D29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ambda 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Function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06BB-65BE-832D-B789-6513B135F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Anonymous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Presenters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9F8F-C21E-AD0C-C3ED-9C93F6FC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4E27-AE80-E852-B0ED-35C12FB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 of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24DF3B-C6E3-CD1A-452D-29C0F9170E83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8E36-144E-1046-B681-8DBE8609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04A8-5126-20AA-ABA7-E422643B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CN" sz="4000" b="1" spc="10" dirty="0">
                <a:solidFill>
                  <a:srgbClr val="FFC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spc="10" dirty="0">
                <a:solidFill>
                  <a:srgbClr val="000000"/>
                </a:solidFill>
                <a:latin typeface="Nunito" pitchFamily="2" charset="77"/>
              </a:rPr>
              <a:t>provide a concise way to create: </a:t>
            </a:r>
          </a:p>
          <a:p>
            <a:endParaRPr lang="en-CN" spc="10" dirty="0">
              <a:solidFill>
                <a:srgbClr val="000000"/>
              </a:solidFill>
              <a:latin typeface="Nunito" pitchFamily="2" charset="77"/>
            </a:endParaRPr>
          </a:p>
          <a:p>
            <a:pPr lvl="1"/>
            <a:r>
              <a:rPr lang="en-US" sz="3600" b="1" spc="10" dirty="0">
                <a:solidFill>
                  <a:srgbClr val="0070C0"/>
                </a:solidFill>
                <a:latin typeface="Nunito" pitchFamily="2" charset="77"/>
                <a:ea typeface="Times New Roman" panose="02020603050405020304" pitchFamily="18" charset="0"/>
              </a:rPr>
              <a:t>s</a:t>
            </a:r>
            <a:r>
              <a:rPr lang="en-CN" sz="3600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mall,  anonymous</a:t>
            </a:r>
            <a:r>
              <a:rPr lang="en-CN" sz="2800" i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 </a:t>
            </a:r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functions </a:t>
            </a:r>
          </a:p>
          <a:p>
            <a:pPr lvl="1"/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without needing to define a formal function using </a:t>
            </a:r>
            <a:r>
              <a:rPr lang="en-CN" sz="3600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def.</a:t>
            </a:r>
            <a:endParaRPr lang="en-CN" sz="2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63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48CF-3810-DCA4-5F0F-0DD51291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4A95-6A31-78AB-4DBC-A810CA9E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expression of </a:t>
            </a:r>
            <a:r>
              <a:rPr lang="en-US" sz="36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 function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is composed of: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keyword: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bound variable: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body</a:t>
            </a:r>
            <a:endParaRPr lang="en-US" b="1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endParaRPr lang="en-C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3A9C9-0504-2DB7-5E37-D1F648DD8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3" t="27226" r="13532" b="52145"/>
          <a:stretch/>
        </p:blipFill>
        <p:spPr>
          <a:xfrm>
            <a:off x="5109884" y="3083859"/>
            <a:ext cx="6096000" cy="21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>
            <a:normAutofit/>
          </a:bodyPr>
          <a:lstStyle/>
          <a:p>
            <a:pPr marL="0" lvl="0" indent="0" fontAlgn="base">
              <a:buSzPts val="1000"/>
              <a:buNone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Syntax</a:t>
            </a:r>
            <a:r>
              <a:rPr lang="en-CN" b="1" spc="10" dirty="0">
                <a:solidFill>
                  <a:srgbClr val="00B0F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endParaRPr lang="en-CN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45E7E-BEF2-CEC9-D605-294E8B2CD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1" t="47517" r="10186" b="30416"/>
          <a:stretch/>
        </p:blipFill>
        <p:spPr>
          <a:xfrm>
            <a:off x="3890682" y="2879262"/>
            <a:ext cx="7463118" cy="26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Return: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implicitly return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the result of evaluating the expression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 functions use an explicit return statement.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77"/>
              </a:rPr>
              <a:t>Scope</a:t>
            </a:r>
            <a:r>
              <a:rPr lang="en-CN" b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are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limited to a single expression.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latin typeface="Nunito" pitchFamily="2" charset="77"/>
                <a:ea typeface="Times New Roman" panose="02020603050405020304" pitchFamily="18" charset="0"/>
              </a:rPr>
              <a:t>D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ef functions can contain multiple statements and have more complex logic.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CFC629-F231-5B47-F009-26E65221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88" y="-623346"/>
            <a:ext cx="5028678" cy="2802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26A5-41B2-9BAF-0800-E031124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8" y="2802666"/>
            <a:ext cx="6170653" cy="24644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 for a short period</a:t>
            </a:r>
            <a:r>
              <a:rPr lang="en-CN" sz="2000" b="1" dirty="0">
                <a:effectLst/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en-CN" sz="2000" b="1" kern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3BFA6-6186-9E23-33D9-952EBA35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2484-29C6-0A16-BE2D-46C9C3AA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 of usage: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Gradebook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05131E-025D-B260-2446-FC67BC3BA03D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II</a:t>
            </a:r>
            <a:r>
              <a:rPr lang="en-US" altLang="zh-CN" sz="28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9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67A6-9DBF-EEB3-E9F3-C4AEC7C8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4B0-FF7F-B5CB-18B8-F189A88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147</Words>
  <Application>Microsoft Office PowerPoint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Aptos</vt:lpstr>
      <vt:lpstr>Aptos Display</vt:lpstr>
      <vt:lpstr>Arial</vt:lpstr>
      <vt:lpstr>Nunito</vt:lpstr>
      <vt:lpstr>source sans pro</vt:lpstr>
      <vt:lpstr>Symbol</vt:lpstr>
      <vt:lpstr>Times New Roman</vt:lpstr>
      <vt:lpstr>Office Theme</vt:lpstr>
      <vt:lpstr>Lambda Function in Python</vt:lpstr>
      <vt:lpstr>Introduction of Lambda</vt:lpstr>
      <vt:lpstr>Lambda Function in Python</vt:lpstr>
      <vt:lpstr>Syntax of Lambda Function in Python</vt:lpstr>
      <vt:lpstr>Differences between lambda and def functions</vt:lpstr>
      <vt:lpstr>Differences between lambda and def functions</vt:lpstr>
      <vt:lpstr>Lambda Function in Python</vt:lpstr>
      <vt:lpstr>Example of usage: Gradebook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Xiaojing An</dc:creator>
  <cp:lastModifiedBy>Weihang Ding</cp:lastModifiedBy>
  <cp:revision>16</cp:revision>
  <dcterms:created xsi:type="dcterms:W3CDTF">2024-10-28T02:38:20Z</dcterms:created>
  <dcterms:modified xsi:type="dcterms:W3CDTF">2024-11-12T00:06:53Z</dcterms:modified>
</cp:coreProperties>
</file>