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9" r:id="rId3"/>
    <p:sldId id="260" r:id="rId4"/>
    <p:sldId id="261" r:id="rId5"/>
    <p:sldId id="262" r:id="rId6"/>
    <p:sldId id="258" r:id="rId7"/>
    <p:sldId id="257" r:id="rId8"/>
    <p:sldId id="263" r:id="rId9"/>
    <p:sldId id="269" r:id="rId10"/>
    <p:sldId id="271" r:id="rId11"/>
    <p:sldId id="268" r:id="rId12"/>
    <p:sldId id="275" r:id="rId13"/>
    <p:sldId id="273" r:id="rId14"/>
    <p:sldId id="274" r:id="rId15"/>
    <p:sldId id="276" r:id="rId16"/>
    <p:sldId id="270" r:id="rId17"/>
    <p:sldId id="272" r:id="rId18"/>
    <p:sldId id="277" r:id="rId19"/>
    <p:sldId id="264" r:id="rId20"/>
    <p:sldId id="265"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E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AFA78-4E95-4942-AE8D-643B8D16F5B9}" v="84" dt="2024-02-28T16:34:18.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7" autoAdjust="0"/>
  </p:normalViewPr>
  <p:slideViewPr>
    <p:cSldViewPr snapToGrid="0">
      <p:cViewPr varScale="1">
        <p:scale>
          <a:sx n="163" d="100"/>
          <a:sy n="163" d="100"/>
        </p:scale>
        <p:origin x="1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סף גלילי" userId="05b291ad-f9ff-43cf-873b-d9a89cc859c9" providerId="ADAL" clId="{0DFAFA78-4E95-4942-AE8D-643B8D16F5B9}"/>
    <pc:docChg chg="undo redo custSel addSld delSld modSld sldOrd">
      <pc:chgData name="אסף גלילי" userId="05b291ad-f9ff-43cf-873b-d9a89cc859c9" providerId="ADAL" clId="{0DFAFA78-4E95-4942-AE8D-643B8D16F5B9}" dt="2024-02-29T06:44:05.533" v="6394"/>
      <pc:docMkLst>
        <pc:docMk/>
      </pc:docMkLst>
      <pc:sldChg chg="addSp modSp new mod">
        <pc:chgData name="אסף גלילי" userId="05b291ad-f9ff-43cf-873b-d9a89cc859c9" providerId="ADAL" clId="{0DFAFA78-4E95-4942-AE8D-643B8D16F5B9}" dt="2024-02-27T13:41:03.593" v="5472" actId="1076"/>
        <pc:sldMkLst>
          <pc:docMk/>
          <pc:sldMk cId="1436178146" sldId="256"/>
        </pc:sldMkLst>
        <pc:spChg chg="mod">
          <ac:chgData name="אסף גלילי" userId="05b291ad-f9ff-43cf-873b-d9a89cc859c9" providerId="ADAL" clId="{0DFAFA78-4E95-4942-AE8D-643B8D16F5B9}" dt="2024-02-27T13:40:56.963" v="5470" actId="1076"/>
          <ac:spMkLst>
            <pc:docMk/>
            <pc:sldMk cId="1436178146" sldId="256"/>
            <ac:spMk id="2" creationId="{96A6E551-3EA1-854A-7701-307295F2B0BB}"/>
          </ac:spMkLst>
        </pc:spChg>
        <pc:spChg chg="mod">
          <ac:chgData name="אסף גלילי" userId="05b291ad-f9ff-43cf-873b-d9a89cc859c9" providerId="ADAL" clId="{0DFAFA78-4E95-4942-AE8D-643B8D16F5B9}" dt="2024-02-27T13:41:03.593" v="5472" actId="1076"/>
          <ac:spMkLst>
            <pc:docMk/>
            <pc:sldMk cId="1436178146" sldId="256"/>
            <ac:spMk id="3" creationId="{7A31196D-E858-3026-C351-7674A86C890C}"/>
          </ac:spMkLst>
        </pc:spChg>
        <pc:picChg chg="add mod">
          <ac:chgData name="אסף גלילי" userId="05b291ad-f9ff-43cf-873b-d9a89cc859c9" providerId="ADAL" clId="{0DFAFA78-4E95-4942-AE8D-643B8D16F5B9}" dt="2024-02-27T13:40:59.521" v="5471" actId="1076"/>
          <ac:picMkLst>
            <pc:docMk/>
            <pc:sldMk cId="1436178146" sldId="256"/>
            <ac:picMk id="5" creationId="{25821007-51E4-6189-E6EE-09285638159C}"/>
          </ac:picMkLst>
        </pc:picChg>
      </pc:sldChg>
      <pc:sldChg chg="modSp new mod ord">
        <pc:chgData name="אסף גלילי" userId="05b291ad-f9ff-43cf-873b-d9a89cc859c9" providerId="ADAL" clId="{0DFAFA78-4E95-4942-AE8D-643B8D16F5B9}" dt="2024-02-29T06:42:46.762" v="6388"/>
        <pc:sldMkLst>
          <pc:docMk/>
          <pc:sldMk cId="2380382116" sldId="257"/>
        </pc:sldMkLst>
        <pc:spChg chg="mod">
          <ac:chgData name="אסף גלילי" userId="05b291ad-f9ff-43cf-873b-d9a89cc859c9" providerId="ADAL" clId="{0DFAFA78-4E95-4942-AE8D-643B8D16F5B9}" dt="2024-02-25T15:46:38.915" v="212" actId="122"/>
          <ac:spMkLst>
            <pc:docMk/>
            <pc:sldMk cId="2380382116" sldId="257"/>
            <ac:spMk id="2" creationId="{B088FEF2-3DA8-55B5-A986-6946BC0B6CDB}"/>
          </ac:spMkLst>
        </pc:spChg>
        <pc:spChg chg="mod">
          <ac:chgData name="אסף גלילי" userId="05b291ad-f9ff-43cf-873b-d9a89cc859c9" providerId="ADAL" clId="{0DFAFA78-4E95-4942-AE8D-643B8D16F5B9}" dt="2024-02-27T13:40:39.534" v="5467" actId="20577"/>
          <ac:spMkLst>
            <pc:docMk/>
            <pc:sldMk cId="2380382116" sldId="257"/>
            <ac:spMk id="3" creationId="{F0040994-B60D-8483-4825-B8ED072C23AF}"/>
          </ac:spMkLst>
        </pc:spChg>
      </pc:sldChg>
      <pc:sldChg chg="modSp new mod ord">
        <pc:chgData name="אסף גלילי" userId="05b291ad-f9ff-43cf-873b-d9a89cc859c9" providerId="ADAL" clId="{0DFAFA78-4E95-4942-AE8D-643B8D16F5B9}" dt="2024-02-29T06:42:46.762" v="6388"/>
        <pc:sldMkLst>
          <pc:docMk/>
          <pc:sldMk cId="4000253933" sldId="258"/>
        </pc:sldMkLst>
        <pc:spChg chg="mod">
          <ac:chgData name="אסף גלילי" userId="05b291ad-f9ff-43cf-873b-d9a89cc859c9" providerId="ADAL" clId="{0DFAFA78-4E95-4942-AE8D-643B8D16F5B9}" dt="2024-02-25T16:05:45.030" v="1206" actId="1076"/>
          <ac:spMkLst>
            <pc:docMk/>
            <pc:sldMk cId="4000253933" sldId="258"/>
            <ac:spMk id="2" creationId="{84BDDA65-78F0-3FE7-9847-436838726213}"/>
          </ac:spMkLst>
        </pc:spChg>
        <pc:spChg chg="mod">
          <ac:chgData name="אסף גלילי" userId="05b291ad-f9ff-43cf-873b-d9a89cc859c9" providerId="ADAL" clId="{0DFAFA78-4E95-4942-AE8D-643B8D16F5B9}" dt="2024-02-25T17:34:11.844" v="5181" actId="15"/>
          <ac:spMkLst>
            <pc:docMk/>
            <pc:sldMk cId="4000253933" sldId="258"/>
            <ac:spMk id="3" creationId="{6DD27956-50D2-C352-E4A8-3914BF2ED70F}"/>
          </ac:spMkLst>
        </pc:spChg>
      </pc:sldChg>
      <pc:sldChg chg="addSp delSp modSp new mod">
        <pc:chgData name="אסף גלילי" userId="05b291ad-f9ff-43cf-873b-d9a89cc859c9" providerId="ADAL" clId="{0DFAFA78-4E95-4942-AE8D-643B8D16F5B9}" dt="2024-02-28T17:12:32.965" v="6386" actId="15"/>
        <pc:sldMkLst>
          <pc:docMk/>
          <pc:sldMk cId="691446202" sldId="259"/>
        </pc:sldMkLst>
        <pc:spChg chg="mod">
          <ac:chgData name="אסף גלילי" userId="05b291ad-f9ff-43cf-873b-d9a89cc859c9" providerId="ADAL" clId="{0DFAFA78-4E95-4942-AE8D-643B8D16F5B9}" dt="2024-02-25T16:21:55.559" v="2206" actId="1076"/>
          <ac:spMkLst>
            <pc:docMk/>
            <pc:sldMk cId="691446202" sldId="259"/>
            <ac:spMk id="2" creationId="{009A37B5-068C-B8B1-B111-C46E9059F81B}"/>
          </ac:spMkLst>
        </pc:spChg>
        <pc:spChg chg="mod">
          <ac:chgData name="אסף גלילי" userId="05b291ad-f9ff-43cf-873b-d9a89cc859c9" providerId="ADAL" clId="{0DFAFA78-4E95-4942-AE8D-643B8D16F5B9}" dt="2024-02-28T17:12:32.965" v="6386" actId="15"/>
          <ac:spMkLst>
            <pc:docMk/>
            <pc:sldMk cId="691446202" sldId="259"/>
            <ac:spMk id="3" creationId="{A029374C-D776-82CC-791E-99C17D4F8544}"/>
          </ac:spMkLst>
        </pc:spChg>
        <pc:spChg chg="add del">
          <ac:chgData name="אסף גלילי" userId="05b291ad-f9ff-43cf-873b-d9a89cc859c9" providerId="ADAL" clId="{0DFAFA78-4E95-4942-AE8D-643B8D16F5B9}" dt="2024-02-25T15:57:15.512" v="696" actId="22"/>
          <ac:spMkLst>
            <pc:docMk/>
            <pc:sldMk cId="691446202" sldId="259"/>
            <ac:spMk id="5" creationId="{C703B2A4-2159-F021-0646-5B82DA41D43F}"/>
          </ac:spMkLst>
        </pc:spChg>
      </pc:sldChg>
      <pc:sldChg chg="addSp delSp modSp new mod">
        <pc:chgData name="אסף גלילי" userId="05b291ad-f9ff-43cf-873b-d9a89cc859c9" providerId="ADAL" clId="{0DFAFA78-4E95-4942-AE8D-643B8D16F5B9}" dt="2024-02-28T16:55:14.330" v="6384" actId="403"/>
        <pc:sldMkLst>
          <pc:docMk/>
          <pc:sldMk cId="1258717292" sldId="260"/>
        </pc:sldMkLst>
        <pc:spChg chg="mod">
          <ac:chgData name="אסף גלילי" userId="05b291ad-f9ff-43cf-873b-d9a89cc859c9" providerId="ADAL" clId="{0DFAFA78-4E95-4942-AE8D-643B8D16F5B9}" dt="2024-02-25T16:24:55.868" v="2583" actId="1076"/>
          <ac:spMkLst>
            <pc:docMk/>
            <pc:sldMk cId="1258717292" sldId="260"/>
            <ac:spMk id="2" creationId="{73E37F0A-3733-7DD6-1766-AD07B79C58AA}"/>
          </ac:spMkLst>
        </pc:spChg>
        <pc:spChg chg="mod">
          <ac:chgData name="אסף גלילי" userId="05b291ad-f9ff-43cf-873b-d9a89cc859c9" providerId="ADAL" clId="{0DFAFA78-4E95-4942-AE8D-643B8D16F5B9}" dt="2024-02-28T16:55:14.330" v="6384" actId="403"/>
          <ac:spMkLst>
            <pc:docMk/>
            <pc:sldMk cId="1258717292" sldId="260"/>
            <ac:spMk id="3" creationId="{E34E27B6-3613-DAD9-841C-756FDA6F9FC3}"/>
          </ac:spMkLst>
        </pc:spChg>
        <pc:spChg chg="add del">
          <ac:chgData name="אסף גלילי" userId="05b291ad-f9ff-43cf-873b-d9a89cc859c9" providerId="ADAL" clId="{0DFAFA78-4E95-4942-AE8D-643B8D16F5B9}" dt="2024-02-25T16:28:22.324" v="2666" actId="11529"/>
          <ac:spMkLst>
            <pc:docMk/>
            <pc:sldMk cId="1258717292" sldId="260"/>
            <ac:spMk id="7" creationId="{7D4D8D9C-0302-63AE-3EA0-EF2E17D1D2A2}"/>
          </ac:spMkLst>
        </pc:spChg>
        <pc:cxnChg chg="add mod">
          <ac:chgData name="אסף גלילי" userId="05b291ad-f9ff-43cf-873b-d9a89cc859c9" providerId="ADAL" clId="{0DFAFA78-4E95-4942-AE8D-643B8D16F5B9}" dt="2024-02-25T16:44:11.449" v="3257" actId="1076"/>
          <ac:cxnSpMkLst>
            <pc:docMk/>
            <pc:sldMk cId="1258717292" sldId="260"/>
            <ac:cxnSpMk id="5" creationId="{CD4BB17E-6CD0-D593-2E10-0A00AB89D501}"/>
          </ac:cxnSpMkLst>
        </pc:cxnChg>
        <pc:cxnChg chg="add mod">
          <ac:chgData name="אסף גלילי" userId="05b291ad-f9ff-43cf-873b-d9a89cc859c9" providerId="ADAL" clId="{0DFAFA78-4E95-4942-AE8D-643B8D16F5B9}" dt="2024-02-25T16:44:13.825" v="3258" actId="1076"/>
          <ac:cxnSpMkLst>
            <pc:docMk/>
            <pc:sldMk cId="1258717292" sldId="260"/>
            <ac:cxnSpMk id="8" creationId="{A53E8AA3-453E-77F8-8089-AE3B856934D5}"/>
          </ac:cxnSpMkLst>
        </pc:cxnChg>
        <pc:cxnChg chg="add mod">
          <ac:chgData name="אסף גלילי" userId="05b291ad-f9ff-43cf-873b-d9a89cc859c9" providerId="ADAL" clId="{0DFAFA78-4E95-4942-AE8D-643B8D16F5B9}" dt="2024-02-25T16:44:46.073" v="3261" actId="1076"/>
          <ac:cxnSpMkLst>
            <pc:docMk/>
            <pc:sldMk cId="1258717292" sldId="260"/>
            <ac:cxnSpMk id="9" creationId="{9A9D7FC1-F492-5B13-6E30-230D3017D818}"/>
          </ac:cxnSpMkLst>
        </pc:cxnChg>
        <pc:cxnChg chg="add mod">
          <ac:chgData name="אסף גלילי" userId="05b291ad-f9ff-43cf-873b-d9a89cc859c9" providerId="ADAL" clId="{0DFAFA78-4E95-4942-AE8D-643B8D16F5B9}" dt="2024-02-25T16:44:46.073" v="3261" actId="1076"/>
          <ac:cxnSpMkLst>
            <pc:docMk/>
            <pc:sldMk cId="1258717292" sldId="260"/>
            <ac:cxnSpMk id="10" creationId="{D5495E15-1941-C0C7-1A10-89AC24B703D0}"/>
          </ac:cxnSpMkLst>
        </pc:cxnChg>
        <pc:cxnChg chg="add mod">
          <ac:chgData name="אסף גלילי" userId="05b291ad-f9ff-43cf-873b-d9a89cc859c9" providerId="ADAL" clId="{0DFAFA78-4E95-4942-AE8D-643B8D16F5B9}" dt="2024-02-25T16:44:39.514" v="3260" actId="1076"/>
          <ac:cxnSpMkLst>
            <pc:docMk/>
            <pc:sldMk cId="1258717292" sldId="260"/>
            <ac:cxnSpMk id="11" creationId="{A7FD64DF-3284-745F-CCEC-A753BB0A6F51}"/>
          </ac:cxnSpMkLst>
        </pc:cxnChg>
        <pc:cxnChg chg="add mod">
          <ac:chgData name="אסף גלילי" userId="05b291ad-f9ff-43cf-873b-d9a89cc859c9" providerId="ADAL" clId="{0DFAFA78-4E95-4942-AE8D-643B8D16F5B9}" dt="2024-02-25T16:44:39.514" v="3260" actId="1076"/>
          <ac:cxnSpMkLst>
            <pc:docMk/>
            <pc:sldMk cId="1258717292" sldId="260"/>
            <ac:cxnSpMk id="12" creationId="{1C15C964-50D4-DDA1-053C-52B01356B7C7}"/>
          </ac:cxnSpMkLst>
        </pc:cxnChg>
        <pc:cxnChg chg="add mod">
          <ac:chgData name="אסף גלילי" userId="05b291ad-f9ff-43cf-873b-d9a89cc859c9" providerId="ADAL" clId="{0DFAFA78-4E95-4942-AE8D-643B8D16F5B9}" dt="2024-02-25T16:44:39.514" v="3260" actId="1076"/>
          <ac:cxnSpMkLst>
            <pc:docMk/>
            <pc:sldMk cId="1258717292" sldId="260"/>
            <ac:cxnSpMk id="13" creationId="{E393AAB3-2D70-3D3A-0733-F313D10513E6}"/>
          </ac:cxnSpMkLst>
        </pc:cxnChg>
        <pc:cxnChg chg="add mod">
          <ac:chgData name="אסף גלילי" userId="05b291ad-f9ff-43cf-873b-d9a89cc859c9" providerId="ADAL" clId="{0DFAFA78-4E95-4942-AE8D-643B8D16F5B9}" dt="2024-02-25T16:44:39.514" v="3260" actId="1076"/>
          <ac:cxnSpMkLst>
            <pc:docMk/>
            <pc:sldMk cId="1258717292" sldId="260"/>
            <ac:cxnSpMk id="14" creationId="{F03395F8-479C-FA4A-328A-D07114063B81}"/>
          </ac:cxnSpMkLst>
        </pc:cxnChg>
        <pc:cxnChg chg="add mod">
          <ac:chgData name="אסף גלילי" userId="05b291ad-f9ff-43cf-873b-d9a89cc859c9" providerId="ADAL" clId="{0DFAFA78-4E95-4942-AE8D-643B8D16F5B9}" dt="2024-02-25T16:44:39.514" v="3260" actId="1076"/>
          <ac:cxnSpMkLst>
            <pc:docMk/>
            <pc:sldMk cId="1258717292" sldId="260"/>
            <ac:cxnSpMk id="15" creationId="{CD8FCF63-B347-A64C-2C6B-2A70C96E919C}"/>
          </ac:cxnSpMkLst>
        </pc:cxnChg>
        <pc:cxnChg chg="add mod">
          <ac:chgData name="אסף גלילי" userId="05b291ad-f9ff-43cf-873b-d9a89cc859c9" providerId="ADAL" clId="{0DFAFA78-4E95-4942-AE8D-643B8D16F5B9}" dt="2024-02-25T16:44:39.514" v="3260" actId="1076"/>
          <ac:cxnSpMkLst>
            <pc:docMk/>
            <pc:sldMk cId="1258717292" sldId="260"/>
            <ac:cxnSpMk id="16" creationId="{4678ACF8-B5C4-10C8-A43A-F159E27928F7}"/>
          </ac:cxnSpMkLst>
        </pc:cxnChg>
        <pc:cxnChg chg="add mod">
          <ac:chgData name="אסף גלילי" userId="05b291ad-f9ff-43cf-873b-d9a89cc859c9" providerId="ADAL" clId="{0DFAFA78-4E95-4942-AE8D-643B8D16F5B9}" dt="2024-02-25T16:44:39.514" v="3260" actId="1076"/>
          <ac:cxnSpMkLst>
            <pc:docMk/>
            <pc:sldMk cId="1258717292" sldId="260"/>
            <ac:cxnSpMk id="17" creationId="{2B3EEAC8-7D81-2368-AF57-E290E8F69764}"/>
          </ac:cxnSpMkLst>
        </pc:cxnChg>
        <pc:cxnChg chg="add mod">
          <ac:chgData name="אסף גלילי" userId="05b291ad-f9ff-43cf-873b-d9a89cc859c9" providerId="ADAL" clId="{0DFAFA78-4E95-4942-AE8D-643B8D16F5B9}" dt="2024-02-25T16:44:39.514" v="3260" actId="1076"/>
          <ac:cxnSpMkLst>
            <pc:docMk/>
            <pc:sldMk cId="1258717292" sldId="260"/>
            <ac:cxnSpMk id="18" creationId="{A7A115BC-905E-59B2-84B5-7AA14490576F}"/>
          </ac:cxnSpMkLst>
        </pc:cxnChg>
        <pc:cxnChg chg="add mod">
          <ac:chgData name="אסף גלילי" userId="05b291ad-f9ff-43cf-873b-d9a89cc859c9" providerId="ADAL" clId="{0DFAFA78-4E95-4942-AE8D-643B8D16F5B9}" dt="2024-02-25T16:44:55.923" v="3263" actId="1076"/>
          <ac:cxnSpMkLst>
            <pc:docMk/>
            <pc:sldMk cId="1258717292" sldId="260"/>
            <ac:cxnSpMk id="19" creationId="{D4F190AB-7065-353C-E38F-8B418D56F671}"/>
          </ac:cxnSpMkLst>
        </pc:cxnChg>
        <pc:cxnChg chg="add mod">
          <ac:chgData name="אסף גלילי" userId="05b291ad-f9ff-43cf-873b-d9a89cc859c9" providerId="ADAL" clId="{0DFAFA78-4E95-4942-AE8D-643B8D16F5B9}" dt="2024-02-28T16:34:34.192" v="6371" actId="1076"/>
          <ac:cxnSpMkLst>
            <pc:docMk/>
            <pc:sldMk cId="1258717292" sldId="260"/>
            <ac:cxnSpMk id="20" creationId="{9056412E-867E-32EA-8723-2A638BF2D67B}"/>
          </ac:cxnSpMkLst>
        </pc:cxnChg>
      </pc:sldChg>
      <pc:sldChg chg="modSp new mod">
        <pc:chgData name="אסף גלילי" userId="05b291ad-f9ff-43cf-873b-d9a89cc859c9" providerId="ADAL" clId="{0DFAFA78-4E95-4942-AE8D-643B8D16F5B9}" dt="2024-02-25T17:30:40.243" v="5150" actId="404"/>
        <pc:sldMkLst>
          <pc:docMk/>
          <pc:sldMk cId="1512428892" sldId="261"/>
        </pc:sldMkLst>
        <pc:spChg chg="mod">
          <ac:chgData name="אסף גלילי" userId="05b291ad-f9ff-43cf-873b-d9a89cc859c9" providerId="ADAL" clId="{0DFAFA78-4E95-4942-AE8D-643B8D16F5B9}" dt="2024-02-25T16:49:02.034" v="3374" actId="1076"/>
          <ac:spMkLst>
            <pc:docMk/>
            <pc:sldMk cId="1512428892" sldId="261"/>
            <ac:spMk id="2" creationId="{8C1D2D35-F52E-5775-9AD0-FFBD39B9DD6B}"/>
          </ac:spMkLst>
        </pc:spChg>
        <pc:spChg chg="mod">
          <ac:chgData name="אסף גלילי" userId="05b291ad-f9ff-43cf-873b-d9a89cc859c9" providerId="ADAL" clId="{0DFAFA78-4E95-4942-AE8D-643B8D16F5B9}" dt="2024-02-25T17:30:40.243" v="5150" actId="404"/>
          <ac:spMkLst>
            <pc:docMk/>
            <pc:sldMk cId="1512428892" sldId="261"/>
            <ac:spMk id="3" creationId="{D2E5A8D4-ED9E-F7D7-F437-AF16D439E6CE}"/>
          </ac:spMkLst>
        </pc:spChg>
      </pc:sldChg>
      <pc:sldChg chg="delSp modSp new mod ord">
        <pc:chgData name="אסף גלילי" userId="05b291ad-f9ff-43cf-873b-d9a89cc859c9" providerId="ADAL" clId="{0DFAFA78-4E95-4942-AE8D-643B8D16F5B9}" dt="2024-02-29T06:43:30.097" v="6390"/>
        <pc:sldMkLst>
          <pc:docMk/>
          <pc:sldMk cId="3616637431" sldId="262"/>
        </pc:sldMkLst>
        <pc:spChg chg="del">
          <ac:chgData name="אסף גלילי" userId="05b291ad-f9ff-43cf-873b-d9a89cc859c9" providerId="ADAL" clId="{0DFAFA78-4E95-4942-AE8D-643B8D16F5B9}" dt="2024-02-25T17:00:19.534" v="4151" actId="478"/>
          <ac:spMkLst>
            <pc:docMk/>
            <pc:sldMk cId="3616637431" sldId="262"/>
            <ac:spMk id="2" creationId="{9060D246-A51E-3552-F72D-EA52EE20FB01}"/>
          </ac:spMkLst>
        </pc:spChg>
        <pc:spChg chg="mod">
          <ac:chgData name="אסף גלילי" userId="05b291ad-f9ff-43cf-873b-d9a89cc859c9" providerId="ADAL" clId="{0DFAFA78-4E95-4942-AE8D-643B8D16F5B9}" dt="2024-02-25T17:29:38.233" v="5144" actId="20577"/>
          <ac:spMkLst>
            <pc:docMk/>
            <pc:sldMk cId="3616637431" sldId="262"/>
            <ac:spMk id="3" creationId="{67588667-4788-1E4B-D145-DC8CD287F956}"/>
          </ac:spMkLst>
        </pc:spChg>
      </pc:sldChg>
      <pc:sldChg chg="modSp new mod ord">
        <pc:chgData name="אסף גלילי" userId="05b291ad-f9ff-43cf-873b-d9a89cc859c9" providerId="ADAL" clId="{0DFAFA78-4E95-4942-AE8D-643B8D16F5B9}" dt="2024-02-29T06:42:46.762" v="6388"/>
        <pc:sldMkLst>
          <pc:docMk/>
          <pc:sldMk cId="51035575" sldId="263"/>
        </pc:sldMkLst>
        <pc:spChg chg="mod">
          <ac:chgData name="אסף גלילי" userId="05b291ad-f9ff-43cf-873b-d9a89cc859c9" providerId="ADAL" clId="{0DFAFA78-4E95-4942-AE8D-643B8D16F5B9}" dt="2024-02-27T12:52:04.158" v="5201" actId="1076"/>
          <ac:spMkLst>
            <pc:docMk/>
            <pc:sldMk cId="51035575" sldId="263"/>
            <ac:spMk id="2" creationId="{B944FD22-E2A5-34B1-5CBC-016EC9D9E245}"/>
          </ac:spMkLst>
        </pc:spChg>
        <pc:spChg chg="mod">
          <ac:chgData name="אסף גלילי" userId="05b291ad-f9ff-43cf-873b-d9a89cc859c9" providerId="ADAL" clId="{0DFAFA78-4E95-4942-AE8D-643B8D16F5B9}" dt="2024-02-28T15:03:08.875" v="6330" actId="20577"/>
          <ac:spMkLst>
            <pc:docMk/>
            <pc:sldMk cId="51035575" sldId="263"/>
            <ac:spMk id="3" creationId="{9BC2799E-7E24-1E51-E3D0-A6B979AA1063}"/>
          </ac:spMkLst>
        </pc:spChg>
      </pc:sldChg>
      <pc:sldChg chg="new del">
        <pc:chgData name="אסף גלילי" userId="05b291ad-f9ff-43cf-873b-d9a89cc859c9" providerId="ADAL" clId="{0DFAFA78-4E95-4942-AE8D-643B8D16F5B9}" dt="2024-02-25T17:34:53.165" v="5182" actId="47"/>
        <pc:sldMkLst>
          <pc:docMk/>
          <pc:sldMk cId="1346197909" sldId="263"/>
        </pc:sldMkLst>
      </pc:sldChg>
      <pc:sldChg chg="new del">
        <pc:chgData name="אסף גלילי" userId="05b291ad-f9ff-43cf-873b-d9a89cc859c9" providerId="ADAL" clId="{0DFAFA78-4E95-4942-AE8D-643B8D16F5B9}" dt="2024-02-25T17:26:30.525" v="4978" actId="680"/>
        <pc:sldMkLst>
          <pc:docMk/>
          <pc:sldMk cId="3185169910" sldId="264"/>
        </pc:sldMkLst>
      </pc:sldChg>
      <pc:sldChg chg="addSp delSp modSp new mod ord">
        <pc:chgData name="אסף גלילי" userId="05b291ad-f9ff-43cf-873b-d9a89cc859c9" providerId="ADAL" clId="{0DFAFA78-4E95-4942-AE8D-643B8D16F5B9}" dt="2024-02-29T06:44:05.533" v="6394"/>
        <pc:sldMkLst>
          <pc:docMk/>
          <pc:sldMk cId="3309843419" sldId="264"/>
        </pc:sldMkLst>
        <pc:spChg chg="mod">
          <ac:chgData name="אסף גלילי" userId="05b291ad-f9ff-43cf-873b-d9a89cc859c9" providerId="ADAL" clId="{0DFAFA78-4E95-4942-AE8D-643B8D16F5B9}" dt="2024-02-27T12:59:03.615" v="5325" actId="1076"/>
          <ac:spMkLst>
            <pc:docMk/>
            <pc:sldMk cId="3309843419" sldId="264"/>
            <ac:spMk id="2" creationId="{83778223-17CC-DAC2-417C-E2BB1436699C}"/>
          </ac:spMkLst>
        </pc:spChg>
        <pc:spChg chg="add del mod">
          <ac:chgData name="אסף גלילי" userId="05b291ad-f9ff-43cf-873b-d9a89cc859c9" providerId="ADAL" clId="{0DFAFA78-4E95-4942-AE8D-643B8D16F5B9}" dt="2024-02-27T13:03:14.792" v="5334" actId="478"/>
          <ac:spMkLst>
            <pc:docMk/>
            <pc:sldMk cId="3309843419" sldId="264"/>
            <ac:spMk id="3" creationId="{3F9F58E6-0B20-42AC-88E7-1B2DA0ACB526}"/>
          </ac:spMkLst>
        </pc:spChg>
        <pc:picChg chg="add mod">
          <ac:chgData name="אסף גלילי" userId="05b291ad-f9ff-43cf-873b-d9a89cc859c9" providerId="ADAL" clId="{0DFAFA78-4E95-4942-AE8D-643B8D16F5B9}" dt="2024-02-27T13:03:02.604" v="5333" actId="14100"/>
          <ac:picMkLst>
            <pc:docMk/>
            <pc:sldMk cId="3309843419" sldId="264"/>
            <ac:picMk id="5" creationId="{422055AB-27CB-AE7F-E6C1-91BDFE9BD25A}"/>
          </ac:picMkLst>
        </pc:picChg>
      </pc:sldChg>
      <pc:sldChg chg="new del">
        <pc:chgData name="אסף גלילי" userId="05b291ad-f9ff-43cf-873b-d9a89cc859c9" providerId="ADAL" clId="{0DFAFA78-4E95-4942-AE8D-643B8D16F5B9}" dt="2024-02-25T17:26:09.391" v="4936" actId="680"/>
        <pc:sldMkLst>
          <pc:docMk/>
          <pc:sldMk cId="4235591842" sldId="264"/>
        </pc:sldMkLst>
      </pc:sldChg>
      <pc:sldChg chg="addSp delSp modSp new mod ord">
        <pc:chgData name="אסף גלילי" userId="05b291ad-f9ff-43cf-873b-d9a89cc859c9" providerId="ADAL" clId="{0DFAFA78-4E95-4942-AE8D-643B8D16F5B9}" dt="2024-02-29T06:44:05.533" v="6394"/>
        <pc:sldMkLst>
          <pc:docMk/>
          <pc:sldMk cId="1038504609" sldId="265"/>
        </pc:sldMkLst>
        <pc:spChg chg="del mod">
          <ac:chgData name="אסף גלילי" userId="05b291ad-f9ff-43cf-873b-d9a89cc859c9" providerId="ADAL" clId="{0DFAFA78-4E95-4942-AE8D-643B8D16F5B9}" dt="2024-02-27T13:05:42.240" v="5337" actId="478"/>
          <ac:spMkLst>
            <pc:docMk/>
            <pc:sldMk cId="1038504609" sldId="265"/>
            <ac:spMk id="2" creationId="{ECA30682-EA1C-9BEA-6F99-7FC14057E724}"/>
          </ac:spMkLst>
        </pc:spChg>
        <pc:spChg chg="del">
          <ac:chgData name="אסף גלילי" userId="05b291ad-f9ff-43cf-873b-d9a89cc859c9" providerId="ADAL" clId="{0DFAFA78-4E95-4942-AE8D-643B8D16F5B9}" dt="2024-02-27T13:05:43.440" v="5338" actId="478"/>
          <ac:spMkLst>
            <pc:docMk/>
            <pc:sldMk cId="1038504609" sldId="265"/>
            <ac:spMk id="3" creationId="{98DA79EA-0032-B632-4F93-945A8C01C404}"/>
          </ac:spMkLst>
        </pc:spChg>
        <pc:spChg chg="add mod">
          <ac:chgData name="אסף גלילי" userId="05b291ad-f9ff-43cf-873b-d9a89cc859c9" providerId="ADAL" clId="{0DFAFA78-4E95-4942-AE8D-643B8D16F5B9}" dt="2024-02-27T13:11:06.291" v="5379" actId="1076"/>
          <ac:spMkLst>
            <pc:docMk/>
            <pc:sldMk cId="1038504609" sldId="265"/>
            <ac:spMk id="8" creationId="{3DE59832-8F62-C83A-E7E9-176270DCF37C}"/>
          </ac:spMkLst>
        </pc:spChg>
        <pc:picChg chg="add del mod">
          <ac:chgData name="אסף גלילי" userId="05b291ad-f9ff-43cf-873b-d9a89cc859c9" providerId="ADAL" clId="{0DFAFA78-4E95-4942-AE8D-643B8D16F5B9}" dt="2024-02-27T13:06:48.231" v="5343" actId="478"/>
          <ac:picMkLst>
            <pc:docMk/>
            <pc:sldMk cId="1038504609" sldId="265"/>
            <ac:picMk id="5" creationId="{3A743FDA-397B-5259-8239-CEEC96D91566}"/>
          </ac:picMkLst>
        </pc:picChg>
        <pc:picChg chg="add mod">
          <ac:chgData name="אסף גלילי" userId="05b291ad-f9ff-43cf-873b-d9a89cc859c9" providerId="ADAL" clId="{0DFAFA78-4E95-4942-AE8D-643B8D16F5B9}" dt="2024-02-27T13:10:05.637" v="5348" actId="14100"/>
          <ac:picMkLst>
            <pc:docMk/>
            <pc:sldMk cId="1038504609" sldId="265"/>
            <ac:picMk id="7" creationId="{FE654083-4C8D-DBB5-2E04-883DB0C76ADF}"/>
          </ac:picMkLst>
        </pc:picChg>
      </pc:sldChg>
      <pc:sldChg chg="addSp delSp modSp new mod ord">
        <pc:chgData name="אסף גלילי" userId="05b291ad-f9ff-43cf-873b-d9a89cc859c9" providerId="ADAL" clId="{0DFAFA78-4E95-4942-AE8D-643B8D16F5B9}" dt="2024-02-29T06:44:05.533" v="6394"/>
        <pc:sldMkLst>
          <pc:docMk/>
          <pc:sldMk cId="2780813651" sldId="266"/>
        </pc:sldMkLst>
        <pc:spChg chg="add del mod">
          <ac:chgData name="אסף גלילי" userId="05b291ad-f9ff-43cf-873b-d9a89cc859c9" providerId="ADAL" clId="{0DFAFA78-4E95-4942-AE8D-643B8D16F5B9}" dt="2024-02-27T13:21:35.332" v="5397"/>
          <ac:spMkLst>
            <pc:docMk/>
            <pc:sldMk cId="2780813651" sldId="266"/>
            <ac:spMk id="6" creationId="{9B6CADDE-0F4A-97A2-5ECB-02CA77026959}"/>
          </ac:spMkLst>
        </pc:spChg>
        <pc:spChg chg="add del mod">
          <ac:chgData name="אסף גלילי" userId="05b291ad-f9ff-43cf-873b-d9a89cc859c9" providerId="ADAL" clId="{0DFAFA78-4E95-4942-AE8D-643B8D16F5B9}" dt="2024-02-27T13:21:35.333" v="5399"/>
          <ac:spMkLst>
            <pc:docMk/>
            <pc:sldMk cId="2780813651" sldId="266"/>
            <ac:spMk id="7" creationId="{E534D438-56BC-FA57-00FE-E362228EDED8}"/>
          </ac:spMkLst>
        </pc:spChg>
        <pc:spChg chg="add mod">
          <ac:chgData name="אסף גלילי" userId="05b291ad-f9ff-43cf-873b-d9a89cc859c9" providerId="ADAL" clId="{0DFAFA78-4E95-4942-AE8D-643B8D16F5B9}" dt="2024-02-27T13:24:00.202" v="5431" actId="1076"/>
          <ac:spMkLst>
            <pc:docMk/>
            <pc:sldMk cId="2780813651" sldId="266"/>
            <ac:spMk id="10" creationId="{CF967C19-A8AD-0626-53C4-55DEC647F059}"/>
          </ac:spMkLst>
        </pc:spChg>
        <pc:picChg chg="add del mod">
          <ac:chgData name="אסף גלילי" userId="05b291ad-f9ff-43cf-873b-d9a89cc859c9" providerId="ADAL" clId="{0DFAFA78-4E95-4942-AE8D-643B8D16F5B9}" dt="2024-02-27T13:16:06.536" v="5386" actId="478"/>
          <ac:picMkLst>
            <pc:docMk/>
            <pc:sldMk cId="2780813651" sldId="266"/>
            <ac:picMk id="3" creationId="{7EEB0F35-CB6B-F7CD-FC19-F553AC834561}"/>
          </ac:picMkLst>
        </pc:picChg>
        <pc:picChg chg="add del mod">
          <ac:chgData name="אסף גלילי" userId="05b291ad-f9ff-43cf-873b-d9a89cc859c9" providerId="ADAL" clId="{0DFAFA78-4E95-4942-AE8D-643B8D16F5B9}" dt="2024-02-27T13:21:35.324" v="5395" actId="478"/>
          <ac:picMkLst>
            <pc:docMk/>
            <pc:sldMk cId="2780813651" sldId="266"/>
            <ac:picMk id="5" creationId="{770E0901-CD09-C8CB-AC1F-F14DF5BAC930}"/>
          </ac:picMkLst>
        </pc:picChg>
        <pc:picChg chg="add mod">
          <ac:chgData name="אסף גלילי" userId="05b291ad-f9ff-43cf-873b-d9a89cc859c9" providerId="ADAL" clId="{0DFAFA78-4E95-4942-AE8D-643B8D16F5B9}" dt="2024-02-27T13:23:30.902" v="5402" actId="14100"/>
          <ac:picMkLst>
            <pc:docMk/>
            <pc:sldMk cId="2780813651" sldId="266"/>
            <ac:picMk id="9" creationId="{BA219447-399C-120D-D166-124EF471FAC4}"/>
          </ac:picMkLst>
        </pc:picChg>
      </pc:sldChg>
      <pc:sldChg chg="addSp modSp new mod ord">
        <pc:chgData name="אסף גלילי" userId="05b291ad-f9ff-43cf-873b-d9a89cc859c9" providerId="ADAL" clId="{0DFAFA78-4E95-4942-AE8D-643B8D16F5B9}" dt="2024-02-29T06:44:05.533" v="6394"/>
        <pc:sldMkLst>
          <pc:docMk/>
          <pc:sldMk cId="701434150" sldId="267"/>
        </pc:sldMkLst>
        <pc:picChg chg="add mod">
          <ac:chgData name="אסף גלילי" userId="05b291ad-f9ff-43cf-873b-d9a89cc859c9" providerId="ADAL" clId="{0DFAFA78-4E95-4942-AE8D-643B8D16F5B9}" dt="2024-02-27T13:24:55.245" v="5436" actId="14100"/>
          <ac:picMkLst>
            <pc:docMk/>
            <pc:sldMk cId="701434150" sldId="267"/>
            <ac:picMk id="3" creationId="{5F75DC34-DAF0-7B8A-E898-B1C9777A686B}"/>
          </ac:picMkLst>
        </pc:picChg>
      </pc:sldChg>
      <pc:sldChg chg="addSp delSp modSp new mod ord">
        <pc:chgData name="אסף גלילי" userId="05b291ad-f9ff-43cf-873b-d9a89cc859c9" providerId="ADAL" clId="{0DFAFA78-4E95-4942-AE8D-643B8D16F5B9}" dt="2024-02-27T21:47:58.285" v="5890" actId="1076"/>
        <pc:sldMkLst>
          <pc:docMk/>
          <pc:sldMk cId="1637116018" sldId="268"/>
        </pc:sldMkLst>
        <pc:spChg chg="add mod">
          <ac:chgData name="אסף גלילי" userId="05b291ad-f9ff-43cf-873b-d9a89cc859c9" providerId="ADAL" clId="{0DFAFA78-4E95-4942-AE8D-643B8D16F5B9}" dt="2024-02-27T21:47:49.682" v="5888" actId="14100"/>
          <ac:spMkLst>
            <pc:docMk/>
            <pc:sldMk cId="1637116018" sldId="268"/>
            <ac:spMk id="2" creationId="{36F13408-F871-3025-E578-35E419C86095}"/>
          </ac:spMkLst>
        </pc:spChg>
        <pc:spChg chg="add mod">
          <ac:chgData name="אסף גלילי" userId="05b291ad-f9ff-43cf-873b-d9a89cc859c9" providerId="ADAL" clId="{0DFAFA78-4E95-4942-AE8D-643B8D16F5B9}" dt="2024-02-27T21:47:19.772" v="5849" actId="20577"/>
          <ac:spMkLst>
            <pc:docMk/>
            <pc:sldMk cId="1637116018" sldId="268"/>
            <ac:spMk id="7" creationId="{B90F5106-7F0D-48B2-17DA-DDBF18DD1F8E}"/>
          </ac:spMkLst>
        </pc:spChg>
        <pc:picChg chg="add del mod">
          <ac:chgData name="אסף גלילי" userId="05b291ad-f9ff-43cf-873b-d9a89cc859c9" providerId="ADAL" clId="{0DFAFA78-4E95-4942-AE8D-643B8D16F5B9}" dt="2024-02-27T21:35:27.158" v="5595" actId="478"/>
          <ac:picMkLst>
            <pc:docMk/>
            <pc:sldMk cId="1637116018" sldId="268"/>
            <ac:picMk id="4" creationId="{6646CA54-8299-40DF-83BF-12F1C45E5399}"/>
          </ac:picMkLst>
        </pc:picChg>
        <pc:picChg chg="add mod">
          <ac:chgData name="אסף גלילי" userId="05b291ad-f9ff-43cf-873b-d9a89cc859c9" providerId="ADAL" clId="{0DFAFA78-4E95-4942-AE8D-643B8D16F5B9}" dt="2024-02-27T21:47:58.285" v="5890" actId="1076"/>
          <ac:picMkLst>
            <pc:docMk/>
            <pc:sldMk cId="1637116018" sldId="268"/>
            <ac:picMk id="6" creationId="{D9064C53-A419-81D1-4A09-DB1E51469157}"/>
          </ac:picMkLst>
        </pc:picChg>
        <pc:picChg chg="add mod">
          <ac:chgData name="אסף גלילי" userId="05b291ad-f9ff-43cf-873b-d9a89cc859c9" providerId="ADAL" clId="{0DFAFA78-4E95-4942-AE8D-643B8D16F5B9}" dt="2024-02-27T21:47:54.114" v="5889" actId="1076"/>
          <ac:picMkLst>
            <pc:docMk/>
            <pc:sldMk cId="1637116018" sldId="268"/>
            <ac:picMk id="9" creationId="{F68C82EB-A5D2-152A-0056-F0B998494894}"/>
          </ac:picMkLst>
        </pc:picChg>
      </pc:sldChg>
      <pc:sldChg chg="new del">
        <pc:chgData name="אסף גלילי" userId="05b291ad-f9ff-43cf-873b-d9a89cc859c9" providerId="ADAL" clId="{0DFAFA78-4E95-4942-AE8D-643B8D16F5B9}" dt="2024-02-27T13:26:07.417" v="5438" actId="680"/>
        <pc:sldMkLst>
          <pc:docMk/>
          <pc:sldMk cId="3135525569" sldId="268"/>
        </pc:sldMkLst>
      </pc:sldChg>
      <pc:sldChg chg="addSp delSp modSp new mod">
        <pc:chgData name="אסף גלילי" userId="05b291ad-f9ff-43cf-873b-d9a89cc859c9" providerId="ADAL" clId="{0DFAFA78-4E95-4942-AE8D-643B8D16F5B9}" dt="2024-02-27T21:42:19.494" v="5749" actId="1076"/>
        <pc:sldMkLst>
          <pc:docMk/>
          <pc:sldMk cId="3089170807" sldId="269"/>
        </pc:sldMkLst>
        <pc:spChg chg="mod">
          <ac:chgData name="אסף גלילי" userId="05b291ad-f9ff-43cf-873b-d9a89cc859c9" providerId="ADAL" clId="{0DFAFA78-4E95-4942-AE8D-643B8D16F5B9}" dt="2024-02-27T21:40:34.073" v="5710" actId="1076"/>
          <ac:spMkLst>
            <pc:docMk/>
            <pc:sldMk cId="3089170807" sldId="269"/>
            <ac:spMk id="2" creationId="{FB8EE5E6-AB82-01D1-DF6C-6D8F9A6380A9}"/>
          </ac:spMkLst>
        </pc:spChg>
        <pc:spChg chg="add del mod">
          <ac:chgData name="אסף גלילי" userId="05b291ad-f9ff-43cf-873b-d9a89cc859c9" providerId="ADAL" clId="{0DFAFA78-4E95-4942-AE8D-643B8D16F5B9}" dt="2024-02-27T21:40:44.092" v="5713"/>
          <ac:spMkLst>
            <pc:docMk/>
            <pc:sldMk cId="3089170807" sldId="269"/>
            <ac:spMk id="5" creationId="{9B8370F1-E31D-8270-E1A6-611BFA24FFCC}"/>
          </ac:spMkLst>
        </pc:spChg>
        <pc:spChg chg="add mod">
          <ac:chgData name="אסף גלילי" userId="05b291ad-f9ff-43cf-873b-d9a89cc859c9" providerId="ADAL" clId="{0DFAFA78-4E95-4942-AE8D-643B8D16F5B9}" dt="2024-02-27T21:40:39.507" v="5711" actId="1076"/>
          <ac:spMkLst>
            <pc:docMk/>
            <pc:sldMk cId="3089170807" sldId="269"/>
            <ac:spMk id="6" creationId="{99517939-4642-42CE-2D30-4AFE8330CD70}"/>
          </ac:spMkLst>
        </pc:spChg>
        <pc:spChg chg="add mod">
          <ac:chgData name="אסף גלילי" userId="05b291ad-f9ff-43cf-873b-d9a89cc859c9" providerId="ADAL" clId="{0DFAFA78-4E95-4942-AE8D-643B8D16F5B9}" dt="2024-02-27T21:41:41.567" v="5744" actId="1076"/>
          <ac:spMkLst>
            <pc:docMk/>
            <pc:sldMk cId="3089170807" sldId="269"/>
            <ac:spMk id="7" creationId="{A8702120-E001-DA1F-00E0-A4BA1BB3AA9E}"/>
          </ac:spMkLst>
        </pc:spChg>
        <pc:picChg chg="add mod">
          <ac:chgData name="אסף גלילי" userId="05b291ad-f9ff-43cf-873b-d9a89cc859c9" providerId="ADAL" clId="{0DFAFA78-4E95-4942-AE8D-643B8D16F5B9}" dt="2024-02-27T21:41:20.242" v="5722" actId="1076"/>
          <ac:picMkLst>
            <pc:docMk/>
            <pc:sldMk cId="3089170807" sldId="269"/>
            <ac:picMk id="4" creationId="{DE3EB891-1CEA-3699-0A7C-FD49AD6A8429}"/>
          </ac:picMkLst>
        </pc:picChg>
        <pc:picChg chg="add mod">
          <ac:chgData name="אסף גלילי" userId="05b291ad-f9ff-43cf-873b-d9a89cc859c9" providerId="ADAL" clId="{0DFAFA78-4E95-4942-AE8D-643B8D16F5B9}" dt="2024-02-27T21:42:19.494" v="5749" actId="1076"/>
          <ac:picMkLst>
            <pc:docMk/>
            <pc:sldMk cId="3089170807" sldId="269"/>
            <ac:picMk id="9" creationId="{ECFCE21D-2841-3C6E-A062-84BCBE771D11}"/>
          </ac:picMkLst>
        </pc:picChg>
      </pc:sldChg>
      <pc:sldChg chg="addSp modSp new mod">
        <pc:chgData name="אסף גלילי" userId="05b291ad-f9ff-43cf-873b-d9a89cc859c9" providerId="ADAL" clId="{0DFAFA78-4E95-4942-AE8D-643B8D16F5B9}" dt="2024-02-27T21:58:36.135" v="5929" actId="1076"/>
        <pc:sldMkLst>
          <pc:docMk/>
          <pc:sldMk cId="1834869780" sldId="270"/>
        </pc:sldMkLst>
        <pc:spChg chg="add mod">
          <ac:chgData name="אסף גלילי" userId="05b291ad-f9ff-43cf-873b-d9a89cc859c9" providerId="ADAL" clId="{0DFAFA78-4E95-4942-AE8D-643B8D16F5B9}" dt="2024-02-27T21:57:02.072" v="5915" actId="20577"/>
          <ac:spMkLst>
            <pc:docMk/>
            <pc:sldMk cId="1834869780" sldId="270"/>
            <ac:spMk id="2" creationId="{8D664DDC-BAD6-AB3C-2FA7-57F3A33C5C48}"/>
          </ac:spMkLst>
        </pc:spChg>
        <pc:spChg chg="add mod">
          <ac:chgData name="אסף גלילי" userId="05b291ad-f9ff-43cf-873b-d9a89cc859c9" providerId="ADAL" clId="{0DFAFA78-4E95-4942-AE8D-643B8D16F5B9}" dt="2024-02-27T21:56:34.701" v="5892"/>
          <ac:spMkLst>
            <pc:docMk/>
            <pc:sldMk cId="1834869780" sldId="270"/>
            <ac:spMk id="3" creationId="{C9982D96-DDD5-EE28-8FF5-79AA307B767C}"/>
          </ac:spMkLst>
        </pc:spChg>
        <pc:spChg chg="add mod">
          <ac:chgData name="אסף גלילי" userId="05b291ad-f9ff-43cf-873b-d9a89cc859c9" providerId="ADAL" clId="{0DFAFA78-4E95-4942-AE8D-643B8D16F5B9}" dt="2024-02-27T21:56:54.414" v="5908" actId="20577"/>
          <ac:spMkLst>
            <pc:docMk/>
            <pc:sldMk cId="1834869780" sldId="270"/>
            <ac:spMk id="4" creationId="{9CB8B668-36AB-6694-AEAB-6C0322DC5B2E}"/>
          </ac:spMkLst>
        </pc:spChg>
        <pc:picChg chg="add mod">
          <ac:chgData name="אסף גלילי" userId="05b291ad-f9ff-43cf-873b-d9a89cc859c9" providerId="ADAL" clId="{0DFAFA78-4E95-4942-AE8D-643B8D16F5B9}" dt="2024-02-27T21:58:36.135" v="5929" actId="1076"/>
          <ac:picMkLst>
            <pc:docMk/>
            <pc:sldMk cId="1834869780" sldId="270"/>
            <ac:picMk id="6" creationId="{61B7CAD1-3974-663F-0566-9DB1F5B4648D}"/>
          </ac:picMkLst>
        </pc:picChg>
        <pc:picChg chg="add mod">
          <ac:chgData name="אסף גלילי" userId="05b291ad-f9ff-43cf-873b-d9a89cc859c9" providerId="ADAL" clId="{0DFAFA78-4E95-4942-AE8D-643B8D16F5B9}" dt="2024-02-27T21:58:27.012" v="5927" actId="1076"/>
          <ac:picMkLst>
            <pc:docMk/>
            <pc:sldMk cId="1834869780" sldId="270"/>
            <ac:picMk id="8" creationId="{E00BBFCF-E3C5-5B99-0041-3BF321579667}"/>
          </ac:picMkLst>
        </pc:picChg>
      </pc:sldChg>
      <pc:sldChg chg="new del">
        <pc:chgData name="אסף גלילי" userId="05b291ad-f9ff-43cf-873b-d9a89cc859c9" providerId="ADAL" clId="{0DFAFA78-4E95-4942-AE8D-643B8D16F5B9}" dt="2024-02-27T21:34:11.086" v="5567" actId="680"/>
        <pc:sldMkLst>
          <pc:docMk/>
          <pc:sldMk cId="3717917020" sldId="270"/>
        </pc:sldMkLst>
      </pc:sldChg>
      <pc:sldChg chg="addSp delSp modSp new mod">
        <pc:chgData name="אסף גלילי" userId="05b291ad-f9ff-43cf-873b-d9a89cc859c9" providerId="ADAL" clId="{0DFAFA78-4E95-4942-AE8D-643B8D16F5B9}" dt="2024-02-27T21:46:45.518" v="5834" actId="1076"/>
        <pc:sldMkLst>
          <pc:docMk/>
          <pc:sldMk cId="1743051910" sldId="271"/>
        </pc:sldMkLst>
        <pc:spChg chg="del mod">
          <ac:chgData name="אסף גלילי" userId="05b291ad-f9ff-43cf-873b-d9a89cc859c9" providerId="ADAL" clId="{0DFAFA78-4E95-4942-AE8D-643B8D16F5B9}" dt="2024-02-27T21:39:52.517" v="5704" actId="21"/>
          <ac:spMkLst>
            <pc:docMk/>
            <pc:sldMk cId="1743051910" sldId="271"/>
            <ac:spMk id="2" creationId="{99517939-4642-42CE-2D30-4AFE8330CD70}"/>
          </ac:spMkLst>
        </pc:spChg>
        <pc:spChg chg="add mod">
          <ac:chgData name="אסף גלילי" userId="05b291ad-f9ff-43cf-873b-d9a89cc859c9" providerId="ADAL" clId="{0DFAFA78-4E95-4942-AE8D-643B8D16F5B9}" dt="2024-02-27T21:44:57.875" v="5818" actId="1076"/>
          <ac:spMkLst>
            <pc:docMk/>
            <pc:sldMk cId="1743051910" sldId="271"/>
            <ac:spMk id="4" creationId="{EB87F553-26D5-C46A-3C02-FDB636CEE303}"/>
          </ac:spMkLst>
        </pc:spChg>
        <pc:spChg chg="add mod">
          <ac:chgData name="אסף גלילי" userId="05b291ad-f9ff-43cf-873b-d9a89cc859c9" providerId="ADAL" clId="{0DFAFA78-4E95-4942-AE8D-643B8D16F5B9}" dt="2024-02-27T21:45:05.531" v="5819" actId="1076"/>
          <ac:spMkLst>
            <pc:docMk/>
            <pc:sldMk cId="1743051910" sldId="271"/>
            <ac:spMk id="5" creationId="{EE22A4B5-9942-1838-16B4-C83DD70B61CA}"/>
          </ac:spMkLst>
        </pc:spChg>
        <pc:spChg chg="add mod">
          <ac:chgData name="אסף גלילי" userId="05b291ad-f9ff-43cf-873b-d9a89cc859c9" providerId="ADAL" clId="{0DFAFA78-4E95-4942-AE8D-643B8D16F5B9}" dt="2024-02-27T21:45:10.105" v="5820" actId="1076"/>
          <ac:spMkLst>
            <pc:docMk/>
            <pc:sldMk cId="1743051910" sldId="271"/>
            <ac:spMk id="6" creationId="{4B4ED571-4066-1D65-AB3A-929C7C53D3D1}"/>
          </ac:spMkLst>
        </pc:spChg>
        <pc:picChg chg="add del mod">
          <ac:chgData name="אסף גלילי" userId="05b291ad-f9ff-43cf-873b-d9a89cc859c9" providerId="ADAL" clId="{0DFAFA78-4E95-4942-AE8D-643B8D16F5B9}" dt="2024-02-27T21:45:44.196" v="5824" actId="478"/>
          <ac:picMkLst>
            <pc:docMk/>
            <pc:sldMk cId="1743051910" sldId="271"/>
            <ac:picMk id="8" creationId="{8985BE6A-6749-B819-F091-7EBB8CF468A3}"/>
          </ac:picMkLst>
        </pc:picChg>
        <pc:picChg chg="add mod">
          <ac:chgData name="אסף גלילי" userId="05b291ad-f9ff-43cf-873b-d9a89cc859c9" providerId="ADAL" clId="{0DFAFA78-4E95-4942-AE8D-643B8D16F5B9}" dt="2024-02-27T21:46:07.968" v="5829" actId="1076"/>
          <ac:picMkLst>
            <pc:docMk/>
            <pc:sldMk cId="1743051910" sldId="271"/>
            <ac:picMk id="10" creationId="{14829325-5EA8-0AFD-AE37-3B6C52729799}"/>
          </ac:picMkLst>
        </pc:picChg>
        <pc:picChg chg="add mod">
          <ac:chgData name="אסף גלילי" userId="05b291ad-f9ff-43cf-873b-d9a89cc859c9" providerId="ADAL" clId="{0DFAFA78-4E95-4942-AE8D-643B8D16F5B9}" dt="2024-02-27T21:46:45.518" v="5834" actId="1076"/>
          <ac:picMkLst>
            <pc:docMk/>
            <pc:sldMk cId="1743051910" sldId="271"/>
            <ac:picMk id="12" creationId="{7DED3DF0-A987-A93C-533B-DB1EA17ED233}"/>
          </ac:picMkLst>
        </pc:picChg>
      </pc:sldChg>
      <pc:sldChg chg="addSp delSp modSp new mod">
        <pc:chgData name="אסף גלילי" userId="05b291ad-f9ff-43cf-873b-d9a89cc859c9" providerId="ADAL" clId="{0DFAFA78-4E95-4942-AE8D-643B8D16F5B9}" dt="2024-02-28T14:49:36.498" v="6167" actId="13822"/>
        <pc:sldMkLst>
          <pc:docMk/>
          <pc:sldMk cId="2820305016" sldId="272"/>
        </pc:sldMkLst>
        <pc:spChg chg="add mod">
          <ac:chgData name="אסף גלילי" userId="05b291ad-f9ff-43cf-873b-d9a89cc859c9" providerId="ADAL" clId="{0DFAFA78-4E95-4942-AE8D-643B8D16F5B9}" dt="2024-02-28T14:49:20.102" v="6165" actId="1076"/>
          <ac:spMkLst>
            <pc:docMk/>
            <pc:sldMk cId="2820305016" sldId="272"/>
            <ac:spMk id="2" creationId="{ACE6A683-A680-7471-2A6D-3262C8214E4E}"/>
          </ac:spMkLst>
        </pc:spChg>
        <pc:spChg chg="add mod">
          <ac:chgData name="אסף גלילי" userId="05b291ad-f9ff-43cf-873b-d9a89cc859c9" providerId="ADAL" clId="{0DFAFA78-4E95-4942-AE8D-643B8D16F5B9}" dt="2024-02-28T14:49:36.498" v="6167" actId="13822"/>
          <ac:spMkLst>
            <pc:docMk/>
            <pc:sldMk cId="2820305016" sldId="272"/>
            <ac:spMk id="9" creationId="{CE474C7C-CA27-2483-E49F-2E0429974C5F}"/>
          </ac:spMkLst>
        </pc:spChg>
        <pc:picChg chg="add del mod">
          <ac:chgData name="אסף גלילי" userId="05b291ad-f9ff-43cf-873b-d9a89cc859c9" providerId="ADAL" clId="{0DFAFA78-4E95-4942-AE8D-643B8D16F5B9}" dt="2024-02-28T14:47:05.281" v="6146" actId="478"/>
          <ac:picMkLst>
            <pc:docMk/>
            <pc:sldMk cId="2820305016" sldId="272"/>
            <ac:picMk id="4" creationId="{A997B832-9E2D-7524-B117-CC79C89ADF22}"/>
          </ac:picMkLst>
        </pc:picChg>
        <pc:picChg chg="add mod">
          <ac:chgData name="אסף גלילי" userId="05b291ad-f9ff-43cf-873b-d9a89cc859c9" providerId="ADAL" clId="{0DFAFA78-4E95-4942-AE8D-643B8D16F5B9}" dt="2024-02-28T14:48:24.176" v="6159" actId="1076"/>
          <ac:picMkLst>
            <pc:docMk/>
            <pc:sldMk cId="2820305016" sldId="272"/>
            <ac:picMk id="6" creationId="{A0DD9276-68ED-06B6-F797-A4447035A8AD}"/>
          </ac:picMkLst>
        </pc:picChg>
        <pc:picChg chg="add mod">
          <ac:chgData name="אסף גלילי" userId="05b291ad-f9ff-43cf-873b-d9a89cc859c9" providerId="ADAL" clId="{0DFAFA78-4E95-4942-AE8D-643B8D16F5B9}" dt="2024-02-28T14:49:14.447" v="6164" actId="1076"/>
          <ac:picMkLst>
            <pc:docMk/>
            <pc:sldMk cId="2820305016" sldId="272"/>
            <ac:picMk id="8" creationId="{019D011E-60C1-38B3-3133-548863B52CF4}"/>
          </ac:picMkLst>
        </pc:picChg>
      </pc:sldChg>
      <pc:sldChg chg="addSp delSp modSp new mod">
        <pc:chgData name="אסף גלילי" userId="05b291ad-f9ff-43cf-873b-d9a89cc859c9" providerId="ADAL" clId="{0DFAFA78-4E95-4942-AE8D-643B8D16F5B9}" dt="2024-02-28T14:44:00.934" v="6110" actId="14100"/>
        <pc:sldMkLst>
          <pc:docMk/>
          <pc:sldMk cId="368498991" sldId="273"/>
        </pc:sldMkLst>
        <pc:spChg chg="add del mod">
          <ac:chgData name="אסף גלילי" userId="05b291ad-f9ff-43cf-873b-d9a89cc859c9" providerId="ADAL" clId="{0DFAFA78-4E95-4942-AE8D-643B8D16F5B9}" dt="2024-02-28T14:38:51.086" v="6022" actId="21"/>
          <ac:spMkLst>
            <pc:docMk/>
            <pc:sldMk cId="368498991" sldId="273"/>
            <ac:spMk id="2" creationId="{CFC6D79C-C418-E81E-9A39-89604D3576B3}"/>
          </ac:spMkLst>
        </pc:spChg>
        <pc:spChg chg="add mod">
          <ac:chgData name="אסף גלילי" userId="05b291ad-f9ff-43cf-873b-d9a89cc859c9" providerId="ADAL" clId="{0DFAFA78-4E95-4942-AE8D-643B8D16F5B9}" dt="2024-02-28T14:37:57.248" v="6014" actId="1076"/>
          <ac:spMkLst>
            <pc:docMk/>
            <pc:sldMk cId="368498991" sldId="273"/>
            <ac:spMk id="5" creationId="{2A860A00-0200-C65D-6973-7EA24E3DFDB4}"/>
          </ac:spMkLst>
        </pc:spChg>
        <pc:spChg chg="add mod">
          <ac:chgData name="אסף גלילי" userId="05b291ad-f9ff-43cf-873b-d9a89cc859c9" providerId="ADAL" clId="{0DFAFA78-4E95-4942-AE8D-643B8D16F5B9}" dt="2024-02-28T14:43:37.686" v="6104" actId="20577"/>
          <ac:spMkLst>
            <pc:docMk/>
            <pc:sldMk cId="368498991" sldId="273"/>
            <ac:spMk id="8" creationId="{F3A06851-B35D-7906-7F8D-08859DA6A95D}"/>
          </ac:spMkLst>
        </pc:spChg>
        <pc:picChg chg="add del mod">
          <ac:chgData name="אסף גלילי" userId="05b291ad-f9ff-43cf-873b-d9a89cc859c9" providerId="ADAL" clId="{0DFAFA78-4E95-4942-AE8D-643B8D16F5B9}" dt="2024-02-28T14:38:51.086" v="6022" actId="21"/>
          <ac:picMkLst>
            <pc:docMk/>
            <pc:sldMk cId="368498991" sldId="273"/>
            <ac:picMk id="4" creationId="{A9BB1342-1D3F-DC4F-85DA-D054E93A00DD}"/>
          </ac:picMkLst>
        </pc:picChg>
        <pc:picChg chg="add mod">
          <ac:chgData name="אסף גלילי" userId="05b291ad-f9ff-43cf-873b-d9a89cc859c9" providerId="ADAL" clId="{0DFAFA78-4E95-4942-AE8D-643B8D16F5B9}" dt="2024-02-28T14:38:15.665" v="6021" actId="1076"/>
          <ac:picMkLst>
            <pc:docMk/>
            <pc:sldMk cId="368498991" sldId="273"/>
            <ac:picMk id="7" creationId="{D7357A17-7571-162B-938A-B6892F6EBDC9}"/>
          </ac:picMkLst>
        </pc:picChg>
        <pc:picChg chg="add mod">
          <ac:chgData name="אסף גלילי" userId="05b291ad-f9ff-43cf-873b-d9a89cc859c9" providerId="ADAL" clId="{0DFAFA78-4E95-4942-AE8D-643B8D16F5B9}" dt="2024-02-28T14:44:00.934" v="6110" actId="14100"/>
          <ac:picMkLst>
            <pc:docMk/>
            <pc:sldMk cId="368498991" sldId="273"/>
            <ac:picMk id="10" creationId="{36D6A638-AE9E-545A-B7E2-75774AD27466}"/>
          </ac:picMkLst>
        </pc:picChg>
      </pc:sldChg>
      <pc:sldChg chg="addSp modSp new mod">
        <pc:chgData name="אסף גלילי" userId="05b291ad-f9ff-43cf-873b-d9a89cc859c9" providerId="ADAL" clId="{0DFAFA78-4E95-4942-AE8D-643B8D16F5B9}" dt="2024-02-28T14:40:01.217" v="6040" actId="14100"/>
        <pc:sldMkLst>
          <pc:docMk/>
          <pc:sldMk cId="611316061" sldId="274"/>
        </pc:sldMkLst>
        <pc:spChg chg="add mod">
          <ac:chgData name="אסף גלילי" userId="05b291ad-f9ff-43cf-873b-d9a89cc859c9" providerId="ADAL" clId="{0DFAFA78-4E95-4942-AE8D-643B8D16F5B9}" dt="2024-02-28T14:38:54.926" v="6024"/>
          <ac:spMkLst>
            <pc:docMk/>
            <pc:sldMk cId="611316061" sldId="274"/>
            <ac:spMk id="2" creationId="{CFC6D79C-C418-E81E-9A39-89604D3576B3}"/>
          </ac:spMkLst>
        </pc:spChg>
        <pc:spChg chg="add mod">
          <ac:chgData name="אסף גלילי" userId="05b291ad-f9ff-43cf-873b-d9a89cc859c9" providerId="ADAL" clId="{0DFAFA78-4E95-4942-AE8D-643B8D16F5B9}" dt="2024-02-28T14:39:44.080" v="6034" actId="20577"/>
          <ac:spMkLst>
            <pc:docMk/>
            <pc:sldMk cId="611316061" sldId="274"/>
            <ac:spMk id="3" creationId="{33B7FD23-4D71-FDB0-42FE-31F65B76D970}"/>
          </ac:spMkLst>
        </pc:spChg>
        <pc:picChg chg="add mod">
          <ac:chgData name="אסף גלילי" userId="05b291ad-f9ff-43cf-873b-d9a89cc859c9" providerId="ADAL" clId="{0DFAFA78-4E95-4942-AE8D-643B8D16F5B9}" dt="2024-02-28T14:38:54.926" v="6024"/>
          <ac:picMkLst>
            <pc:docMk/>
            <pc:sldMk cId="611316061" sldId="274"/>
            <ac:picMk id="4" creationId="{A9BB1342-1D3F-DC4F-85DA-D054E93A00DD}"/>
          </ac:picMkLst>
        </pc:picChg>
        <pc:picChg chg="add mod">
          <ac:chgData name="אסף גלילי" userId="05b291ad-f9ff-43cf-873b-d9a89cc859c9" providerId="ADAL" clId="{0DFAFA78-4E95-4942-AE8D-643B8D16F5B9}" dt="2024-02-28T14:40:01.217" v="6040" actId="14100"/>
          <ac:picMkLst>
            <pc:docMk/>
            <pc:sldMk cId="611316061" sldId="274"/>
            <ac:picMk id="6" creationId="{44BBF72C-1513-5E28-DB66-E19C264CE48E}"/>
          </ac:picMkLst>
        </pc:picChg>
      </pc:sldChg>
      <pc:sldChg chg="addSp modSp new mod">
        <pc:chgData name="אסף גלילי" userId="05b291ad-f9ff-43cf-873b-d9a89cc859c9" providerId="ADAL" clId="{0DFAFA78-4E95-4942-AE8D-643B8D16F5B9}" dt="2024-02-28T14:42:33.402" v="6091" actId="1076"/>
        <pc:sldMkLst>
          <pc:docMk/>
          <pc:sldMk cId="2958630875" sldId="275"/>
        </pc:sldMkLst>
        <pc:spChg chg="add mod">
          <ac:chgData name="אסף גלילי" userId="05b291ad-f9ff-43cf-873b-d9a89cc859c9" providerId="ADAL" clId="{0DFAFA78-4E95-4942-AE8D-643B8D16F5B9}" dt="2024-02-28T14:41:00.306" v="6058" actId="404"/>
          <ac:spMkLst>
            <pc:docMk/>
            <pc:sldMk cId="2958630875" sldId="275"/>
            <ac:spMk id="2" creationId="{5238F9D3-95C1-4B2B-247F-21960451B131}"/>
          </ac:spMkLst>
        </pc:spChg>
        <pc:spChg chg="add mod">
          <ac:chgData name="אסף גלילי" userId="05b291ad-f9ff-43cf-873b-d9a89cc859c9" providerId="ADAL" clId="{0DFAFA78-4E95-4942-AE8D-643B8D16F5B9}" dt="2024-02-28T14:41:49.470" v="6086" actId="20577"/>
          <ac:spMkLst>
            <pc:docMk/>
            <pc:sldMk cId="2958630875" sldId="275"/>
            <ac:spMk id="5" creationId="{56C9E9BC-4541-5EB3-13A8-D9A5E86B6C8E}"/>
          </ac:spMkLst>
        </pc:spChg>
        <pc:picChg chg="add mod">
          <ac:chgData name="אסף גלילי" userId="05b291ad-f9ff-43cf-873b-d9a89cc859c9" providerId="ADAL" clId="{0DFAFA78-4E95-4942-AE8D-643B8D16F5B9}" dt="2024-02-28T14:41:27.767" v="6064" actId="14100"/>
          <ac:picMkLst>
            <pc:docMk/>
            <pc:sldMk cId="2958630875" sldId="275"/>
            <ac:picMk id="4" creationId="{B3E52A72-AF23-903A-1B70-D236A4FF87A9}"/>
          </ac:picMkLst>
        </pc:picChg>
        <pc:picChg chg="add mod">
          <ac:chgData name="אסף גלילי" userId="05b291ad-f9ff-43cf-873b-d9a89cc859c9" providerId="ADAL" clId="{0DFAFA78-4E95-4942-AE8D-643B8D16F5B9}" dt="2024-02-28T14:42:33.402" v="6091" actId="1076"/>
          <ac:picMkLst>
            <pc:docMk/>
            <pc:sldMk cId="2958630875" sldId="275"/>
            <ac:picMk id="7" creationId="{DCAE5CCA-0949-4048-6539-912E071DB08D}"/>
          </ac:picMkLst>
        </pc:picChg>
      </pc:sldChg>
      <pc:sldChg chg="addSp modSp new mod">
        <pc:chgData name="אסף גלילי" userId="05b291ad-f9ff-43cf-873b-d9a89cc859c9" providerId="ADAL" clId="{0DFAFA78-4E95-4942-AE8D-643B8D16F5B9}" dt="2024-02-28T14:45:47.939" v="6122" actId="1076"/>
        <pc:sldMkLst>
          <pc:docMk/>
          <pc:sldMk cId="2449965925" sldId="276"/>
        </pc:sldMkLst>
        <pc:spChg chg="add mod">
          <ac:chgData name="אסף גלילי" userId="05b291ad-f9ff-43cf-873b-d9a89cc859c9" providerId="ADAL" clId="{0DFAFA78-4E95-4942-AE8D-643B8D16F5B9}" dt="2024-02-28T14:45:14.957" v="6117" actId="20577"/>
          <ac:spMkLst>
            <pc:docMk/>
            <pc:sldMk cId="2449965925" sldId="276"/>
            <ac:spMk id="2" creationId="{D56C297B-9F97-6507-6CAD-373766A79039}"/>
          </ac:spMkLst>
        </pc:spChg>
        <pc:picChg chg="add mod">
          <ac:chgData name="אסף גלילי" userId="05b291ad-f9ff-43cf-873b-d9a89cc859c9" providerId="ADAL" clId="{0DFAFA78-4E95-4942-AE8D-643B8D16F5B9}" dt="2024-02-28T14:45:47.939" v="6122" actId="1076"/>
          <ac:picMkLst>
            <pc:docMk/>
            <pc:sldMk cId="2449965925" sldId="276"/>
            <ac:picMk id="4" creationId="{50AF1C1E-58E9-14D9-CA2D-6A795B14103F}"/>
          </ac:picMkLst>
        </pc:picChg>
      </pc:sldChg>
      <pc:sldChg chg="addSp delSp modSp new mod">
        <pc:chgData name="אסף גלילי" userId="05b291ad-f9ff-43cf-873b-d9a89cc859c9" providerId="ADAL" clId="{0DFAFA78-4E95-4942-AE8D-643B8D16F5B9}" dt="2024-02-28T14:53:26.195" v="6273" actId="122"/>
        <pc:sldMkLst>
          <pc:docMk/>
          <pc:sldMk cId="709752326" sldId="277"/>
        </pc:sldMkLst>
        <pc:spChg chg="add del mod">
          <ac:chgData name="אסף גלילי" userId="05b291ad-f9ff-43cf-873b-d9a89cc859c9" providerId="ADAL" clId="{0DFAFA78-4E95-4942-AE8D-643B8D16F5B9}" dt="2024-02-28T14:50:59.556" v="6173"/>
          <ac:spMkLst>
            <pc:docMk/>
            <pc:sldMk cId="709752326" sldId="277"/>
            <ac:spMk id="2" creationId="{7527B9EF-E63F-5D22-FB9B-566FF9CC12B2}"/>
          </ac:spMkLst>
        </pc:spChg>
        <pc:spChg chg="add mod">
          <ac:chgData name="אסף גלילי" userId="05b291ad-f9ff-43cf-873b-d9a89cc859c9" providerId="ADAL" clId="{0DFAFA78-4E95-4942-AE8D-643B8D16F5B9}" dt="2024-02-28T14:51:21.744" v="6201" actId="20577"/>
          <ac:spMkLst>
            <pc:docMk/>
            <pc:sldMk cId="709752326" sldId="277"/>
            <ac:spMk id="3" creationId="{759FA10D-BA5C-F146-7ACE-73165B30F27B}"/>
          </ac:spMkLst>
        </pc:spChg>
        <pc:spChg chg="add mod">
          <ac:chgData name="אסף גלילי" userId="05b291ad-f9ff-43cf-873b-d9a89cc859c9" providerId="ADAL" clId="{0DFAFA78-4E95-4942-AE8D-643B8D16F5B9}" dt="2024-02-28T14:52:10.491" v="6208" actId="13822"/>
          <ac:spMkLst>
            <pc:docMk/>
            <pc:sldMk cId="709752326" sldId="277"/>
            <ac:spMk id="6" creationId="{16CAC9FD-B9BA-F226-21DB-A4B61B8B0775}"/>
          </ac:spMkLst>
        </pc:spChg>
        <pc:spChg chg="add mod">
          <ac:chgData name="אסף גלילי" userId="05b291ad-f9ff-43cf-873b-d9a89cc859c9" providerId="ADAL" clId="{0DFAFA78-4E95-4942-AE8D-643B8D16F5B9}" dt="2024-02-28T14:53:26.195" v="6273" actId="122"/>
          <ac:spMkLst>
            <pc:docMk/>
            <pc:sldMk cId="709752326" sldId="277"/>
            <ac:spMk id="9" creationId="{7D5C94D8-7873-4730-CA0E-FBC8105867A7}"/>
          </ac:spMkLst>
        </pc:spChg>
        <pc:picChg chg="add mod">
          <ac:chgData name="אסף גלילי" userId="05b291ad-f9ff-43cf-873b-d9a89cc859c9" providerId="ADAL" clId="{0DFAFA78-4E95-4942-AE8D-643B8D16F5B9}" dt="2024-02-28T14:51:56.952" v="6206" actId="1076"/>
          <ac:picMkLst>
            <pc:docMk/>
            <pc:sldMk cId="709752326" sldId="277"/>
            <ac:picMk id="5" creationId="{B9A1F175-CE24-5FE3-B703-61A9A96B24B3}"/>
          </ac:picMkLst>
        </pc:picChg>
        <pc:picChg chg="add mod">
          <ac:chgData name="אסף גלילי" userId="05b291ad-f9ff-43cf-873b-d9a89cc859c9" providerId="ADAL" clId="{0DFAFA78-4E95-4942-AE8D-643B8D16F5B9}" dt="2024-02-28T14:52:36.823" v="6213" actId="1076"/>
          <ac:picMkLst>
            <pc:docMk/>
            <pc:sldMk cId="709752326" sldId="277"/>
            <ac:picMk id="8" creationId="{9F93C669-FDF1-C026-8F0C-BC42C23451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11116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20669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F9F4-FB23-43C8-A86A-58E99BAB9CB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670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297069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F9F4-FB23-43C8-A86A-58E99BAB9CB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304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356068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93348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427714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82077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C69C8-0D86-4BE0-8FFB-5D736885584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46649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80902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C69C8-0D86-4BE0-8FFB-5D736885584E}"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42670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C69C8-0D86-4BE0-8FFB-5D736885584E}"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428055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C69C8-0D86-4BE0-8FFB-5D736885584E}"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159610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389404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C69C8-0D86-4BE0-8FFB-5D736885584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F9F4-FB23-43C8-A86A-58E99BAB9CB2}" type="slidenum">
              <a:rPr lang="en-US" smtClean="0"/>
              <a:t>‹#›</a:t>
            </a:fld>
            <a:endParaRPr lang="en-US"/>
          </a:p>
        </p:txBody>
      </p:sp>
    </p:spTree>
    <p:extLst>
      <p:ext uri="{BB962C8B-B14F-4D97-AF65-F5344CB8AC3E}">
        <p14:creationId xmlns:p14="http://schemas.microsoft.com/office/powerpoint/2010/main" val="95832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EC69C8-0D86-4BE0-8FFB-5D736885584E}" type="datetimeFigureOut">
              <a:rPr lang="en-US" smtClean="0"/>
              <a:t>3/5/2024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5BF9F4-FB23-43C8-A86A-58E99BAB9CB2}" type="slidenum">
              <a:rPr lang="en-US" smtClean="0"/>
              <a:t>‹#›</a:t>
            </a:fld>
            <a:endParaRPr lang="en-US"/>
          </a:p>
        </p:txBody>
      </p:sp>
    </p:spTree>
    <p:extLst>
      <p:ext uri="{BB962C8B-B14F-4D97-AF65-F5344CB8AC3E}">
        <p14:creationId xmlns:p14="http://schemas.microsoft.com/office/powerpoint/2010/main" val="30824849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1-3EA1-854A-7701-307295F2B0BB}"/>
              </a:ext>
            </a:extLst>
          </p:cNvPr>
          <p:cNvSpPr>
            <a:spLocks noGrp="1"/>
          </p:cNvSpPr>
          <p:nvPr>
            <p:ph type="ctrTitle"/>
          </p:nvPr>
        </p:nvSpPr>
        <p:spPr>
          <a:xfrm>
            <a:off x="1389063" y="701040"/>
            <a:ext cx="8915399" cy="852537"/>
          </a:xfrm>
        </p:spPr>
        <p:txBody>
          <a:bodyPr>
            <a:normAutofit fontScale="90000"/>
          </a:bodyPr>
          <a:lstStyle/>
          <a:p>
            <a:pPr algn="ctr"/>
            <a:br>
              <a:rPr lang="en-US" b="1" dirty="0">
                <a:solidFill>
                  <a:schemeClr val="accent1">
                    <a:lumMod val="60000"/>
                    <a:lumOff val="40000"/>
                  </a:schemeClr>
                </a:solidFill>
                <a:effectLst>
                  <a:outerShdw blurRad="38100" dist="38100" dir="2700000" algn="tl">
                    <a:srgbClr val="000000">
                      <a:alpha val="43137"/>
                    </a:srgbClr>
                  </a:outerShdw>
                </a:effectLst>
              </a:rPr>
            </a:br>
            <a:r>
              <a:rPr lang="en-US" b="1" dirty="0" err="1">
                <a:solidFill>
                  <a:schemeClr val="accent1">
                    <a:lumMod val="60000"/>
                    <a:lumOff val="40000"/>
                  </a:schemeClr>
                </a:solidFill>
                <a:effectLst>
                  <a:outerShdw blurRad="38100" dist="38100" dir="2700000" algn="tl">
                    <a:srgbClr val="000000">
                      <a:alpha val="43137"/>
                    </a:srgbClr>
                  </a:outerShdw>
                </a:effectLst>
              </a:rPr>
              <a:t>Pageflix</a:t>
            </a:r>
            <a:br>
              <a:rPr lang="en-US" b="1" dirty="0">
                <a:solidFill>
                  <a:schemeClr val="accent1">
                    <a:lumMod val="60000"/>
                    <a:lumOff val="40000"/>
                  </a:schemeClr>
                </a:solidFill>
                <a:effectLst>
                  <a:outerShdw blurRad="38100" dist="38100" dir="2700000" algn="tl">
                    <a:srgbClr val="000000">
                      <a:alpha val="43137"/>
                    </a:srgbClr>
                  </a:outerShdw>
                </a:effectLst>
              </a:rPr>
            </a:br>
            <a:r>
              <a:rPr lang="en-US" sz="1600" b="1" dirty="0">
                <a:solidFill>
                  <a:schemeClr val="accent1">
                    <a:lumMod val="60000"/>
                    <a:lumOff val="40000"/>
                  </a:schemeClr>
                </a:solidFill>
                <a:effectLst>
                  <a:outerShdw blurRad="38100" dist="38100" dir="2700000" algn="tl">
                    <a:srgbClr val="000000">
                      <a:alpha val="43137"/>
                    </a:srgbClr>
                  </a:outerShdw>
                </a:effectLst>
              </a:rPr>
              <a:t>https://github.com/pageFlix/PageFlix</a:t>
            </a:r>
          </a:p>
        </p:txBody>
      </p:sp>
      <p:sp>
        <p:nvSpPr>
          <p:cNvPr id="3" name="Subtitle 2">
            <a:extLst>
              <a:ext uri="{FF2B5EF4-FFF2-40B4-BE49-F238E27FC236}">
                <a16:creationId xmlns:a16="http://schemas.microsoft.com/office/drawing/2014/main" id="{7A31196D-E858-3026-C351-7674A86C890C}"/>
              </a:ext>
            </a:extLst>
          </p:cNvPr>
          <p:cNvSpPr>
            <a:spLocks noGrp="1"/>
          </p:cNvSpPr>
          <p:nvPr>
            <p:ph type="subTitle" idx="1"/>
          </p:nvPr>
        </p:nvSpPr>
        <p:spPr>
          <a:xfrm>
            <a:off x="2551113" y="2205718"/>
            <a:ext cx="8915399" cy="2842055"/>
          </a:xfrm>
        </p:spPr>
        <p:txBody>
          <a:bodyPr/>
          <a:lstStyle/>
          <a:p>
            <a:pPr algn="r"/>
            <a:r>
              <a:rPr lang="he-IL" sz="2400" b="1" u="sng" dirty="0"/>
              <a:t>מגישים</a:t>
            </a:r>
            <a:r>
              <a:rPr lang="he-IL" dirty="0"/>
              <a:t>:</a:t>
            </a:r>
          </a:p>
          <a:p>
            <a:pPr algn="r"/>
            <a:r>
              <a:rPr lang="he-IL" dirty="0"/>
              <a:t>אסף גלילי -315785006</a:t>
            </a:r>
          </a:p>
          <a:p>
            <a:pPr algn="r"/>
            <a:r>
              <a:rPr lang="he-IL" dirty="0"/>
              <a:t>טל סהר – 206955452</a:t>
            </a:r>
          </a:p>
          <a:p>
            <a:pPr algn="r"/>
            <a:r>
              <a:rPr lang="he-IL" dirty="0" err="1"/>
              <a:t>ניקיטה</a:t>
            </a:r>
            <a:r>
              <a:rPr lang="he-IL" dirty="0"/>
              <a:t> </a:t>
            </a:r>
            <a:r>
              <a:rPr lang="he-IL" dirty="0" err="1"/>
              <a:t>אנוסוב</a:t>
            </a:r>
            <a:r>
              <a:rPr lang="he-IL" dirty="0"/>
              <a:t> – 328596978</a:t>
            </a:r>
          </a:p>
          <a:p>
            <a:pPr algn="r"/>
            <a:r>
              <a:rPr lang="he-IL" dirty="0"/>
              <a:t>רועי </a:t>
            </a:r>
            <a:r>
              <a:rPr lang="he-IL" dirty="0" err="1"/>
              <a:t>פיינגולד</a:t>
            </a:r>
            <a:r>
              <a:rPr lang="he-IL" dirty="0"/>
              <a:t> - 313239477</a:t>
            </a:r>
            <a:endParaRPr lang="en-US" dirty="0"/>
          </a:p>
        </p:txBody>
      </p:sp>
      <p:pic>
        <p:nvPicPr>
          <p:cNvPr id="5" name="Picture 4" descr="A logo for a company&#10;&#10;Description automatically generated">
            <a:extLst>
              <a:ext uri="{FF2B5EF4-FFF2-40B4-BE49-F238E27FC236}">
                <a16:creationId xmlns:a16="http://schemas.microsoft.com/office/drawing/2014/main" id="{25821007-51E4-6189-E6EE-092856381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887" y="2205718"/>
            <a:ext cx="2571750" cy="2571750"/>
          </a:xfrm>
          <a:prstGeom prst="rect">
            <a:avLst/>
          </a:prstGeom>
        </p:spPr>
      </p:pic>
    </p:spTree>
    <p:extLst>
      <p:ext uri="{BB962C8B-B14F-4D97-AF65-F5344CB8AC3E}">
        <p14:creationId xmlns:p14="http://schemas.microsoft.com/office/powerpoint/2010/main" val="143617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7F553-26D5-C46A-3C02-FDB636CEE303}"/>
              </a:ext>
            </a:extLst>
          </p:cNvPr>
          <p:cNvSpPr>
            <a:spLocks noGrp="1"/>
          </p:cNvSpPr>
          <p:nvPr>
            <p:ph type="title"/>
          </p:nvPr>
        </p:nvSpPr>
        <p:spPr>
          <a:xfrm>
            <a:off x="1640156" y="-29256"/>
            <a:ext cx="8911687" cy="1280890"/>
          </a:xfrm>
        </p:spPr>
        <p:txBody>
          <a:bodyPr/>
          <a:lstStyle/>
          <a:p>
            <a:pPr algn="ctr"/>
            <a:r>
              <a:rPr lang="en-US" b="1" u="sng" dirty="0"/>
              <a:t>Sign-Up screen</a:t>
            </a:r>
          </a:p>
        </p:txBody>
      </p:sp>
      <p:sp>
        <p:nvSpPr>
          <p:cNvPr id="5" name="TextBox 4">
            <a:extLst>
              <a:ext uri="{FF2B5EF4-FFF2-40B4-BE49-F238E27FC236}">
                <a16:creationId xmlns:a16="http://schemas.microsoft.com/office/drawing/2014/main" id="{EE22A4B5-9942-1838-16B4-C83DD70B61CA}"/>
              </a:ext>
            </a:extLst>
          </p:cNvPr>
          <p:cNvSpPr txBox="1"/>
          <p:nvPr/>
        </p:nvSpPr>
        <p:spPr>
          <a:xfrm>
            <a:off x="1737359" y="766886"/>
            <a:ext cx="2335896" cy="646331"/>
          </a:xfrm>
          <a:prstGeom prst="rect">
            <a:avLst/>
          </a:prstGeom>
          <a:noFill/>
        </p:spPr>
        <p:txBody>
          <a:bodyPr wrap="none" rtlCol="0">
            <a:spAutoFit/>
          </a:bodyPr>
          <a:lstStyle/>
          <a:p>
            <a:r>
              <a:rPr lang="en-US" sz="3600" b="1" u="sng" dirty="0"/>
              <a:t>Customer</a:t>
            </a:r>
          </a:p>
        </p:txBody>
      </p:sp>
      <p:sp>
        <p:nvSpPr>
          <p:cNvPr id="6" name="TextBox 5">
            <a:extLst>
              <a:ext uri="{FF2B5EF4-FFF2-40B4-BE49-F238E27FC236}">
                <a16:creationId xmlns:a16="http://schemas.microsoft.com/office/drawing/2014/main" id="{4B4ED571-4066-1D65-AB3A-929C7C53D3D1}"/>
              </a:ext>
            </a:extLst>
          </p:cNvPr>
          <p:cNvSpPr txBox="1"/>
          <p:nvPr/>
        </p:nvSpPr>
        <p:spPr>
          <a:xfrm>
            <a:off x="8118747" y="766885"/>
            <a:ext cx="2095445" cy="646331"/>
          </a:xfrm>
          <a:prstGeom prst="rect">
            <a:avLst/>
          </a:prstGeom>
          <a:noFill/>
        </p:spPr>
        <p:txBody>
          <a:bodyPr wrap="none" rtlCol="0">
            <a:spAutoFit/>
          </a:bodyPr>
          <a:lstStyle/>
          <a:p>
            <a:r>
              <a:rPr lang="en-US" sz="3600" b="1" u="sng" dirty="0"/>
              <a:t>Librarian</a:t>
            </a:r>
          </a:p>
        </p:txBody>
      </p:sp>
      <p:pic>
        <p:nvPicPr>
          <p:cNvPr id="10" name="Picture 9" descr="A screenshot of a phone&#10;&#10;Description automatically generated">
            <a:extLst>
              <a:ext uri="{FF2B5EF4-FFF2-40B4-BE49-F238E27FC236}">
                <a16:creationId xmlns:a16="http://schemas.microsoft.com/office/drawing/2014/main" id="{14829325-5EA8-0AFD-AE37-3B6C52729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345" y="1413216"/>
            <a:ext cx="2437923" cy="5444784"/>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7DED3DF0-A987-A93C-533B-DB1EA17ED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507" y="1413216"/>
            <a:ext cx="2437923" cy="5444784"/>
          </a:xfrm>
          <a:prstGeom prst="rect">
            <a:avLst/>
          </a:prstGeom>
        </p:spPr>
      </p:pic>
    </p:spTree>
    <p:extLst>
      <p:ext uri="{BB962C8B-B14F-4D97-AF65-F5344CB8AC3E}">
        <p14:creationId xmlns:p14="http://schemas.microsoft.com/office/powerpoint/2010/main" val="174305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13408-F871-3025-E578-35E419C86095}"/>
              </a:ext>
            </a:extLst>
          </p:cNvPr>
          <p:cNvSpPr txBox="1"/>
          <p:nvPr/>
        </p:nvSpPr>
        <p:spPr>
          <a:xfrm>
            <a:off x="6675120" y="419100"/>
            <a:ext cx="5444702" cy="646331"/>
          </a:xfrm>
          <a:prstGeom prst="rect">
            <a:avLst/>
          </a:prstGeom>
          <a:noFill/>
        </p:spPr>
        <p:txBody>
          <a:bodyPr wrap="square" rtlCol="0">
            <a:spAutoFit/>
          </a:bodyPr>
          <a:lstStyle/>
          <a:p>
            <a:pPr algn="ctr" rtl="1"/>
            <a:r>
              <a:rPr lang="en-US" sz="3600" b="1" u="sng" dirty="0"/>
              <a:t>Customer main-screen</a:t>
            </a:r>
          </a:p>
        </p:txBody>
      </p:sp>
      <p:pic>
        <p:nvPicPr>
          <p:cNvPr id="6" name="Picture 5" descr="A screenshot of a phone&#10;&#10;Description automatically generated">
            <a:extLst>
              <a:ext uri="{FF2B5EF4-FFF2-40B4-BE49-F238E27FC236}">
                <a16:creationId xmlns:a16="http://schemas.microsoft.com/office/drawing/2014/main" id="{D9064C53-A419-81D1-4A09-DB1E5146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497" y="1216624"/>
            <a:ext cx="2525948" cy="5641376"/>
          </a:xfrm>
          <a:prstGeom prst="rect">
            <a:avLst/>
          </a:prstGeom>
        </p:spPr>
      </p:pic>
      <p:sp>
        <p:nvSpPr>
          <p:cNvPr id="7" name="TextBox 6">
            <a:extLst>
              <a:ext uri="{FF2B5EF4-FFF2-40B4-BE49-F238E27FC236}">
                <a16:creationId xmlns:a16="http://schemas.microsoft.com/office/drawing/2014/main" id="{B90F5106-7F0D-48B2-17DA-DDBF18DD1F8E}"/>
              </a:ext>
            </a:extLst>
          </p:cNvPr>
          <p:cNvSpPr txBox="1"/>
          <p:nvPr/>
        </p:nvSpPr>
        <p:spPr>
          <a:xfrm>
            <a:off x="1600200" y="419099"/>
            <a:ext cx="3749744" cy="646331"/>
          </a:xfrm>
          <a:prstGeom prst="rect">
            <a:avLst/>
          </a:prstGeom>
          <a:noFill/>
        </p:spPr>
        <p:txBody>
          <a:bodyPr wrap="none" rtlCol="0">
            <a:spAutoFit/>
          </a:bodyPr>
          <a:lstStyle/>
          <a:p>
            <a:r>
              <a:rPr lang="en-US" sz="3600" b="1" u="sng" dirty="0"/>
              <a:t>Customer menu</a:t>
            </a:r>
          </a:p>
        </p:txBody>
      </p:sp>
      <p:pic>
        <p:nvPicPr>
          <p:cNvPr id="9" name="Picture 8" descr="A screenshot of a phone&#10;&#10;Description automatically generated">
            <a:extLst>
              <a:ext uri="{FF2B5EF4-FFF2-40B4-BE49-F238E27FC236}">
                <a16:creationId xmlns:a16="http://schemas.microsoft.com/office/drawing/2014/main" id="{F68C82EB-A5D2-152A-0056-F0B998494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098" y="1216624"/>
            <a:ext cx="2525948" cy="5641376"/>
          </a:xfrm>
          <a:prstGeom prst="rect">
            <a:avLst/>
          </a:prstGeom>
        </p:spPr>
      </p:pic>
    </p:spTree>
    <p:extLst>
      <p:ext uri="{BB962C8B-B14F-4D97-AF65-F5344CB8AC3E}">
        <p14:creationId xmlns:p14="http://schemas.microsoft.com/office/powerpoint/2010/main" val="163711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8F9D3-95C1-4B2B-247F-21960451B131}"/>
              </a:ext>
            </a:extLst>
          </p:cNvPr>
          <p:cNvSpPr txBox="1"/>
          <p:nvPr/>
        </p:nvSpPr>
        <p:spPr>
          <a:xfrm>
            <a:off x="1600200" y="419099"/>
            <a:ext cx="4423006" cy="523220"/>
          </a:xfrm>
          <a:prstGeom prst="rect">
            <a:avLst/>
          </a:prstGeom>
          <a:noFill/>
        </p:spPr>
        <p:txBody>
          <a:bodyPr wrap="none" rtlCol="0">
            <a:spAutoFit/>
          </a:bodyPr>
          <a:lstStyle/>
          <a:p>
            <a:r>
              <a:rPr lang="en-US" sz="2800" b="1" u="sng" dirty="0"/>
              <a:t>Customer Update profile</a:t>
            </a:r>
          </a:p>
        </p:txBody>
      </p:sp>
      <p:pic>
        <p:nvPicPr>
          <p:cNvPr id="4" name="Picture 3" descr="A screenshot of a phone&#10;&#10;Description automatically generated">
            <a:extLst>
              <a:ext uri="{FF2B5EF4-FFF2-40B4-BE49-F238E27FC236}">
                <a16:creationId xmlns:a16="http://schemas.microsoft.com/office/drawing/2014/main" id="{B3E52A72-AF23-903A-1B70-D236A4FF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947" y="942319"/>
            <a:ext cx="3073725" cy="5915681"/>
          </a:xfrm>
          <a:prstGeom prst="rect">
            <a:avLst/>
          </a:prstGeom>
        </p:spPr>
      </p:pic>
      <p:sp>
        <p:nvSpPr>
          <p:cNvPr id="5" name="TextBox 4">
            <a:extLst>
              <a:ext uri="{FF2B5EF4-FFF2-40B4-BE49-F238E27FC236}">
                <a16:creationId xmlns:a16="http://schemas.microsoft.com/office/drawing/2014/main" id="{56C9E9BC-4541-5EB3-13A8-D9A5E86B6C8E}"/>
              </a:ext>
            </a:extLst>
          </p:cNvPr>
          <p:cNvSpPr txBox="1"/>
          <p:nvPr/>
        </p:nvSpPr>
        <p:spPr>
          <a:xfrm>
            <a:off x="6868064" y="419099"/>
            <a:ext cx="3847528" cy="523220"/>
          </a:xfrm>
          <a:prstGeom prst="rect">
            <a:avLst/>
          </a:prstGeom>
          <a:noFill/>
        </p:spPr>
        <p:txBody>
          <a:bodyPr wrap="none" rtlCol="0">
            <a:spAutoFit/>
          </a:bodyPr>
          <a:lstStyle/>
          <a:p>
            <a:r>
              <a:rPr lang="en-US" sz="2800" b="1" u="sng" dirty="0"/>
              <a:t>Customer rent history</a:t>
            </a:r>
          </a:p>
        </p:txBody>
      </p:sp>
      <p:pic>
        <p:nvPicPr>
          <p:cNvPr id="7" name="Picture 6" descr="A close up of a grey sky&#10;&#10;Description automatically generated">
            <a:extLst>
              <a:ext uri="{FF2B5EF4-FFF2-40B4-BE49-F238E27FC236}">
                <a16:creationId xmlns:a16="http://schemas.microsoft.com/office/drawing/2014/main" id="{DCAE5CCA-0949-4048-6539-912E071DB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443" y="942319"/>
            <a:ext cx="2648769" cy="5915682"/>
          </a:xfrm>
          <a:prstGeom prst="rect">
            <a:avLst/>
          </a:prstGeom>
        </p:spPr>
      </p:pic>
    </p:spTree>
    <p:extLst>
      <p:ext uri="{BB962C8B-B14F-4D97-AF65-F5344CB8AC3E}">
        <p14:creationId xmlns:p14="http://schemas.microsoft.com/office/powerpoint/2010/main" val="295863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60A00-0200-C65D-6973-7EA24E3DFDB4}"/>
              </a:ext>
            </a:extLst>
          </p:cNvPr>
          <p:cNvSpPr txBox="1"/>
          <p:nvPr/>
        </p:nvSpPr>
        <p:spPr>
          <a:xfrm>
            <a:off x="6906884" y="828137"/>
            <a:ext cx="4810932" cy="461665"/>
          </a:xfrm>
          <a:prstGeom prst="rect">
            <a:avLst/>
          </a:prstGeom>
          <a:noFill/>
        </p:spPr>
        <p:txBody>
          <a:bodyPr wrap="none" rtlCol="0">
            <a:spAutoFit/>
          </a:bodyPr>
          <a:lstStyle/>
          <a:p>
            <a:r>
              <a:rPr lang="en-US" sz="2400" b="1" u="sng" dirty="0"/>
              <a:t>Customer Search Books screen</a:t>
            </a:r>
          </a:p>
        </p:txBody>
      </p:sp>
      <p:pic>
        <p:nvPicPr>
          <p:cNvPr id="7" name="Picture 6" descr="A screenshot of a phone&#10;&#10;Description automatically generated">
            <a:extLst>
              <a:ext uri="{FF2B5EF4-FFF2-40B4-BE49-F238E27FC236}">
                <a16:creationId xmlns:a16="http://schemas.microsoft.com/office/drawing/2014/main" id="{D7357A17-7571-162B-938A-B6892F6E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660" y="1335430"/>
            <a:ext cx="3085379" cy="5522570"/>
          </a:xfrm>
          <a:prstGeom prst="rect">
            <a:avLst/>
          </a:prstGeom>
        </p:spPr>
      </p:pic>
      <p:sp>
        <p:nvSpPr>
          <p:cNvPr id="8" name="TextBox 7">
            <a:extLst>
              <a:ext uri="{FF2B5EF4-FFF2-40B4-BE49-F238E27FC236}">
                <a16:creationId xmlns:a16="http://schemas.microsoft.com/office/drawing/2014/main" id="{F3A06851-B35D-7906-7F8D-08859DA6A95D}"/>
              </a:ext>
            </a:extLst>
          </p:cNvPr>
          <p:cNvSpPr txBox="1"/>
          <p:nvPr/>
        </p:nvSpPr>
        <p:spPr>
          <a:xfrm>
            <a:off x="1659148" y="828136"/>
            <a:ext cx="2589170" cy="461665"/>
          </a:xfrm>
          <a:prstGeom prst="rect">
            <a:avLst/>
          </a:prstGeom>
          <a:noFill/>
        </p:spPr>
        <p:txBody>
          <a:bodyPr wrap="none" rtlCol="0">
            <a:spAutoFit/>
          </a:bodyPr>
          <a:lstStyle/>
          <a:p>
            <a:r>
              <a:rPr lang="en-US" sz="2400" b="1" u="sng" dirty="0"/>
              <a:t>Customer Books</a:t>
            </a:r>
          </a:p>
        </p:txBody>
      </p:sp>
      <p:pic>
        <p:nvPicPr>
          <p:cNvPr id="10" name="Picture 9" descr="A screenshot of a phone&#10;&#10;Description automatically generated">
            <a:extLst>
              <a:ext uri="{FF2B5EF4-FFF2-40B4-BE49-F238E27FC236}">
                <a16:creationId xmlns:a16="http://schemas.microsoft.com/office/drawing/2014/main" id="{36D6A638-AE9E-545A-B7E2-75774AD27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148" y="1335430"/>
            <a:ext cx="3085378" cy="5522570"/>
          </a:xfrm>
          <a:prstGeom prst="rect">
            <a:avLst/>
          </a:prstGeom>
        </p:spPr>
      </p:pic>
    </p:spTree>
    <p:extLst>
      <p:ext uri="{BB962C8B-B14F-4D97-AF65-F5344CB8AC3E}">
        <p14:creationId xmlns:p14="http://schemas.microsoft.com/office/powerpoint/2010/main" val="36849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6D79C-C418-E81E-9A39-89604D3576B3}"/>
              </a:ext>
            </a:extLst>
          </p:cNvPr>
          <p:cNvSpPr txBox="1"/>
          <p:nvPr/>
        </p:nvSpPr>
        <p:spPr>
          <a:xfrm>
            <a:off x="1431985" y="828137"/>
            <a:ext cx="4782078" cy="461665"/>
          </a:xfrm>
          <a:prstGeom prst="rect">
            <a:avLst/>
          </a:prstGeom>
          <a:noFill/>
        </p:spPr>
        <p:txBody>
          <a:bodyPr wrap="none" rtlCol="0">
            <a:spAutoFit/>
          </a:bodyPr>
          <a:lstStyle/>
          <a:p>
            <a:r>
              <a:rPr lang="en-US" sz="2400" b="1" u="sng" dirty="0"/>
              <a:t>Customer book reviews screen</a:t>
            </a:r>
          </a:p>
        </p:txBody>
      </p:sp>
      <p:pic>
        <p:nvPicPr>
          <p:cNvPr id="4" name="Picture 3" descr="A white background with black dots&#10;&#10;Description automatically generated">
            <a:extLst>
              <a:ext uri="{FF2B5EF4-FFF2-40B4-BE49-F238E27FC236}">
                <a16:creationId xmlns:a16="http://schemas.microsoft.com/office/drawing/2014/main" id="{A9BB1342-1D3F-DC4F-85DA-D054E93A0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562" y="1335430"/>
            <a:ext cx="3218615" cy="5522570"/>
          </a:xfrm>
          <a:prstGeom prst="rect">
            <a:avLst/>
          </a:prstGeom>
        </p:spPr>
      </p:pic>
      <p:sp>
        <p:nvSpPr>
          <p:cNvPr id="3" name="TextBox 2">
            <a:extLst>
              <a:ext uri="{FF2B5EF4-FFF2-40B4-BE49-F238E27FC236}">
                <a16:creationId xmlns:a16="http://schemas.microsoft.com/office/drawing/2014/main" id="{33B7FD23-4D71-FDB0-42FE-31F65B76D970}"/>
              </a:ext>
            </a:extLst>
          </p:cNvPr>
          <p:cNvSpPr txBox="1"/>
          <p:nvPr/>
        </p:nvSpPr>
        <p:spPr>
          <a:xfrm>
            <a:off x="6872378" y="828137"/>
            <a:ext cx="4616970" cy="461665"/>
          </a:xfrm>
          <a:prstGeom prst="rect">
            <a:avLst/>
          </a:prstGeom>
          <a:noFill/>
        </p:spPr>
        <p:txBody>
          <a:bodyPr wrap="none" rtlCol="0">
            <a:spAutoFit/>
          </a:bodyPr>
          <a:lstStyle/>
          <a:p>
            <a:r>
              <a:rPr lang="en-US" sz="2400" b="1" u="sng" dirty="0"/>
              <a:t>Customer add review screen</a:t>
            </a:r>
          </a:p>
        </p:txBody>
      </p:sp>
      <p:pic>
        <p:nvPicPr>
          <p:cNvPr id="6" name="Picture 5" descr="A screen shot of a phone&#10;&#10;Description automatically generated">
            <a:extLst>
              <a:ext uri="{FF2B5EF4-FFF2-40B4-BE49-F238E27FC236}">
                <a16:creationId xmlns:a16="http://schemas.microsoft.com/office/drawing/2014/main" id="{44BBF72C-1513-5E28-DB66-E19C264CE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520" y="1335430"/>
            <a:ext cx="2898476" cy="5522570"/>
          </a:xfrm>
          <a:prstGeom prst="rect">
            <a:avLst/>
          </a:prstGeom>
        </p:spPr>
      </p:pic>
    </p:spTree>
    <p:extLst>
      <p:ext uri="{BB962C8B-B14F-4D97-AF65-F5344CB8AC3E}">
        <p14:creationId xmlns:p14="http://schemas.microsoft.com/office/powerpoint/2010/main" val="61131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C297B-9F97-6507-6CAD-373766A79039}"/>
              </a:ext>
            </a:extLst>
          </p:cNvPr>
          <p:cNvSpPr txBox="1"/>
          <p:nvPr/>
        </p:nvSpPr>
        <p:spPr>
          <a:xfrm>
            <a:off x="1800046" y="664235"/>
            <a:ext cx="4148893" cy="461665"/>
          </a:xfrm>
          <a:prstGeom prst="rect">
            <a:avLst/>
          </a:prstGeom>
          <a:noFill/>
        </p:spPr>
        <p:txBody>
          <a:bodyPr wrap="none" rtlCol="0">
            <a:spAutoFit/>
          </a:bodyPr>
          <a:lstStyle/>
          <a:p>
            <a:r>
              <a:rPr lang="en-US" sz="2400" b="1" u="sng" dirty="0"/>
              <a:t>Customer add Rent screen</a:t>
            </a:r>
          </a:p>
        </p:txBody>
      </p:sp>
      <p:pic>
        <p:nvPicPr>
          <p:cNvPr id="4" name="Picture 3" descr="A screenshot of a phone&#10;&#10;Description automatically generated">
            <a:extLst>
              <a:ext uri="{FF2B5EF4-FFF2-40B4-BE49-F238E27FC236}">
                <a16:creationId xmlns:a16="http://schemas.microsoft.com/office/drawing/2014/main" id="{50AF1C1E-58E9-14D9-CA2D-6A795B141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37" y="1207698"/>
            <a:ext cx="2529945" cy="5650302"/>
          </a:xfrm>
          <a:prstGeom prst="rect">
            <a:avLst/>
          </a:prstGeom>
        </p:spPr>
      </p:pic>
    </p:spTree>
    <p:extLst>
      <p:ext uri="{BB962C8B-B14F-4D97-AF65-F5344CB8AC3E}">
        <p14:creationId xmlns:p14="http://schemas.microsoft.com/office/powerpoint/2010/main" val="2449965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64DDC-BAD6-AB3C-2FA7-57F3A33C5C48}"/>
              </a:ext>
            </a:extLst>
          </p:cNvPr>
          <p:cNvSpPr txBox="1"/>
          <p:nvPr/>
        </p:nvSpPr>
        <p:spPr>
          <a:xfrm>
            <a:off x="6675120" y="419100"/>
            <a:ext cx="5444702" cy="646331"/>
          </a:xfrm>
          <a:prstGeom prst="rect">
            <a:avLst/>
          </a:prstGeom>
          <a:noFill/>
        </p:spPr>
        <p:txBody>
          <a:bodyPr wrap="square" rtlCol="0">
            <a:spAutoFit/>
          </a:bodyPr>
          <a:lstStyle/>
          <a:p>
            <a:pPr algn="ctr" rtl="1"/>
            <a:r>
              <a:rPr lang="en-US" sz="3600" b="1" u="sng" dirty="0"/>
              <a:t>Library main-screen</a:t>
            </a:r>
          </a:p>
        </p:txBody>
      </p:sp>
      <p:sp>
        <p:nvSpPr>
          <p:cNvPr id="4" name="TextBox 3">
            <a:extLst>
              <a:ext uri="{FF2B5EF4-FFF2-40B4-BE49-F238E27FC236}">
                <a16:creationId xmlns:a16="http://schemas.microsoft.com/office/drawing/2014/main" id="{9CB8B668-36AB-6694-AEAB-6C0322DC5B2E}"/>
              </a:ext>
            </a:extLst>
          </p:cNvPr>
          <p:cNvSpPr txBox="1"/>
          <p:nvPr/>
        </p:nvSpPr>
        <p:spPr>
          <a:xfrm>
            <a:off x="1600200" y="419099"/>
            <a:ext cx="3084499" cy="646331"/>
          </a:xfrm>
          <a:prstGeom prst="rect">
            <a:avLst/>
          </a:prstGeom>
          <a:noFill/>
        </p:spPr>
        <p:txBody>
          <a:bodyPr wrap="none" rtlCol="0">
            <a:spAutoFit/>
          </a:bodyPr>
          <a:lstStyle/>
          <a:p>
            <a:r>
              <a:rPr lang="en-US" sz="3600" b="1" u="sng" dirty="0"/>
              <a:t>Library menu</a:t>
            </a:r>
          </a:p>
        </p:txBody>
      </p:sp>
      <p:pic>
        <p:nvPicPr>
          <p:cNvPr id="6" name="Picture 5" descr="A screenshot of a phone&#10;&#10;Description automatically generated">
            <a:extLst>
              <a:ext uri="{FF2B5EF4-FFF2-40B4-BE49-F238E27FC236}">
                <a16:creationId xmlns:a16="http://schemas.microsoft.com/office/drawing/2014/main" id="{61B7CAD1-3974-663F-0566-9DB1F5B46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640" y="1065430"/>
            <a:ext cx="3276600" cy="5792570"/>
          </a:xfrm>
          <a:prstGeom prst="rect">
            <a:avLst/>
          </a:prstGeom>
        </p:spPr>
      </p:pic>
      <p:pic>
        <p:nvPicPr>
          <p:cNvPr id="8" name="Picture 7" descr="A screenshot of a book&#10;&#10;Description automatically generated">
            <a:extLst>
              <a:ext uri="{FF2B5EF4-FFF2-40B4-BE49-F238E27FC236}">
                <a16:creationId xmlns:a16="http://schemas.microsoft.com/office/drawing/2014/main" id="{E00BBFCF-E3C5-5B99-0041-3BF321579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065430"/>
            <a:ext cx="3084498" cy="5792571"/>
          </a:xfrm>
          <a:prstGeom prst="rect">
            <a:avLst/>
          </a:prstGeom>
        </p:spPr>
      </p:pic>
    </p:spTree>
    <p:extLst>
      <p:ext uri="{BB962C8B-B14F-4D97-AF65-F5344CB8AC3E}">
        <p14:creationId xmlns:p14="http://schemas.microsoft.com/office/powerpoint/2010/main" val="183486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6A683-A680-7471-2A6D-3262C8214E4E}"/>
              </a:ext>
            </a:extLst>
          </p:cNvPr>
          <p:cNvSpPr txBox="1"/>
          <p:nvPr/>
        </p:nvSpPr>
        <p:spPr>
          <a:xfrm>
            <a:off x="4127740" y="177559"/>
            <a:ext cx="3190297" cy="523220"/>
          </a:xfrm>
          <a:prstGeom prst="rect">
            <a:avLst/>
          </a:prstGeom>
          <a:noFill/>
        </p:spPr>
        <p:txBody>
          <a:bodyPr wrap="none" rtlCol="0">
            <a:spAutoFit/>
          </a:bodyPr>
          <a:lstStyle/>
          <a:p>
            <a:r>
              <a:rPr lang="en-US" sz="2800" b="1" u="sng" dirty="0"/>
              <a:t>Library Add book</a:t>
            </a:r>
          </a:p>
        </p:txBody>
      </p:sp>
      <p:pic>
        <p:nvPicPr>
          <p:cNvPr id="6" name="Picture 5" descr="A screenshot of a book&#10;&#10;Description automatically generated">
            <a:extLst>
              <a:ext uri="{FF2B5EF4-FFF2-40B4-BE49-F238E27FC236}">
                <a16:creationId xmlns:a16="http://schemas.microsoft.com/office/drawing/2014/main" id="{A0DD9276-68ED-06B6-F797-A4447035A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963" y="942319"/>
            <a:ext cx="2648769" cy="5915681"/>
          </a:xfrm>
          <a:prstGeom prst="rect">
            <a:avLst/>
          </a:prstGeom>
        </p:spPr>
      </p:pic>
      <p:pic>
        <p:nvPicPr>
          <p:cNvPr id="8" name="Picture 7" descr="A screenshot of a phone&#10;&#10;Description automatically generated">
            <a:extLst>
              <a:ext uri="{FF2B5EF4-FFF2-40B4-BE49-F238E27FC236}">
                <a16:creationId xmlns:a16="http://schemas.microsoft.com/office/drawing/2014/main" id="{019D011E-60C1-38B3-3133-548863B52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505" y="942319"/>
            <a:ext cx="2648769" cy="5915681"/>
          </a:xfrm>
          <a:prstGeom prst="rect">
            <a:avLst/>
          </a:prstGeom>
        </p:spPr>
      </p:pic>
      <p:sp>
        <p:nvSpPr>
          <p:cNvPr id="9" name="Arrow: Right 8">
            <a:extLst>
              <a:ext uri="{FF2B5EF4-FFF2-40B4-BE49-F238E27FC236}">
                <a16:creationId xmlns:a16="http://schemas.microsoft.com/office/drawing/2014/main" id="{CE474C7C-CA27-2483-E49F-2E0429974C5F}"/>
              </a:ext>
            </a:extLst>
          </p:cNvPr>
          <p:cNvSpPr/>
          <p:nvPr/>
        </p:nvSpPr>
        <p:spPr>
          <a:xfrm>
            <a:off x="4977442" y="3786996"/>
            <a:ext cx="1897811" cy="1897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30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FA10D-BA5C-F146-7ACE-73165B30F27B}"/>
              </a:ext>
            </a:extLst>
          </p:cNvPr>
          <p:cNvSpPr txBox="1"/>
          <p:nvPr/>
        </p:nvSpPr>
        <p:spPr>
          <a:xfrm>
            <a:off x="4127740" y="177559"/>
            <a:ext cx="3454792" cy="523220"/>
          </a:xfrm>
          <a:prstGeom prst="rect">
            <a:avLst/>
          </a:prstGeom>
          <a:noFill/>
        </p:spPr>
        <p:txBody>
          <a:bodyPr wrap="none" rtlCol="0">
            <a:spAutoFit/>
          </a:bodyPr>
          <a:lstStyle/>
          <a:p>
            <a:r>
              <a:rPr lang="en-US" sz="2800" b="1" u="sng" dirty="0"/>
              <a:t>Library Book stock </a:t>
            </a:r>
          </a:p>
        </p:txBody>
      </p:sp>
      <p:pic>
        <p:nvPicPr>
          <p:cNvPr id="5" name="Picture 4" descr="A white background with black dots&#10;&#10;Description automatically generated">
            <a:extLst>
              <a:ext uri="{FF2B5EF4-FFF2-40B4-BE49-F238E27FC236}">
                <a16:creationId xmlns:a16="http://schemas.microsoft.com/office/drawing/2014/main" id="{B9A1F175-CE24-5FE3-B703-61A9A96B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076" y="700779"/>
            <a:ext cx="2731544" cy="6100548"/>
          </a:xfrm>
          <a:prstGeom prst="rect">
            <a:avLst/>
          </a:prstGeom>
        </p:spPr>
      </p:pic>
      <p:sp>
        <p:nvSpPr>
          <p:cNvPr id="6" name="Arrow: Right 5">
            <a:extLst>
              <a:ext uri="{FF2B5EF4-FFF2-40B4-BE49-F238E27FC236}">
                <a16:creationId xmlns:a16="http://schemas.microsoft.com/office/drawing/2014/main" id="{16CAC9FD-B9BA-F226-21DB-A4B61B8B0775}"/>
              </a:ext>
            </a:extLst>
          </p:cNvPr>
          <p:cNvSpPr/>
          <p:nvPr/>
        </p:nvSpPr>
        <p:spPr>
          <a:xfrm>
            <a:off x="5158596" y="3692106"/>
            <a:ext cx="2199736" cy="1207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screenshot of a phone&#10;&#10;Description automatically generated">
            <a:extLst>
              <a:ext uri="{FF2B5EF4-FFF2-40B4-BE49-F238E27FC236}">
                <a16:creationId xmlns:a16="http://schemas.microsoft.com/office/drawing/2014/main" id="{9F93C669-FDF1-C026-8F0C-BC42C2345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9983" y="700779"/>
            <a:ext cx="2731545" cy="6100550"/>
          </a:xfrm>
          <a:prstGeom prst="rect">
            <a:avLst/>
          </a:prstGeom>
        </p:spPr>
      </p:pic>
      <p:sp>
        <p:nvSpPr>
          <p:cNvPr id="9" name="TextBox 8">
            <a:extLst>
              <a:ext uri="{FF2B5EF4-FFF2-40B4-BE49-F238E27FC236}">
                <a16:creationId xmlns:a16="http://schemas.microsoft.com/office/drawing/2014/main" id="{7D5C94D8-7873-4730-CA0E-FBC8105867A7}"/>
              </a:ext>
            </a:extLst>
          </p:cNvPr>
          <p:cNvSpPr txBox="1"/>
          <p:nvPr/>
        </p:nvSpPr>
        <p:spPr>
          <a:xfrm>
            <a:off x="4823495" y="2842728"/>
            <a:ext cx="3358612" cy="646331"/>
          </a:xfrm>
          <a:prstGeom prst="rect">
            <a:avLst/>
          </a:prstGeom>
          <a:noFill/>
        </p:spPr>
        <p:txBody>
          <a:bodyPr wrap="none" rtlCol="0">
            <a:spAutoFit/>
          </a:bodyPr>
          <a:lstStyle/>
          <a:p>
            <a:pPr algn="ctr"/>
            <a:r>
              <a:rPr lang="en-US" dirty="0"/>
              <a:t>Click on the book to update</a:t>
            </a:r>
          </a:p>
          <a:p>
            <a:pPr algn="ctr"/>
            <a:r>
              <a:rPr lang="en-US" dirty="0"/>
              <a:t>Book stock</a:t>
            </a:r>
          </a:p>
        </p:txBody>
      </p:sp>
    </p:spTree>
    <p:extLst>
      <p:ext uri="{BB962C8B-B14F-4D97-AF65-F5344CB8AC3E}">
        <p14:creationId xmlns:p14="http://schemas.microsoft.com/office/powerpoint/2010/main" val="70975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8223-17CC-DAC2-417C-E2BB1436699C}"/>
              </a:ext>
            </a:extLst>
          </p:cNvPr>
          <p:cNvSpPr>
            <a:spLocks noGrp="1"/>
          </p:cNvSpPr>
          <p:nvPr>
            <p:ph type="title"/>
          </p:nvPr>
        </p:nvSpPr>
        <p:spPr>
          <a:xfrm>
            <a:off x="1248757" y="66326"/>
            <a:ext cx="8911687" cy="1280890"/>
          </a:xfrm>
        </p:spPr>
        <p:txBody>
          <a:bodyPr/>
          <a:lstStyle/>
          <a:p>
            <a:pPr algn="ctr"/>
            <a:r>
              <a:rPr lang="he-IL" b="1" u="sng" dirty="0">
                <a:effectLst>
                  <a:outerShdw blurRad="38100" dist="38100" dir="2700000" algn="tl">
                    <a:srgbClr val="000000">
                      <a:alpha val="43137"/>
                    </a:srgbClr>
                  </a:outerShdw>
                </a:effectLst>
              </a:rPr>
              <a:t>דיאגרמות</a:t>
            </a:r>
            <a:endParaRPr lang="en-US" b="1" u="sng"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22055AB-27CB-AE7F-E6C1-91BDFE9BD25A}"/>
              </a:ext>
            </a:extLst>
          </p:cNvPr>
          <p:cNvPicPr>
            <a:picLocks noChangeAspect="1"/>
          </p:cNvPicPr>
          <p:nvPr/>
        </p:nvPicPr>
        <p:blipFill>
          <a:blip r:embed="rId2"/>
          <a:stretch>
            <a:fillRect/>
          </a:stretch>
        </p:blipFill>
        <p:spPr>
          <a:xfrm>
            <a:off x="2487168" y="659680"/>
            <a:ext cx="6987590" cy="6198320"/>
          </a:xfrm>
          <a:prstGeom prst="rect">
            <a:avLst/>
          </a:prstGeom>
        </p:spPr>
      </p:pic>
    </p:spTree>
    <p:extLst>
      <p:ext uri="{BB962C8B-B14F-4D97-AF65-F5344CB8AC3E}">
        <p14:creationId xmlns:p14="http://schemas.microsoft.com/office/powerpoint/2010/main" val="330984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37B5-068C-B8B1-B111-C46E9059F81B}"/>
              </a:ext>
            </a:extLst>
          </p:cNvPr>
          <p:cNvSpPr>
            <a:spLocks noGrp="1"/>
          </p:cNvSpPr>
          <p:nvPr>
            <p:ph type="title"/>
          </p:nvPr>
        </p:nvSpPr>
        <p:spPr>
          <a:xfrm>
            <a:off x="1861405" y="123367"/>
            <a:ext cx="8911687" cy="1280890"/>
          </a:xfrm>
        </p:spPr>
        <p:txBody>
          <a:bodyPr/>
          <a:lstStyle/>
          <a:p>
            <a:pPr algn="ctr"/>
            <a:r>
              <a:rPr lang="he-IL" b="1" u="sng" dirty="0">
                <a:effectLst>
                  <a:outerShdw blurRad="38100" dist="38100" dir="2700000" algn="tl">
                    <a:srgbClr val="000000">
                      <a:alpha val="43137"/>
                    </a:srgbClr>
                  </a:outerShdw>
                </a:effectLst>
              </a:rPr>
              <a:t>תיאור המערכת</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029374C-D776-82CC-791E-99C17D4F8544}"/>
              </a:ext>
            </a:extLst>
          </p:cNvPr>
          <p:cNvSpPr>
            <a:spLocks noGrp="1"/>
          </p:cNvSpPr>
          <p:nvPr>
            <p:ph idx="1"/>
          </p:nvPr>
        </p:nvSpPr>
        <p:spPr>
          <a:xfrm>
            <a:off x="587829" y="640081"/>
            <a:ext cx="10916783" cy="5779008"/>
          </a:xfrm>
        </p:spPr>
        <p:txBody>
          <a:bodyPr/>
          <a:lstStyle/>
          <a:p>
            <a:pPr algn="r" rtl="1">
              <a:buFont typeface="Wingdings" panose="05000000000000000000" pitchFamily="2" charset="2"/>
              <a:buChar char="§"/>
            </a:pPr>
            <a:r>
              <a:rPr lang="he-IL" dirty="0"/>
              <a:t>מטרת המערכת שלנו היא הנגשת ספריות ללקוחות .</a:t>
            </a:r>
            <a:br>
              <a:rPr lang="en-US" dirty="0"/>
            </a:br>
            <a:r>
              <a:rPr lang="he-IL" dirty="0"/>
              <a:t>המערכת מחזיקה רשימה של ספריות אשר נרשמות אליה ,</a:t>
            </a:r>
            <a:br>
              <a:rPr lang="en-US" dirty="0"/>
            </a:br>
            <a:r>
              <a:rPr lang="he-IL" dirty="0"/>
              <a:t>כל ספריה יכולה לנהל מלאי של ספרים אשר היא מחזיקה ובנוסף לראות בזמן אמת באפליקציה את הספרים שכבר הושאלו ואצל איזה לקוח הם נמצאים.</a:t>
            </a:r>
            <a:br>
              <a:rPr lang="en-US" dirty="0"/>
            </a:br>
            <a:br>
              <a:rPr lang="en-US" dirty="0"/>
            </a:br>
            <a:r>
              <a:rPr lang="he-IL" dirty="0"/>
              <a:t>עבור צד הלקוח, ישנה אפשרות לחפש ספרים</a:t>
            </a:r>
            <a:r>
              <a:rPr lang="en-US" dirty="0"/>
              <a:t> </a:t>
            </a:r>
            <a:r>
              <a:rPr lang="he-IL" dirty="0"/>
              <a:t>לפי שם , אם הספר קיים הלקוח יראה את כל הספריות שיש להן את הספר שהוא חיפש, הלקוח יכול לבחור את הספרייה שהוא מעדיף להזמין ממנה ובכך הספר ישמר לו מבלי שלקוח אחר יוכל להזמין את הספר.</a:t>
            </a:r>
            <a:br>
              <a:rPr lang="en-US" dirty="0"/>
            </a:br>
            <a:br>
              <a:rPr lang="en-US" dirty="0"/>
            </a:br>
            <a:r>
              <a:rPr lang="he-IL" dirty="0"/>
              <a:t>ישנה אפשרות לראות את רשימת הספרים אותם הזמין הלקוח בזמן אמת ובעבר(כאלה שהלקוח כבר החזיר)</a:t>
            </a:r>
          </a:p>
          <a:p>
            <a:pPr algn="r" rtl="1">
              <a:buFont typeface="Wingdings" panose="05000000000000000000" pitchFamily="2" charset="2"/>
              <a:buChar char="§"/>
            </a:pPr>
            <a:r>
              <a:rPr lang="he-IL" u="sng" dirty="0"/>
              <a:t>הצורך במערכת – </a:t>
            </a:r>
            <a:br>
              <a:rPr lang="en-US" dirty="0"/>
            </a:br>
            <a:r>
              <a:rPr lang="he-IL" dirty="0"/>
              <a:t>המערכת מעניקה ללקוח מרחב רחב של ספריות שהוא יכול לחפש בהן את הספרים אותם הוא רוצה בכך שהחיפוש הוא עבור ספר מסוים ולא צריך לבדוק בכל ספריה האם הספר קיים , בנוסף הלקוח יכול לעקוב אחרי ההזמנות שלו</a:t>
            </a:r>
            <a:br>
              <a:rPr lang="en-US" dirty="0"/>
            </a:br>
            <a:r>
              <a:rPr lang="he-IL" dirty="0"/>
              <a:t>בצורה מסודרת כולל זמן החזרה של הספרים אותם הוא שכר.</a:t>
            </a:r>
            <a:br>
              <a:rPr lang="en-US" dirty="0"/>
            </a:br>
            <a:r>
              <a:rPr lang="he-IL" dirty="0"/>
              <a:t>עבור צד הספרייה המערכת נותנת נוחות ופשטות בניהול מלאים של הספרייה בכך שכל פעולה שמתבצעת על הספרים בספריה נרשמת אוטומטית במסד הנתונים ומעדכנת את המלאי.</a:t>
            </a:r>
          </a:p>
          <a:p>
            <a:pPr algn="r" rtl="1">
              <a:buFont typeface="Wingdings" panose="05000000000000000000" pitchFamily="2" charset="2"/>
              <a:buChar char="§"/>
            </a:pPr>
            <a:r>
              <a:rPr lang="he-IL" dirty="0"/>
              <a:t>כיום ישנם אתרים המנהלים מלאים של ספריות בערים שונות , לטעמנו הפשטות שבה האפליקציה עובדת תוכל</a:t>
            </a:r>
            <a:br>
              <a:rPr lang="en-US" dirty="0"/>
            </a:br>
            <a:r>
              <a:rPr lang="he-IL" dirty="0"/>
              <a:t>להנגיש את ההתייעלות גם לספריות קטנות יותר שלא יכולות להרשות לעצמן להשקיע באתר גדול לעסק שלהם.</a:t>
            </a:r>
          </a:p>
          <a:p>
            <a:pPr algn="r" rtl="1">
              <a:buFont typeface="Wingdings" panose="05000000000000000000" pitchFamily="2" charset="2"/>
              <a:buChar char="§"/>
            </a:pPr>
            <a:endParaRPr lang="he-IL" dirty="0"/>
          </a:p>
        </p:txBody>
      </p:sp>
    </p:spTree>
    <p:extLst>
      <p:ext uri="{BB962C8B-B14F-4D97-AF65-F5344CB8AC3E}">
        <p14:creationId xmlns:p14="http://schemas.microsoft.com/office/powerpoint/2010/main" val="69144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654083-4C8D-DBB5-2E04-883DB0C76ADF}"/>
              </a:ext>
            </a:extLst>
          </p:cNvPr>
          <p:cNvPicPr>
            <a:picLocks noChangeAspect="1"/>
          </p:cNvPicPr>
          <p:nvPr/>
        </p:nvPicPr>
        <p:blipFill>
          <a:blip r:embed="rId2"/>
          <a:stretch>
            <a:fillRect/>
          </a:stretch>
        </p:blipFill>
        <p:spPr>
          <a:xfrm>
            <a:off x="384048" y="1535570"/>
            <a:ext cx="11530584" cy="5066397"/>
          </a:xfrm>
          <a:prstGeom prst="rect">
            <a:avLst/>
          </a:prstGeom>
        </p:spPr>
      </p:pic>
      <p:sp>
        <p:nvSpPr>
          <p:cNvPr id="8" name="TextBox 7">
            <a:extLst>
              <a:ext uri="{FF2B5EF4-FFF2-40B4-BE49-F238E27FC236}">
                <a16:creationId xmlns:a16="http://schemas.microsoft.com/office/drawing/2014/main" id="{3DE59832-8F62-C83A-E7E9-176270DCF37C}"/>
              </a:ext>
            </a:extLst>
          </p:cNvPr>
          <p:cNvSpPr txBox="1"/>
          <p:nvPr/>
        </p:nvSpPr>
        <p:spPr>
          <a:xfrm>
            <a:off x="4041648" y="502920"/>
            <a:ext cx="368503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Use-Case Diagram</a:t>
            </a:r>
          </a:p>
        </p:txBody>
      </p:sp>
    </p:spTree>
    <p:extLst>
      <p:ext uri="{BB962C8B-B14F-4D97-AF65-F5344CB8AC3E}">
        <p14:creationId xmlns:p14="http://schemas.microsoft.com/office/powerpoint/2010/main" val="103850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219447-399C-120D-D166-124EF471FAC4}"/>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F967C19-A8AD-0626-53C4-55DEC647F059}"/>
              </a:ext>
            </a:extLst>
          </p:cNvPr>
          <p:cNvSpPr txBox="1"/>
          <p:nvPr/>
        </p:nvSpPr>
        <p:spPr>
          <a:xfrm>
            <a:off x="483080" y="0"/>
            <a:ext cx="1963999" cy="369332"/>
          </a:xfrm>
          <a:prstGeom prst="rect">
            <a:avLst/>
          </a:prstGeom>
          <a:noFill/>
        </p:spPr>
        <p:txBody>
          <a:bodyPr wrap="none" rtlCol="0">
            <a:spAutoFit/>
          </a:bodyPr>
          <a:lstStyle/>
          <a:p>
            <a:r>
              <a:rPr lang="en-US" b="1" u="sng" dirty="0"/>
              <a:t>Class - Diagram</a:t>
            </a:r>
          </a:p>
        </p:txBody>
      </p:sp>
    </p:spTree>
    <p:extLst>
      <p:ext uri="{BB962C8B-B14F-4D97-AF65-F5344CB8AC3E}">
        <p14:creationId xmlns:p14="http://schemas.microsoft.com/office/powerpoint/2010/main" val="278081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75DC34-DAF0-7B8A-E898-B1C9777A686B}"/>
              </a:ext>
            </a:extLst>
          </p:cNvPr>
          <p:cNvPicPr>
            <a:picLocks noChangeAspect="1"/>
          </p:cNvPicPr>
          <p:nvPr/>
        </p:nvPicPr>
        <p:blipFill>
          <a:blip r:embed="rId2"/>
          <a:stretch>
            <a:fillRect/>
          </a:stretch>
        </p:blipFill>
        <p:spPr>
          <a:xfrm>
            <a:off x="2527541" y="0"/>
            <a:ext cx="6654990" cy="6843201"/>
          </a:xfrm>
          <a:prstGeom prst="rect">
            <a:avLst/>
          </a:prstGeom>
        </p:spPr>
      </p:pic>
    </p:spTree>
    <p:extLst>
      <p:ext uri="{BB962C8B-B14F-4D97-AF65-F5344CB8AC3E}">
        <p14:creationId xmlns:p14="http://schemas.microsoft.com/office/powerpoint/2010/main" val="70143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7F0A-3733-7DD6-1766-AD07B79C58AA}"/>
              </a:ext>
            </a:extLst>
          </p:cNvPr>
          <p:cNvSpPr>
            <a:spLocks noGrp="1"/>
          </p:cNvSpPr>
          <p:nvPr>
            <p:ph type="title"/>
          </p:nvPr>
        </p:nvSpPr>
        <p:spPr>
          <a:xfrm>
            <a:off x="1640156" y="194342"/>
            <a:ext cx="8911687" cy="1280890"/>
          </a:xfrm>
        </p:spPr>
        <p:txBody>
          <a:bodyPr/>
          <a:lstStyle/>
          <a:p>
            <a:pPr algn="ctr"/>
            <a:r>
              <a:rPr lang="he-IL" b="1" u="sng" dirty="0">
                <a:effectLst>
                  <a:outerShdw blurRad="38100" dist="38100" dir="2700000" algn="tl">
                    <a:srgbClr val="000000">
                      <a:alpha val="43137"/>
                    </a:srgbClr>
                  </a:outerShdw>
                </a:effectLst>
              </a:rPr>
              <a:t>דרישות מרכזיות:</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34E27B6-3613-DAD9-841C-756FDA6F9FC3}"/>
              </a:ext>
            </a:extLst>
          </p:cNvPr>
          <p:cNvSpPr>
            <a:spLocks noGrp="1"/>
          </p:cNvSpPr>
          <p:nvPr>
            <p:ph idx="1"/>
          </p:nvPr>
        </p:nvSpPr>
        <p:spPr>
          <a:xfrm>
            <a:off x="283464" y="768096"/>
            <a:ext cx="11795760" cy="5895562"/>
          </a:xfrm>
        </p:spPr>
        <p:txBody>
          <a:bodyPr/>
          <a:lstStyle/>
          <a:p>
            <a:pPr algn="r" rtl="1">
              <a:buFont typeface="Wingdings" panose="05000000000000000000" pitchFamily="2" charset="2"/>
              <a:buChar char="ü"/>
            </a:pPr>
            <a:r>
              <a:rPr lang="he-IL" dirty="0"/>
              <a:t>פרופיל הרשאה – בעל הספרייה + לקוח       פונקציונאלית</a:t>
            </a:r>
          </a:p>
          <a:p>
            <a:pPr algn="r" rtl="1">
              <a:buFont typeface="Wingdings" panose="05000000000000000000" pitchFamily="2" charset="2"/>
              <a:buChar char="ü"/>
            </a:pPr>
            <a:r>
              <a:rPr lang="he-IL" dirty="0"/>
              <a:t>הרשמה והתחברות  - בעל הספרייה + לקוח       פונקציונאלית (שימוש בלוח שנה , משיכת שמות ערים ורחובות מ</a:t>
            </a:r>
            <a:r>
              <a:rPr lang="en-US" dirty="0"/>
              <a:t>gov.il API</a:t>
            </a:r>
            <a:r>
              <a:rPr lang="he-IL" dirty="0"/>
              <a:t>)</a:t>
            </a:r>
          </a:p>
          <a:p>
            <a:pPr algn="r" rtl="1">
              <a:buFont typeface="Wingdings" panose="05000000000000000000" pitchFamily="2" charset="2"/>
              <a:buChar char="ü"/>
            </a:pPr>
            <a:r>
              <a:rPr lang="he-IL" dirty="0"/>
              <a:t>עדכון מלאים – בעל הספרייה         פונקציונאלית</a:t>
            </a:r>
          </a:p>
          <a:p>
            <a:pPr algn="r" rtl="1">
              <a:buFont typeface="Wingdings" panose="05000000000000000000" pitchFamily="2" charset="2"/>
              <a:buChar char="ü"/>
            </a:pPr>
            <a:r>
              <a:rPr lang="he-IL" dirty="0"/>
              <a:t>חסימת משתמש – בעל הספרייה        פונקציונאלית  </a:t>
            </a:r>
          </a:p>
          <a:p>
            <a:pPr algn="r" rtl="1">
              <a:buFont typeface="Wingdings" panose="05000000000000000000" pitchFamily="2" charset="2"/>
              <a:buChar char="ü"/>
            </a:pPr>
            <a:r>
              <a:rPr lang="he-IL" dirty="0"/>
              <a:t>השאלת ספר – לקוח         פונקציונאלית</a:t>
            </a:r>
          </a:p>
          <a:p>
            <a:pPr algn="r" rtl="1">
              <a:buFont typeface="Wingdings" panose="05000000000000000000" pitchFamily="2" charset="2"/>
              <a:buChar char="ü"/>
            </a:pPr>
            <a:r>
              <a:rPr lang="he-IL" dirty="0"/>
              <a:t>חווות דעת על ספר – לקוח         פונקציונאלית </a:t>
            </a:r>
          </a:p>
          <a:p>
            <a:pPr algn="r" rtl="1">
              <a:buFont typeface="Wingdings" panose="05000000000000000000" pitchFamily="2" charset="2"/>
              <a:buChar char="ü"/>
            </a:pPr>
            <a:r>
              <a:rPr lang="he-IL" dirty="0"/>
              <a:t>התחברות באמצעות </a:t>
            </a:r>
            <a:r>
              <a:rPr lang="en-US" dirty="0"/>
              <a:t>Gmail</a:t>
            </a:r>
            <a:r>
              <a:rPr lang="he-IL" dirty="0"/>
              <a:t> לקוח + בעל ספרייה        לא פונקציונאלית</a:t>
            </a:r>
          </a:p>
          <a:p>
            <a:pPr algn="r" rtl="1">
              <a:buFont typeface="Wingdings" panose="05000000000000000000" pitchFamily="2" charset="2"/>
              <a:buChar char="ü"/>
            </a:pPr>
            <a:r>
              <a:rPr lang="he-IL" dirty="0"/>
              <a:t>היסטורית השאלות – לקוח + בעל ספרייה         לא פונקציונאלית</a:t>
            </a:r>
          </a:p>
          <a:p>
            <a:pPr algn="r" rtl="1">
              <a:buFont typeface="Wingdings" panose="05000000000000000000" pitchFamily="2" charset="2"/>
              <a:buChar char="ü"/>
            </a:pPr>
            <a:r>
              <a:rPr lang="he-IL" dirty="0"/>
              <a:t>חוויות משתמש פשוטה לקוח + בעל ספרייה             לא פונקציונאלית</a:t>
            </a:r>
          </a:p>
          <a:p>
            <a:pPr algn="r" rtl="1">
              <a:buFont typeface="Wingdings" panose="05000000000000000000" pitchFamily="2" charset="2"/>
              <a:buChar char="ü"/>
            </a:pPr>
            <a:r>
              <a:rPr lang="he-IL" dirty="0"/>
              <a:t>ניווט לספרייה - לקוח        לא פונקציונאלית (שימוש ב</a:t>
            </a:r>
            <a:r>
              <a:rPr lang="en-US" dirty="0" err="1"/>
              <a:t>goolge</a:t>
            </a:r>
            <a:r>
              <a:rPr lang="en-US" dirty="0"/>
              <a:t> maps</a:t>
            </a:r>
            <a:r>
              <a:rPr lang="he-IL" dirty="0"/>
              <a:t>)</a:t>
            </a:r>
          </a:p>
          <a:p>
            <a:pPr algn="r" rtl="1">
              <a:buFont typeface="Wingdings" panose="05000000000000000000" pitchFamily="2" charset="2"/>
              <a:buChar char="ü"/>
            </a:pPr>
            <a:r>
              <a:rPr lang="he-IL" dirty="0"/>
              <a:t>חיפוש ספר – לקוח        פונקציונאלית</a:t>
            </a:r>
          </a:p>
          <a:p>
            <a:pPr algn="r" rtl="1">
              <a:buFont typeface="Wingdings" panose="05000000000000000000" pitchFamily="2" charset="2"/>
              <a:buChar char="ü"/>
            </a:pPr>
            <a:r>
              <a:rPr lang="he-IL" dirty="0"/>
              <a:t>מיון         תוצאות פונקציונאלית </a:t>
            </a:r>
          </a:p>
          <a:p>
            <a:pPr algn="r" rtl="1">
              <a:buFont typeface="Wingdings" panose="05000000000000000000" pitchFamily="2" charset="2"/>
              <a:buChar char="ü"/>
            </a:pPr>
            <a:r>
              <a:rPr lang="he-IL" dirty="0"/>
              <a:t>הגבלת גיל להשאלת ספרים 	   לא פונקציונאלית</a:t>
            </a:r>
          </a:p>
          <a:p>
            <a:pPr algn="r" rtl="1">
              <a:buFont typeface="Courier New" panose="02070309020205020404" pitchFamily="49" charset="0"/>
              <a:buChar char="o"/>
            </a:pPr>
            <a:r>
              <a:rPr lang="he-IL" dirty="0"/>
              <a:t>מציאת הספרייה הקרובה ביותר         לא פונקציונאלית</a:t>
            </a:r>
          </a:p>
          <a:p>
            <a:pPr algn="r" rtl="1">
              <a:buFont typeface="Wingdings" panose="05000000000000000000" pitchFamily="2" charset="2"/>
              <a:buChar char="ü"/>
            </a:pPr>
            <a:endParaRPr lang="he-IL" dirty="0"/>
          </a:p>
          <a:p>
            <a:pPr marL="0" indent="0" algn="r" rtl="1">
              <a:buNone/>
            </a:pPr>
            <a:endParaRPr lang="he-IL" dirty="0"/>
          </a:p>
          <a:p>
            <a:pPr algn="r" rtl="1">
              <a:buFont typeface="Courier New" panose="02070309020205020404" pitchFamily="49" charset="0"/>
              <a:buChar char="o"/>
            </a:pPr>
            <a:endParaRPr lang="he-IL" dirty="0"/>
          </a:p>
          <a:p>
            <a:pPr algn="r" rtl="1">
              <a:buFont typeface="Courier New" panose="02070309020205020404" pitchFamily="49" charset="0"/>
              <a:buChar char="o"/>
            </a:pPr>
            <a:endParaRPr lang="en-US" dirty="0"/>
          </a:p>
        </p:txBody>
      </p:sp>
      <p:cxnSp>
        <p:nvCxnSpPr>
          <p:cNvPr id="5" name="Straight Arrow Connector 4">
            <a:extLst>
              <a:ext uri="{FF2B5EF4-FFF2-40B4-BE49-F238E27FC236}">
                <a16:creationId xmlns:a16="http://schemas.microsoft.com/office/drawing/2014/main" id="{CD4BB17E-6CD0-D593-2E10-0A00AB89D501}"/>
              </a:ext>
            </a:extLst>
          </p:cNvPr>
          <p:cNvCxnSpPr>
            <a:cxnSpLocks/>
          </p:cNvCxnSpPr>
          <p:nvPr/>
        </p:nvCxnSpPr>
        <p:spPr>
          <a:xfrm flipH="1">
            <a:off x="7726680" y="960120"/>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53E8AA3-453E-77F8-8089-AE3B856934D5}"/>
              </a:ext>
            </a:extLst>
          </p:cNvPr>
          <p:cNvCxnSpPr>
            <a:cxnSpLocks/>
          </p:cNvCxnSpPr>
          <p:nvPr/>
        </p:nvCxnSpPr>
        <p:spPr>
          <a:xfrm flipH="1">
            <a:off x="7330440" y="1359408"/>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9D7FC1-F492-5B13-6E30-230D3017D818}"/>
              </a:ext>
            </a:extLst>
          </p:cNvPr>
          <p:cNvCxnSpPr>
            <a:cxnSpLocks/>
          </p:cNvCxnSpPr>
          <p:nvPr/>
        </p:nvCxnSpPr>
        <p:spPr>
          <a:xfrm flipH="1">
            <a:off x="8552688" y="1776984"/>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5495E15-1941-C0C7-1A10-89AC24B703D0}"/>
              </a:ext>
            </a:extLst>
          </p:cNvPr>
          <p:cNvCxnSpPr>
            <a:cxnSpLocks/>
          </p:cNvCxnSpPr>
          <p:nvPr/>
        </p:nvCxnSpPr>
        <p:spPr>
          <a:xfrm flipH="1">
            <a:off x="8321040" y="2176272"/>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FD64DF-3284-745F-CCEC-A753BB0A6F51}"/>
              </a:ext>
            </a:extLst>
          </p:cNvPr>
          <p:cNvCxnSpPr>
            <a:cxnSpLocks/>
          </p:cNvCxnSpPr>
          <p:nvPr/>
        </p:nvCxnSpPr>
        <p:spPr>
          <a:xfrm flipH="1">
            <a:off x="9415272" y="2557272"/>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15C964-50D4-DDA1-053C-52B01356B7C7}"/>
              </a:ext>
            </a:extLst>
          </p:cNvPr>
          <p:cNvCxnSpPr>
            <a:cxnSpLocks/>
          </p:cNvCxnSpPr>
          <p:nvPr/>
        </p:nvCxnSpPr>
        <p:spPr>
          <a:xfrm flipH="1">
            <a:off x="8863584" y="2956560"/>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93AAB3-2D70-3D3A-0733-F313D10513E6}"/>
              </a:ext>
            </a:extLst>
          </p:cNvPr>
          <p:cNvCxnSpPr>
            <a:cxnSpLocks/>
          </p:cNvCxnSpPr>
          <p:nvPr/>
        </p:nvCxnSpPr>
        <p:spPr>
          <a:xfrm flipH="1">
            <a:off x="6803136" y="3364992"/>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3395F8-479C-FA4A-328A-D07114063B81}"/>
              </a:ext>
            </a:extLst>
          </p:cNvPr>
          <p:cNvCxnSpPr>
            <a:cxnSpLocks/>
          </p:cNvCxnSpPr>
          <p:nvPr/>
        </p:nvCxnSpPr>
        <p:spPr>
          <a:xfrm flipH="1">
            <a:off x="7467600" y="3764280"/>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8FCF63-B347-A64C-2C6B-2A70C96E919C}"/>
              </a:ext>
            </a:extLst>
          </p:cNvPr>
          <p:cNvCxnSpPr>
            <a:cxnSpLocks/>
          </p:cNvCxnSpPr>
          <p:nvPr/>
        </p:nvCxnSpPr>
        <p:spPr>
          <a:xfrm flipH="1">
            <a:off x="7156704" y="4154424"/>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78ACF8-B5C4-10C8-A43A-F159E27928F7}"/>
              </a:ext>
            </a:extLst>
          </p:cNvPr>
          <p:cNvCxnSpPr>
            <a:cxnSpLocks/>
          </p:cNvCxnSpPr>
          <p:nvPr/>
        </p:nvCxnSpPr>
        <p:spPr>
          <a:xfrm flipH="1">
            <a:off x="9345168" y="4553712"/>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3EEAC8-7D81-2368-AF57-E290E8F69764}"/>
              </a:ext>
            </a:extLst>
          </p:cNvPr>
          <p:cNvCxnSpPr>
            <a:cxnSpLocks/>
          </p:cNvCxnSpPr>
          <p:nvPr/>
        </p:nvCxnSpPr>
        <p:spPr>
          <a:xfrm flipH="1">
            <a:off x="9500616" y="4962144"/>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A115BC-905E-59B2-84B5-7AA14490576F}"/>
              </a:ext>
            </a:extLst>
          </p:cNvPr>
          <p:cNvCxnSpPr>
            <a:cxnSpLocks/>
          </p:cNvCxnSpPr>
          <p:nvPr/>
        </p:nvCxnSpPr>
        <p:spPr>
          <a:xfrm flipH="1">
            <a:off x="10832592" y="5379720"/>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F190AB-7065-353C-E38F-8B418D56F671}"/>
              </a:ext>
            </a:extLst>
          </p:cNvPr>
          <p:cNvCxnSpPr>
            <a:cxnSpLocks/>
          </p:cNvCxnSpPr>
          <p:nvPr/>
        </p:nvCxnSpPr>
        <p:spPr>
          <a:xfrm flipH="1">
            <a:off x="8692896" y="5769864"/>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56412E-867E-32EA-8723-2A638BF2D67B}"/>
              </a:ext>
            </a:extLst>
          </p:cNvPr>
          <p:cNvCxnSpPr>
            <a:cxnSpLocks/>
          </p:cNvCxnSpPr>
          <p:nvPr/>
        </p:nvCxnSpPr>
        <p:spPr>
          <a:xfrm flipH="1">
            <a:off x="8464635" y="6176264"/>
            <a:ext cx="310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71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2D35-F52E-5775-9AD0-FFBD39B9DD6B}"/>
              </a:ext>
            </a:extLst>
          </p:cNvPr>
          <p:cNvSpPr>
            <a:spLocks noGrp="1"/>
          </p:cNvSpPr>
          <p:nvPr>
            <p:ph type="title"/>
          </p:nvPr>
        </p:nvSpPr>
        <p:spPr>
          <a:xfrm>
            <a:off x="1952845" y="176054"/>
            <a:ext cx="8911687" cy="1280890"/>
          </a:xfrm>
        </p:spPr>
        <p:txBody>
          <a:bodyPr/>
          <a:lstStyle/>
          <a:p>
            <a:pPr algn="ctr"/>
            <a:r>
              <a:rPr lang="he-IL" b="1" i="1" u="sng" dirty="0">
                <a:effectLst>
                  <a:outerShdw blurRad="38100" dist="38100" dir="2700000" algn="tl">
                    <a:srgbClr val="000000">
                      <a:alpha val="43137"/>
                    </a:srgbClr>
                  </a:outerShdw>
                </a:effectLst>
              </a:rPr>
              <a:t>מבנה המערכת</a:t>
            </a:r>
            <a:endParaRPr lang="en-US"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2E5A8D4-ED9E-F7D7-F437-AF16D439E6CE}"/>
              </a:ext>
            </a:extLst>
          </p:cNvPr>
          <p:cNvSpPr>
            <a:spLocks noGrp="1"/>
          </p:cNvSpPr>
          <p:nvPr>
            <p:ph idx="1"/>
          </p:nvPr>
        </p:nvSpPr>
        <p:spPr>
          <a:xfrm>
            <a:off x="396240" y="841248"/>
            <a:ext cx="11795760" cy="6016752"/>
          </a:xfrm>
        </p:spPr>
        <p:txBody>
          <a:bodyPr>
            <a:normAutofit/>
          </a:bodyPr>
          <a:lstStyle/>
          <a:p>
            <a:pPr algn="r" rtl="1"/>
            <a:r>
              <a:rPr lang="he-IL" sz="2000" dirty="0"/>
              <a:t>מסך כניסה (בפתיחה האפליקציה ישנן שני לחצנים התחברות לפרופיל לקוח או לפרופיל ספרן)</a:t>
            </a:r>
          </a:p>
          <a:p>
            <a:pPr lvl="1" algn="r" rtl="1"/>
            <a:r>
              <a:rPr lang="he-IL" sz="2000" dirty="0"/>
              <a:t>התחברות לפרופיל לקוח \ ספרן</a:t>
            </a:r>
            <a:br>
              <a:rPr lang="en-US" sz="1800" dirty="0"/>
            </a:br>
            <a:r>
              <a:rPr lang="he-IL" sz="1800" dirty="0"/>
              <a:t> ( הזנת שם משתמש וסיסמה במידה והמשתמש רשום כבר במידה ולא יש להירשם למערכת על ידיי כפתור </a:t>
            </a:r>
            <a:r>
              <a:rPr lang="en-US" sz="1800" dirty="0"/>
              <a:t>sign-up</a:t>
            </a:r>
            <a:r>
              <a:rPr lang="he-IL" sz="1800" dirty="0"/>
              <a:t>)</a:t>
            </a:r>
            <a:endParaRPr lang="en-US" sz="1800" dirty="0"/>
          </a:p>
          <a:p>
            <a:pPr lvl="1" algn="r" rtl="1"/>
            <a:r>
              <a:rPr lang="en-US" sz="2000" dirty="0"/>
              <a:t>Signup</a:t>
            </a:r>
            <a:endParaRPr lang="en-US" sz="1800" dirty="0"/>
          </a:p>
          <a:p>
            <a:pPr lvl="2" algn="r" rtl="1"/>
            <a:r>
              <a:rPr lang="he-IL" sz="1800" dirty="0"/>
              <a:t>מילוי -  אימייל , סיסמה , שם פרטי , שם משפחה , תאריך לידה , כתובת , מספר פלאפון.</a:t>
            </a:r>
            <a:endParaRPr lang="en-US" sz="1800" dirty="0"/>
          </a:p>
          <a:p>
            <a:pPr lvl="3" algn="r" rtl="1"/>
            <a:r>
              <a:rPr lang="he-IL" sz="2000" dirty="0"/>
              <a:t>פרופיל לקוח</a:t>
            </a:r>
          </a:p>
          <a:p>
            <a:pPr lvl="4" algn="r" rtl="1"/>
            <a:r>
              <a:rPr lang="en-US" sz="2000" dirty="0"/>
              <a:t>Drop down menu</a:t>
            </a:r>
            <a:r>
              <a:rPr lang="he-IL" sz="1600" dirty="0"/>
              <a:t> –  </a:t>
            </a:r>
            <a:r>
              <a:rPr lang="he-IL" sz="1800" dirty="0"/>
              <a:t>בראש העמוד ניתן לפתוח את התפריט</a:t>
            </a:r>
          </a:p>
          <a:p>
            <a:pPr lvl="5" algn="r" rtl="1"/>
            <a:r>
              <a:rPr lang="en-US" sz="1800" dirty="0"/>
              <a:t>Profile</a:t>
            </a:r>
            <a:r>
              <a:rPr lang="he-IL" sz="1800" dirty="0"/>
              <a:t> –</a:t>
            </a:r>
            <a:r>
              <a:rPr lang="he-IL" sz="1600" dirty="0"/>
              <a:t> </a:t>
            </a:r>
            <a:r>
              <a:rPr lang="he-IL" sz="1800" dirty="0"/>
              <a:t>מראה את פרטי הלקוח אשר הוזנו בהרשמה</a:t>
            </a:r>
          </a:p>
          <a:p>
            <a:pPr lvl="5" algn="r" rtl="1"/>
            <a:r>
              <a:rPr lang="en-US" sz="1800" dirty="0"/>
              <a:t>Update Profile</a:t>
            </a:r>
            <a:r>
              <a:rPr lang="he-IL" sz="1800" dirty="0"/>
              <a:t> – ניתן לערוך את פרטי הלקוח מלבד אימייל וסיסמה</a:t>
            </a:r>
            <a:endParaRPr lang="en-US" sz="2000" dirty="0"/>
          </a:p>
          <a:p>
            <a:pPr lvl="5" algn="r" rtl="1"/>
            <a:r>
              <a:rPr lang="en-US" sz="1800" dirty="0"/>
              <a:t>Rent History</a:t>
            </a:r>
            <a:r>
              <a:rPr lang="he-IL" sz="1800" dirty="0"/>
              <a:t> – מציג רשימה של הספרים שהושכרו על ידיי הלוח</a:t>
            </a:r>
            <a:endParaRPr lang="en-US" sz="1800" dirty="0"/>
          </a:p>
          <a:p>
            <a:pPr lvl="5" algn="r" rtl="1"/>
            <a:r>
              <a:rPr lang="he-IL" sz="1800" dirty="0"/>
              <a:t> </a:t>
            </a:r>
            <a:r>
              <a:rPr lang="en-US" sz="1800" dirty="0"/>
              <a:t>Sign Out</a:t>
            </a:r>
            <a:r>
              <a:rPr lang="he-IL" sz="1800" dirty="0"/>
              <a:t> – מעביר את הלקוח למסך ההרשמה</a:t>
            </a:r>
            <a:endParaRPr lang="he-IL" sz="2000" dirty="0"/>
          </a:p>
          <a:p>
            <a:pPr lvl="4" algn="r" rtl="1"/>
            <a:r>
              <a:rPr lang="en-US" sz="2000" dirty="0"/>
              <a:t>Search Books</a:t>
            </a:r>
            <a:r>
              <a:rPr lang="he-IL" sz="2000" dirty="0"/>
              <a:t> – </a:t>
            </a:r>
            <a:r>
              <a:rPr lang="he-IL" sz="1800" dirty="0"/>
              <a:t>חיפוש ספר לפי שם בעזרת שורת החיפוש , יציג את כל הספריות שמחזיקות בספר שחופש</a:t>
            </a:r>
            <a:endParaRPr lang="en-US" sz="2000" dirty="0"/>
          </a:p>
          <a:p>
            <a:pPr lvl="4" algn="r" rtl="1"/>
            <a:r>
              <a:rPr lang="en-US" sz="2000" dirty="0"/>
              <a:t>My Books</a:t>
            </a:r>
            <a:r>
              <a:rPr lang="he-IL" sz="2000" dirty="0"/>
              <a:t> -  </a:t>
            </a:r>
            <a:r>
              <a:rPr lang="he-IL" sz="1800" dirty="0"/>
              <a:t>מציג רשימה של כל הספרים שכרגע אצל הלקוח</a:t>
            </a:r>
            <a:endParaRPr lang="he-IL" sz="2000" dirty="0"/>
          </a:p>
          <a:p>
            <a:pPr lvl="2" algn="r" rtl="1"/>
            <a:endParaRPr lang="he-IL" dirty="0"/>
          </a:p>
          <a:p>
            <a:pPr marL="914400" lvl="2" indent="0" algn="r" rtl="1">
              <a:buNone/>
            </a:pPr>
            <a:endParaRPr lang="he-IL" dirty="0"/>
          </a:p>
        </p:txBody>
      </p:sp>
    </p:spTree>
    <p:extLst>
      <p:ext uri="{BB962C8B-B14F-4D97-AF65-F5344CB8AC3E}">
        <p14:creationId xmlns:p14="http://schemas.microsoft.com/office/powerpoint/2010/main" val="151242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88667-4788-1E4B-D145-DC8CD287F956}"/>
              </a:ext>
            </a:extLst>
          </p:cNvPr>
          <p:cNvSpPr>
            <a:spLocks noGrp="1"/>
          </p:cNvSpPr>
          <p:nvPr>
            <p:ph idx="1"/>
          </p:nvPr>
        </p:nvSpPr>
        <p:spPr>
          <a:xfrm>
            <a:off x="1060704" y="475488"/>
            <a:ext cx="10443908" cy="5435734"/>
          </a:xfrm>
        </p:spPr>
        <p:txBody>
          <a:bodyPr/>
          <a:lstStyle/>
          <a:p>
            <a:pPr lvl="1" algn="r" rtl="1"/>
            <a:r>
              <a:rPr lang="he-IL" sz="2400" dirty="0"/>
              <a:t>פרופיל ספרן</a:t>
            </a:r>
          </a:p>
          <a:p>
            <a:pPr lvl="2" algn="r" rtl="1"/>
            <a:r>
              <a:rPr lang="en-US" sz="2000" dirty="0"/>
              <a:t>Drop down menu</a:t>
            </a:r>
            <a:r>
              <a:rPr lang="he-IL" sz="2000" dirty="0"/>
              <a:t> – בראש העמוד ניתן לפתוח את התפריט</a:t>
            </a:r>
          </a:p>
          <a:p>
            <a:pPr lvl="3" algn="r" rtl="1"/>
            <a:r>
              <a:rPr lang="en-US" sz="1800" dirty="0"/>
              <a:t>Profile</a:t>
            </a:r>
            <a:r>
              <a:rPr lang="he-IL" sz="1800" dirty="0"/>
              <a:t> – מראה את פרטי הלקוח אשר הוזנו בהרשמה</a:t>
            </a:r>
          </a:p>
          <a:p>
            <a:pPr lvl="3" algn="r" rtl="1"/>
            <a:r>
              <a:rPr lang="en-US" sz="1800" dirty="0"/>
              <a:t>Update Profile</a:t>
            </a:r>
            <a:r>
              <a:rPr lang="he-IL" sz="1800" dirty="0"/>
              <a:t> – ניתן לערוך את פרטי הלקוח מלבד אימייל וסיסמה</a:t>
            </a:r>
            <a:endParaRPr lang="en-US" sz="1800" dirty="0"/>
          </a:p>
          <a:p>
            <a:pPr lvl="3" algn="r" rtl="1"/>
            <a:r>
              <a:rPr lang="en-US" sz="1800" dirty="0"/>
              <a:t>Rent History</a:t>
            </a:r>
            <a:r>
              <a:rPr lang="he-IL" sz="1800" dirty="0"/>
              <a:t> – מציג רשימה של הספרים שהושכרו על ידיי הלוח</a:t>
            </a:r>
            <a:endParaRPr lang="en-US" sz="1800" dirty="0"/>
          </a:p>
          <a:p>
            <a:pPr lvl="3" algn="r" rtl="1"/>
            <a:r>
              <a:rPr lang="he-IL" sz="1800" dirty="0"/>
              <a:t> </a:t>
            </a:r>
            <a:r>
              <a:rPr lang="en-US" sz="1800" dirty="0"/>
              <a:t>Sign Out</a:t>
            </a:r>
            <a:r>
              <a:rPr lang="he-IL" sz="1800" dirty="0"/>
              <a:t> – מעביר את הלקוח למסך ההרשמה</a:t>
            </a:r>
          </a:p>
          <a:p>
            <a:pPr lvl="3" algn="r" rtl="1"/>
            <a:r>
              <a:rPr lang="en-US" sz="1800" dirty="0"/>
              <a:t>Blocked list</a:t>
            </a:r>
            <a:r>
              <a:rPr lang="he-IL" sz="1800" dirty="0"/>
              <a:t> – מציג רשימת לקוחות החסומים להשכרה</a:t>
            </a:r>
            <a:endParaRPr lang="en-US" sz="1800" dirty="0"/>
          </a:p>
          <a:p>
            <a:pPr lvl="2" algn="r" rtl="1"/>
            <a:r>
              <a:rPr lang="en-US" sz="2000" dirty="0"/>
              <a:t>In Stock</a:t>
            </a:r>
            <a:r>
              <a:rPr lang="he-IL" sz="2000" dirty="0"/>
              <a:t> </a:t>
            </a:r>
            <a:r>
              <a:rPr lang="he-IL" sz="2200" dirty="0"/>
              <a:t>– </a:t>
            </a:r>
            <a:r>
              <a:rPr lang="he-IL" sz="1800" dirty="0"/>
              <a:t>מציג את מלאי הספרים בספרייה</a:t>
            </a:r>
            <a:endParaRPr lang="en-US" sz="2200" dirty="0"/>
          </a:p>
          <a:p>
            <a:pPr lvl="2" algn="r" rtl="1"/>
            <a:r>
              <a:rPr lang="en-US" sz="2000" dirty="0"/>
              <a:t>Borrowed books</a:t>
            </a:r>
            <a:r>
              <a:rPr lang="he-IL" sz="2000" dirty="0"/>
              <a:t> – </a:t>
            </a:r>
            <a:r>
              <a:rPr lang="he-IL" sz="1800" dirty="0"/>
              <a:t>מציג רשימה של ספרים מושאלים</a:t>
            </a:r>
            <a:endParaRPr lang="en-US" sz="2000" dirty="0"/>
          </a:p>
          <a:p>
            <a:pPr lvl="2" algn="r" rtl="1"/>
            <a:r>
              <a:rPr lang="en-US" sz="2000" dirty="0"/>
              <a:t>Add Book</a:t>
            </a:r>
            <a:r>
              <a:rPr lang="he-IL" sz="2000" dirty="0"/>
              <a:t> – </a:t>
            </a:r>
            <a:r>
              <a:rPr lang="he-IL" sz="1800" dirty="0"/>
              <a:t>חלון להוספת ספרים למלאי</a:t>
            </a:r>
            <a:endParaRPr lang="en-US" sz="2000" dirty="0"/>
          </a:p>
          <a:p>
            <a:pPr lvl="2" algn="r" rtl="1"/>
            <a:r>
              <a:rPr lang="en-US" sz="2000" dirty="0"/>
              <a:t>Remove Book</a:t>
            </a:r>
            <a:r>
              <a:rPr lang="he-IL" sz="2000" dirty="0"/>
              <a:t> – </a:t>
            </a:r>
            <a:r>
              <a:rPr lang="he-IL" sz="1800" dirty="0"/>
              <a:t>חלון להסרת ספרים מהמלאי</a:t>
            </a:r>
            <a:endParaRPr lang="en-US" sz="2000" dirty="0"/>
          </a:p>
          <a:p>
            <a:endParaRPr lang="en-US" dirty="0"/>
          </a:p>
        </p:txBody>
      </p:sp>
    </p:spTree>
    <p:extLst>
      <p:ext uri="{BB962C8B-B14F-4D97-AF65-F5344CB8AC3E}">
        <p14:creationId xmlns:p14="http://schemas.microsoft.com/office/powerpoint/2010/main" val="361663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DA65-78F0-3FE7-9847-436838726213}"/>
              </a:ext>
            </a:extLst>
          </p:cNvPr>
          <p:cNvSpPr>
            <a:spLocks noGrp="1"/>
          </p:cNvSpPr>
          <p:nvPr>
            <p:ph type="title"/>
          </p:nvPr>
        </p:nvSpPr>
        <p:spPr>
          <a:xfrm>
            <a:off x="1640156" y="411838"/>
            <a:ext cx="8911687" cy="1280890"/>
          </a:xfrm>
        </p:spPr>
        <p:txBody>
          <a:bodyPr/>
          <a:lstStyle/>
          <a:p>
            <a:pPr algn="ctr"/>
            <a:r>
              <a:rPr lang="he-IL" b="1" u="sng" dirty="0">
                <a:effectLst>
                  <a:outerShdw blurRad="38100" dist="38100" dir="2700000" algn="tl">
                    <a:srgbClr val="000000">
                      <a:alpha val="43137"/>
                    </a:srgbClr>
                  </a:outerShdw>
                </a:effectLst>
              </a:rPr>
              <a:t>חלוקת תפקידים:</a:t>
            </a:r>
            <a:endParaRPr lang="en-US" dirty="0"/>
          </a:p>
        </p:txBody>
      </p:sp>
      <p:sp>
        <p:nvSpPr>
          <p:cNvPr id="3" name="Content Placeholder 2">
            <a:extLst>
              <a:ext uri="{FF2B5EF4-FFF2-40B4-BE49-F238E27FC236}">
                <a16:creationId xmlns:a16="http://schemas.microsoft.com/office/drawing/2014/main" id="{6DD27956-50D2-C352-E4A8-3914BF2ED70F}"/>
              </a:ext>
            </a:extLst>
          </p:cNvPr>
          <p:cNvSpPr>
            <a:spLocks noGrp="1"/>
          </p:cNvSpPr>
          <p:nvPr>
            <p:ph idx="1"/>
          </p:nvPr>
        </p:nvSpPr>
        <p:spPr>
          <a:xfrm>
            <a:off x="432707" y="1281793"/>
            <a:ext cx="11071905" cy="4629429"/>
          </a:xfrm>
        </p:spPr>
        <p:txBody>
          <a:bodyPr/>
          <a:lstStyle/>
          <a:p>
            <a:pPr algn="r" rtl="1">
              <a:buFont typeface="Wingdings" panose="05000000000000000000" pitchFamily="2" charset="2"/>
              <a:buChar char="§"/>
            </a:pPr>
            <a:r>
              <a:rPr lang="he-IL" dirty="0" err="1"/>
              <a:t>ניקיטה</a:t>
            </a:r>
            <a:r>
              <a:rPr lang="he-IL" dirty="0"/>
              <a:t> </a:t>
            </a:r>
            <a:r>
              <a:rPr lang="he-IL" dirty="0" err="1"/>
              <a:t>אנוסוב</a:t>
            </a:r>
            <a:r>
              <a:rPr lang="he-IL" dirty="0"/>
              <a:t> -</a:t>
            </a:r>
          </a:p>
          <a:p>
            <a:pPr lvl="1" algn="r" rtl="1">
              <a:buFont typeface="Wingdings" panose="05000000000000000000" pitchFamily="2" charset="2"/>
              <a:buChar char="§"/>
            </a:pPr>
            <a:r>
              <a:rPr lang="he-IL" dirty="0"/>
              <a:t>הרשמה לשני הצדדים התחברות לשני הצדדים </a:t>
            </a:r>
          </a:p>
          <a:p>
            <a:pPr lvl="1" algn="r" rtl="1">
              <a:buFont typeface="Wingdings" panose="05000000000000000000" pitchFamily="2" charset="2"/>
              <a:buChar char="§"/>
            </a:pPr>
            <a:r>
              <a:rPr lang="he-IL" dirty="0"/>
              <a:t>התחברות </a:t>
            </a:r>
            <a:r>
              <a:rPr lang="he-IL" dirty="0" err="1"/>
              <a:t>ע''י</a:t>
            </a:r>
            <a:r>
              <a:rPr lang="he-IL" dirty="0"/>
              <a:t> גוגל</a:t>
            </a:r>
          </a:p>
          <a:p>
            <a:pPr lvl="1" algn="r" rtl="1">
              <a:buFont typeface="Wingdings" panose="05000000000000000000" pitchFamily="2" charset="2"/>
              <a:buChar char="§"/>
            </a:pPr>
            <a:r>
              <a:rPr lang="he-IL" dirty="0"/>
              <a:t>הוספת ספר/מחיקה</a:t>
            </a:r>
          </a:p>
          <a:p>
            <a:pPr lvl="1" algn="r" rtl="1">
              <a:buFont typeface="Wingdings" panose="05000000000000000000" pitchFamily="2" charset="2"/>
              <a:buChar char="§"/>
            </a:pPr>
            <a:r>
              <a:rPr lang="he-IL" dirty="0"/>
              <a:t>החזרת ספר מצד ספריה</a:t>
            </a:r>
          </a:p>
          <a:p>
            <a:pPr lvl="1" algn="r" rtl="1">
              <a:buFont typeface="Wingdings" panose="05000000000000000000" pitchFamily="2" charset="2"/>
              <a:buChar char="§"/>
            </a:pPr>
            <a:r>
              <a:rPr lang="he-IL" dirty="0"/>
              <a:t> רשימה של ספרים במלאי מצד הסופר</a:t>
            </a:r>
          </a:p>
          <a:p>
            <a:pPr lvl="1" algn="r" rtl="1">
              <a:buFont typeface="Wingdings" panose="05000000000000000000" pitchFamily="2" charset="2"/>
              <a:buChar char="§"/>
            </a:pPr>
            <a:r>
              <a:rPr lang="he-IL" dirty="0"/>
              <a:t> רשימת ספרים בהשאלה משני הצדדים</a:t>
            </a:r>
          </a:p>
          <a:p>
            <a:pPr lvl="1" algn="r" rtl="1">
              <a:buFont typeface="Wingdings" panose="05000000000000000000" pitchFamily="2" charset="2"/>
              <a:buChar char="§"/>
            </a:pPr>
            <a:r>
              <a:rPr lang="he-IL" dirty="0"/>
              <a:t>היסטוריות השאלות שני צדדים</a:t>
            </a:r>
          </a:p>
          <a:p>
            <a:pPr lvl="1" algn="r" rtl="1">
              <a:buFont typeface="Wingdings" panose="05000000000000000000" pitchFamily="2" charset="2"/>
              <a:buChar char="§"/>
            </a:pPr>
            <a:r>
              <a:rPr lang="he-IL" dirty="0"/>
              <a:t> חסימת לקוח ורשימה של לקוחות חסומים(עם אופציה של ביטול חסימה</a:t>
            </a:r>
          </a:p>
          <a:p>
            <a:pPr lvl="1" algn="r" rtl="1">
              <a:buFont typeface="Wingdings" panose="05000000000000000000" pitchFamily="2" charset="2"/>
              <a:buChar char="§"/>
            </a:pPr>
            <a:r>
              <a:rPr lang="he-IL" dirty="0"/>
              <a:t> חוות דעת ורשימה של חוות דעת של לקוח</a:t>
            </a:r>
            <a:endParaRPr lang="en-US" dirty="0"/>
          </a:p>
        </p:txBody>
      </p:sp>
    </p:spTree>
    <p:extLst>
      <p:ext uri="{BB962C8B-B14F-4D97-AF65-F5344CB8AC3E}">
        <p14:creationId xmlns:p14="http://schemas.microsoft.com/office/powerpoint/2010/main" val="400025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FEF2-3DA8-55B5-A986-6946BC0B6CDB}"/>
              </a:ext>
            </a:extLst>
          </p:cNvPr>
          <p:cNvSpPr>
            <a:spLocks noGrp="1"/>
          </p:cNvSpPr>
          <p:nvPr>
            <p:ph type="title"/>
          </p:nvPr>
        </p:nvSpPr>
        <p:spPr/>
        <p:txBody>
          <a:bodyPr>
            <a:normAutofit/>
          </a:bodyPr>
          <a:lstStyle/>
          <a:p>
            <a:pPr algn="ctr"/>
            <a:r>
              <a:rPr lang="he-IL" b="1" u="sng" dirty="0">
                <a:effectLst>
                  <a:outerShdw blurRad="38100" dist="38100" dir="2700000" algn="tl">
                    <a:srgbClr val="000000">
                      <a:alpha val="43137"/>
                    </a:srgbClr>
                  </a:outerShdw>
                </a:effectLst>
              </a:rPr>
              <a:t>חלוקת תפקידים:</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0040994-B60D-8483-4825-B8ED072C23AF}"/>
              </a:ext>
            </a:extLst>
          </p:cNvPr>
          <p:cNvSpPr>
            <a:spLocks noGrp="1"/>
          </p:cNvSpPr>
          <p:nvPr>
            <p:ph idx="1"/>
          </p:nvPr>
        </p:nvSpPr>
        <p:spPr>
          <a:xfrm>
            <a:off x="1481328" y="1298121"/>
            <a:ext cx="10023284" cy="5200650"/>
          </a:xfrm>
        </p:spPr>
        <p:txBody>
          <a:bodyPr>
            <a:normAutofit/>
          </a:bodyPr>
          <a:lstStyle/>
          <a:p>
            <a:pPr algn="r" rtl="1">
              <a:buFont typeface="Wingdings" panose="05000000000000000000" pitchFamily="2" charset="2"/>
              <a:buChar char="§"/>
            </a:pPr>
            <a:r>
              <a:rPr lang="he-IL" dirty="0"/>
              <a:t>אסף גלילי – </a:t>
            </a:r>
          </a:p>
          <a:p>
            <a:pPr lvl="1" algn="r" rtl="1">
              <a:buFont typeface="Wingdings" panose="05000000000000000000" pitchFamily="2" charset="2"/>
              <a:buChar char="§"/>
            </a:pPr>
            <a:r>
              <a:rPr lang="he-IL" dirty="0"/>
              <a:t>מימוש כתובות + תאריך לידה במסכי הרשמה עבור לקוח וספריה</a:t>
            </a:r>
            <a:br>
              <a:rPr lang="en-US" dirty="0"/>
            </a:br>
            <a:r>
              <a:rPr lang="he-IL" dirty="0"/>
              <a:t>(רשימה נשלפת עם אופציה לחיפוש + מסך תאריך לידה)</a:t>
            </a:r>
          </a:p>
          <a:p>
            <a:pPr lvl="2" algn="r" rtl="1">
              <a:buFont typeface="Wingdings" panose="05000000000000000000" pitchFamily="2" charset="2"/>
              <a:buChar char="§"/>
            </a:pPr>
            <a:r>
              <a:rPr lang="he-IL" sz="1600" dirty="0"/>
              <a:t>משיכת רשימת ערים ורחובות בישראל מ</a:t>
            </a:r>
            <a:r>
              <a:rPr lang="en-US" sz="1600" dirty="0"/>
              <a:t>gov.il API</a:t>
            </a:r>
            <a:endParaRPr lang="he-IL" sz="1600" dirty="0"/>
          </a:p>
          <a:p>
            <a:pPr lvl="2" algn="r" rtl="1">
              <a:buFont typeface="Wingdings" panose="05000000000000000000" pitchFamily="2" charset="2"/>
              <a:buChar char="§"/>
            </a:pPr>
            <a:endParaRPr lang="he-IL" dirty="0"/>
          </a:p>
          <a:p>
            <a:pPr lvl="1" algn="r" rtl="1">
              <a:buFont typeface="Wingdings" panose="05000000000000000000" pitchFamily="2" charset="2"/>
              <a:buChar char="§"/>
            </a:pPr>
            <a:r>
              <a:rPr lang="he-IL" dirty="0"/>
              <a:t>מסך עדכון פרטי לקוח וספריה</a:t>
            </a:r>
          </a:p>
          <a:p>
            <a:pPr lvl="1" algn="r" rtl="1">
              <a:buFont typeface="Wingdings" panose="05000000000000000000" pitchFamily="2" charset="2"/>
              <a:buChar char="§"/>
            </a:pPr>
            <a:r>
              <a:rPr lang="he-IL" dirty="0"/>
              <a:t>ניווט לספריה לאחר השכרת ספר באפליקציה</a:t>
            </a:r>
            <a:endParaRPr lang="en-US" dirty="0"/>
          </a:p>
          <a:p>
            <a:pPr lvl="2" algn="r" rtl="1">
              <a:buFont typeface="Wingdings" panose="05000000000000000000" pitchFamily="2" charset="2"/>
              <a:buChar char="§"/>
            </a:pPr>
            <a:r>
              <a:rPr lang="he-IL" dirty="0"/>
              <a:t>שימוש ב</a:t>
            </a:r>
            <a:r>
              <a:rPr lang="en-US" dirty="0"/>
              <a:t>google maps</a:t>
            </a:r>
            <a:endParaRPr lang="he-IL" dirty="0"/>
          </a:p>
          <a:p>
            <a:pPr marL="914400" lvl="2" indent="0" algn="r" rtl="1">
              <a:buNone/>
            </a:pPr>
            <a:endParaRPr lang="he-IL" dirty="0"/>
          </a:p>
          <a:p>
            <a:pPr lvl="1" algn="r" rtl="1">
              <a:buFont typeface="Wingdings" panose="05000000000000000000" pitchFamily="2" charset="2"/>
              <a:buChar char="§"/>
            </a:pPr>
            <a:endParaRPr lang="he-IL" dirty="0"/>
          </a:p>
          <a:p>
            <a:pPr marL="914400" lvl="2" indent="0" algn="r" rtl="1">
              <a:buNone/>
            </a:pPr>
            <a:endParaRPr lang="he-IL" dirty="0"/>
          </a:p>
          <a:p>
            <a:pPr marL="914400" lvl="2" indent="0" algn="r" rtl="1">
              <a:buNone/>
            </a:pPr>
            <a:endParaRPr lang="he-IL" dirty="0"/>
          </a:p>
          <a:p>
            <a:pPr marL="914400" lvl="2" indent="0" algn="r" rtl="1">
              <a:buNone/>
            </a:pPr>
            <a:endParaRPr lang="he-IL" dirty="0"/>
          </a:p>
          <a:p>
            <a:pPr marL="914400" lvl="2" indent="0" algn="r" rtl="1">
              <a:buNone/>
            </a:pPr>
            <a:endParaRPr lang="he-IL" dirty="0"/>
          </a:p>
          <a:p>
            <a:pPr marL="914400" lvl="2" indent="0" algn="r" rtl="1">
              <a:buNone/>
            </a:pPr>
            <a:endParaRPr lang="he-IL" dirty="0"/>
          </a:p>
        </p:txBody>
      </p:sp>
    </p:spTree>
    <p:extLst>
      <p:ext uri="{BB962C8B-B14F-4D97-AF65-F5344CB8AC3E}">
        <p14:creationId xmlns:p14="http://schemas.microsoft.com/office/powerpoint/2010/main" val="238038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FD22-E2A5-34B1-5CBC-016EC9D9E245}"/>
              </a:ext>
            </a:extLst>
          </p:cNvPr>
          <p:cNvSpPr>
            <a:spLocks noGrp="1"/>
          </p:cNvSpPr>
          <p:nvPr>
            <p:ph type="title"/>
          </p:nvPr>
        </p:nvSpPr>
        <p:spPr>
          <a:xfrm>
            <a:off x="1961989" y="306333"/>
            <a:ext cx="8911687" cy="1280890"/>
          </a:xfrm>
        </p:spPr>
        <p:txBody>
          <a:bodyPr/>
          <a:lstStyle/>
          <a:p>
            <a:pPr algn="ctr"/>
            <a:r>
              <a:rPr lang="he-IL" b="1" u="sng" dirty="0">
                <a:effectLst>
                  <a:outerShdw blurRad="38100" dist="38100" dir="2700000" algn="tl">
                    <a:srgbClr val="000000">
                      <a:alpha val="43137"/>
                    </a:srgbClr>
                  </a:outerShdw>
                </a:effectLst>
              </a:rPr>
              <a:t>חלוקת תפקידים:</a:t>
            </a:r>
            <a:endParaRPr lang="en-US" dirty="0"/>
          </a:p>
        </p:txBody>
      </p:sp>
      <p:sp>
        <p:nvSpPr>
          <p:cNvPr id="3" name="Content Placeholder 2">
            <a:extLst>
              <a:ext uri="{FF2B5EF4-FFF2-40B4-BE49-F238E27FC236}">
                <a16:creationId xmlns:a16="http://schemas.microsoft.com/office/drawing/2014/main" id="{9BC2799E-7E24-1E51-E3D0-A6B979AA1063}"/>
              </a:ext>
            </a:extLst>
          </p:cNvPr>
          <p:cNvSpPr>
            <a:spLocks noGrp="1"/>
          </p:cNvSpPr>
          <p:nvPr>
            <p:ph idx="1"/>
          </p:nvPr>
        </p:nvSpPr>
        <p:spPr>
          <a:xfrm>
            <a:off x="1555940" y="1420368"/>
            <a:ext cx="8915400" cy="3777622"/>
          </a:xfrm>
        </p:spPr>
        <p:txBody>
          <a:bodyPr/>
          <a:lstStyle/>
          <a:p>
            <a:pPr algn="r" rtl="1">
              <a:buFont typeface="Wingdings" panose="05000000000000000000" pitchFamily="2" charset="2"/>
              <a:buChar char="§"/>
            </a:pPr>
            <a:r>
              <a:rPr lang="he-IL" dirty="0"/>
              <a:t>טל סהר –</a:t>
            </a:r>
          </a:p>
          <a:p>
            <a:pPr lvl="1" algn="r" rtl="1">
              <a:buFont typeface="Wingdings" panose="05000000000000000000" pitchFamily="2" charset="2"/>
              <a:buChar char="§"/>
            </a:pPr>
            <a:r>
              <a:rPr lang="he-IL" dirty="0"/>
              <a:t> חיפוש ומיון ספרים – לקוח</a:t>
            </a:r>
          </a:p>
          <a:p>
            <a:pPr lvl="1" algn="r" rtl="1">
              <a:buFont typeface="Wingdings" panose="05000000000000000000" pitchFamily="2" charset="2"/>
              <a:buChar char="§"/>
            </a:pPr>
            <a:r>
              <a:rPr lang="he-IL" dirty="0"/>
              <a:t>השכרת ספרים (פרופיל לקוח) + מיון לפי קטגוריית חיפוש</a:t>
            </a:r>
          </a:p>
          <a:p>
            <a:pPr lvl="1" algn="r" rtl="1">
              <a:buFont typeface="Wingdings" panose="05000000000000000000" pitchFamily="2" charset="2"/>
              <a:buChar char="§"/>
            </a:pPr>
            <a:r>
              <a:rPr lang="he-IL" dirty="0"/>
              <a:t> הצגת הספריות בהן יש ספר ספציפי – לקוח</a:t>
            </a:r>
          </a:p>
          <a:p>
            <a:pPr lvl="1" algn="r" rtl="1">
              <a:buFont typeface="Wingdings" panose="05000000000000000000" pitchFamily="2" charset="2"/>
              <a:buChar char="§"/>
            </a:pPr>
            <a:r>
              <a:rPr lang="he-IL" dirty="0"/>
              <a:t> צפייה בביקורות על ספר - לקוח</a:t>
            </a:r>
          </a:p>
          <a:p>
            <a:pPr lvl="1" algn="r" rtl="1">
              <a:buFont typeface="Wingdings" panose="05000000000000000000" pitchFamily="2" charset="2"/>
              <a:buChar char="§"/>
            </a:pPr>
            <a:r>
              <a:rPr lang="he-IL" dirty="0"/>
              <a:t>יישום חסימה על לקוח, מניעת השכרה מהספרייה בה הוא חסום</a:t>
            </a:r>
          </a:p>
          <a:p>
            <a:pPr lvl="1" algn="r" rtl="1">
              <a:buFont typeface="Wingdings" panose="05000000000000000000" pitchFamily="2" charset="2"/>
              <a:buChar char="§"/>
            </a:pPr>
            <a:r>
              <a:rPr lang="he-IL" dirty="0"/>
              <a:t>בדיקת גיל לקוח בהשכרת ספר</a:t>
            </a:r>
            <a:endParaRPr lang="en-US" dirty="0"/>
          </a:p>
        </p:txBody>
      </p:sp>
    </p:spTree>
    <p:extLst>
      <p:ext uri="{BB962C8B-B14F-4D97-AF65-F5344CB8AC3E}">
        <p14:creationId xmlns:p14="http://schemas.microsoft.com/office/powerpoint/2010/main" val="5103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5E6-AB82-01D1-DF6C-6D8F9A6380A9}"/>
              </a:ext>
            </a:extLst>
          </p:cNvPr>
          <p:cNvSpPr>
            <a:spLocks noGrp="1"/>
          </p:cNvSpPr>
          <p:nvPr>
            <p:ph type="title"/>
          </p:nvPr>
        </p:nvSpPr>
        <p:spPr>
          <a:xfrm>
            <a:off x="1640156" y="129361"/>
            <a:ext cx="8911687" cy="584930"/>
          </a:xfrm>
        </p:spPr>
        <p:txBody>
          <a:bodyPr>
            <a:normAutofit fontScale="90000"/>
          </a:bodyPr>
          <a:lstStyle/>
          <a:p>
            <a:pPr algn="ctr" rtl="1"/>
            <a:r>
              <a:rPr lang="he-IL" sz="4400" b="1" u="sng" dirty="0"/>
              <a:t>תמונות:</a:t>
            </a:r>
            <a:br>
              <a:rPr lang="he-IL" sz="4400" b="1" u="sng" dirty="0"/>
            </a:br>
            <a:br>
              <a:rPr lang="he-IL" b="1" u="sng" dirty="0"/>
            </a:br>
            <a:endParaRPr lang="en-US" b="1" u="sng" dirty="0"/>
          </a:p>
        </p:txBody>
      </p:sp>
      <p:pic>
        <p:nvPicPr>
          <p:cNvPr id="4" name="Picture 3" descr="A screenshot of a phone&#10;&#10;Description automatically generated">
            <a:extLst>
              <a:ext uri="{FF2B5EF4-FFF2-40B4-BE49-F238E27FC236}">
                <a16:creationId xmlns:a16="http://schemas.microsoft.com/office/drawing/2014/main" id="{DE3EB891-1CEA-3699-0A7C-FD49AD6A8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213" y="1905000"/>
            <a:ext cx="2348148" cy="4767029"/>
          </a:xfrm>
          <a:prstGeom prst="rect">
            <a:avLst/>
          </a:prstGeom>
        </p:spPr>
      </p:pic>
      <p:sp>
        <p:nvSpPr>
          <p:cNvPr id="6" name="Title 1">
            <a:extLst>
              <a:ext uri="{FF2B5EF4-FFF2-40B4-BE49-F238E27FC236}">
                <a16:creationId xmlns:a16="http://schemas.microsoft.com/office/drawing/2014/main" id="{99517939-4642-42CE-2D30-4AFE8330CD70}"/>
              </a:ext>
            </a:extLst>
          </p:cNvPr>
          <p:cNvSpPr txBox="1">
            <a:spLocks/>
          </p:cNvSpPr>
          <p:nvPr/>
        </p:nvSpPr>
        <p:spPr>
          <a:xfrm>
            <a:off x="121920" y="1187990"/>
            <a:ext cx="5791200" cy="71701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Login (customer &amp; Librarian)</a:t>
            </a:r>
          </a:p>
        </p:txBody>
      </p:sp>
      <p:sp>
        <p:nvSpPr>
          <p:cNvPr id="7" name="TextBox 6">
            <a:extLst>
              <a:ext uri="{FF2B5EF4-FFF2-40B4-BE49-F238E27FC236}">
                <a16:creationId xmlns:a16="http://schemas.microsoft.com/office/drawing/2014/main" id="{A8702120-E001-DA1F-00E0-A4BA1BB3AA9E}"/>
              </a:ext>
            </a:extLst>
          </p:cNvPr>
          <p:cNvSpPr txBox="1"/>
          <p:nvPr/>
        </p:nvSpPr>
        <p:spPr>
          <a:xfrm>
            <a:off x="8571975" y="1187990"/>
            <a:ext cx="2510624" cy="584775"/>
          </a:xfrm>
          <a:prstGeom prst="rect">
            <a:avLst/>
          </a:prstGeom>
          <a:noFill/>
        </p:spPr>
        <p:txBody>
          <a:bodyPr wrap="none" rtlCol="0">
            <a:spAutoFit/>
          </a:bodyPr>
          <a:lstStyle/>
          <a:p>
            <a:r>
              <a:rPr lang="en-US" sz="3200" b="1" u="sng" dirty="0"/>
              <a:t>Start screen</a:t>
            </a:r>
            <a:endParaRPr lang="en-US" sz="3200" dirty="0"/>
          </a:p>
        </p:txBody>
      </p:sp>
      <p:pic>
        <p:nvPicPr>
          <p:cNvPr id="9" name="Picture 8" descr="A screenshot of a login screen&#10;&#10;Description automatically generated">
            <a:extLst>
              <a:ext uri="{FF2B5EF4-FFF2-40B4-BE49-F238E27FC236}">
                <a16:creationId xmlns:a16="http://schemas.microsoft.com/office/drawing/2014/main" id="{ECFCE21D-2841-3C6E-A062-84BCBE771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156" y="1886009"/>
            <a:ext cx="2226228" cy="4971991"/>
          </a:xfrm>
          <a:prstGeom prst="rect">
            <a:avLst/>
          </a:prstGeom>
        </p:spPr>
      </p:pic>
    </p:spTree>
    <p:extLst>
      <p:ext uri="{BB962C8B-B14F-4D97-AF65-F5344CB8AC3E}">
        <p14:creationId xmlns:p14="http://schemas.microsoft.com/office/powerpoint/2010/main" val="30891708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5232</TotalTime>
  <Words>854</Words>
  <Application>Microsoft Office PowerPoint</Application>
  <PresentationFormat>מסך רחב</PresentationFormat>
  <Paragraphs>107</Paragraphs>
  <Slides>22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Century Gothic</vt:lpstr>
      <vt:lpstr>Courier New</vt:lpstr>
      <vt:lpstr>Wingdings</vt:lpstr>
      <vt:lpstr>Wingdings 3</vt:lpstr>
      <vt:lpstr>Wisp</vt:lpstr>
      <vt:lpstr> Pageflix https://github.com/pageFlix/PageFlix</vt:lpstr>
      <vt:lpstr>תיאור המערכת</vt:lpstr>
      <vt:lpstr>דרישות מרכזיות:</vt:lpstr>
      <vt:lpstr>מבנה המערכת</vt:lpstr>
      <vt:lpstr>מצגת של PowerPoint‏</vt:lpstr>
      <vt:lpstr>חלוקת תפקידים:</vt:lpstr>
      <vt:lpstr>חלוקת תפקידים:</vt:lpstr>
      <vt:lpstr>חלוקת תפקידים:</vt:lpstr>
      <vt:lpstr>תמונות:  </vt:lpstr>
      <vt:lpstr>Sign-Up screen</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דיאגרמות</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Pageflix</dc:title>
  <dc:creator>אסף גלילי</dc:creator>
  <cp:lastModifiedBy>Nikita Anosov</cp:lastModifiedBy>
  <cp:revision>2</cp:revision>
  <dcterms:created xsi:type="dcterms:W3CDTF">2024-02-25T15:31:24Z</dcterms:created>
  <dcterms:modified xsi:type="dcterms:W3CDTF">2024-03-05T08:22:04Z</dcterms:modified>
</cp:coreProperties>
</file>