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2" d="100"/>
          <a:sy n="72" d="100"/>
        </p:scale>
        <p:origin x="7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FA8B4E-5682-4935-AE53-20B05A44C4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B8763B3-6B44-4D35-8C14-75D7FD61DEEF}">
      <dgm:prSet phldrT="[文本]" custT="1"/>
      <dgm:spPr/>
      <dgm:t>
        <a:bodyPr/>
        <a:lstStyle/>
        <a:p>
          <a:r>
            <a:rPr lang="en-US" altLang="zh-CN" sz="1500" dirty="0">
              <a:latin typeface="Book Antiqua" panose="02040602050305030304" pitchFamily="18" charset="0"/>
            </a:rPr>
            <a:t>Calculate arbitrary attribute closures</a:t>
          </a:r>
          <a:endParaRPr lang="zh-CN" altLang="en-US" sz="1500" dirty="0">
            <a:latin typeface="Book Antiqua" panose="02040602050305030304" pitchFamily="18" charset="0"/>
          </a:endParaRPr>
        </a:p>
      </dgm:t>
    </dgm:pt>
    <dgm:pt modelId="{38740938-924B-4AAD-857F-E107320726E1}" type="parTrans" cxnId="{17F91DE3-B7EA-4CE5-AECD-0CE7ED8E6511}">
      <dgm:prSet/>
      <dgm:spPr/>
      <dgm:t>
        <a:bodyPr/>
        <a:lstStyle/>
        <a:p>
          <a:endParaRPr lang="zh-CN" altLang="en-US"/>
        </a:p>
      </dgm:t>
    </dgm:pt>
    <dgm:pt modelId="{8F4AB487-347E-414A-ADD6-5D29B8A26C72}" type="sibTrans" cxnId="{17F91DE3-B7EA-4CE5-AECD-0CE7ED8E6511}">
      <dgm:prSet/>
      <dgm:spPr/>
      <dgm:t>
        <a:bodyPr/>
        <a:lstStyle/>
        <a:p>
          <a:endParaRPr lang="zh-CN" altLang="en-US"/>
        </a:p>
      </dgm:t>
    </dgm:pt>
    <dgm:pt modelId="{13342570-55D8-4675-BC10-8FBFE948076F}">
      <dgm:prSet phldrT="[文本]" custT="1"/>
      <dgm:spPr/>
      <dgm:t>
        <a:bodyPr/>
        <a:lstStyle/>
        <a:p>
          <a:r>
            <a:rPr lang="en-US" altLang="zh-CN" sz="1500" dirty="0">
              <a:latin typeface="Book Antiqua" panose="02040602050305030304" pitchFamily="18" charset="0"/>
            </a:rPr>
            <a:t>Compute functions rely on closures</a:t>
          </a:r>
          <a:endParaRPr lang="zh-CN" altLang="en-US" sz="1500" dirty="0">
            <a:latin typeface="Book Antiqua" panose="02040602050305030304" pitchFamily="18" charset="0"/>
          </a:endParaRPr>
        </a:p>
      </dgm:t>
    </dgm:pt>
    <dgm:pt modelId="{95CA266D-25F3-4CC1-9AA6-F338603184FC}" type="parTrans" cxnId="{34643D3A-479D-44A3-AEEE-623394D37E4E}">
      <dgm:prSet/>
      <dgm:spPr/>
      <dgm:t>
        <a:bodyPr/>
        <a:lstStyle/>
        <a:p>
          <a:endParaRPr lang="zh-CN" altLang="en-US"/>
        </a:p>
      </dgm:t>
    </dgm:pt>
    <dgm:pt modelId="{8F1A3785-03EF-493E-8C33-107BE604DD63}" type="sibTrans" cxnId="{34643D3A-479D-44A3-AEEE-623394D37E4E}">
      <dgm:prSet/>
      <dgm:spPr/>
      <dgm:t>
        <a:bodyPr/>
        <a:lstStyle/>
        <a:p>
          <a:endParaRPr lang="zh-CN" altLang="en-US"/>
        </a:p>
      </dgm:t>
    </dgm:pt>
    <dgm:pt modelId="{74C98FAE-4748-49D3-A3C6-008B19167FE9}">
      <dgm:prSet phldrT="[文本]" custT="1"/>
      <dgm:spPr/>
      <dgm:t>
        <a:bodyPr/>
        <a:lstStyle/>
        <a:p>
          <a:r>
            <a:rPr lang="en-US" altLang="zh-CN" sz="1500" dirty="0">
              <a:latin typeface="Book Antiqua" panose="02040602050305030304" pitchFamily="18" charset="0"/>
            </a:rPr>
            <a:t>The calculation function relies on regular overrides</a:t>
          </a:r>
          <a:endParaRPr lang="zh-CN" altLang="en-US" sz="1500" dirty="0">
            <a:latin typeface="Book Antiqua" panose="02040602050305030304" pitchFamily="18" charset="0"/>
          </a:endParaRPr>
        </a:p>
      </dgm:t>
    </dgm:pt>
    <dgm:pt modelId="{56D4ECAA-3802-4CE3-9FEC-975E79320597}" type="parTrans" cxnId="{2C6CBF0A-B831-4146-974A-55950EA8C032}">
      <dgm:prSet/>
      <dgm:spPr/>
      <dgm:t>
        <a:bodyPr/>
        <a:lstStyle/>
        <a:p>
          <a:endParaRPr lang="zh-CN" altLang="en-US"/>
        </a:p>
      </dgm:t>
    </dgm:pt>
    <dgm:pt modelId="{74478D36-DBC1-448D-91AA-739DDBCCF728}" type="sibTrans" cxnId="{2C6CBF0A-B831-4146-974A-55950EA8C032}">
      <dgm:prSet/>
      <dgm:spPr/>
      <dgm:t>
        <a:bodyPr/>
        <a:lstStyle/>
        <a:p>
          <a:endParaRPr lang="zh-CN" altLang="en-US"/>
        </a:p>
      </dgm:t>
    </dgm:pt>
    <dgm:pt modelId="{31838827-840A-41A0-9E4D-CCECB8B0D6B2}">
      <dgm:prSet phldrT="[文本]" custT="1"/>
      <dgm:spPr/>
      <dgm:t>
        <a:bodyPr/>
        <a:lstStyle/>
        <a:p>
          <a:r>
            <a:rPr lang="en-US" altLang="zh-CN" sz="1500" dirty="0">
              <a:latin typeface="Book Antiqua" panose="02040602050305030304" pitchFamily="18" charset="0"/>
            </a:rPr>
            <a:t>Judgment functions rely on triviality</a:t>
          </a:r>
          <a:endParaRPr lang="zh-CN" altLang="en-US" sz="1500" dirty="0">
            <a:latin typeface="Book Antiqua" panose="02040602050305030304" pitchFamily="18" charset="0"/>
          </a:endParaRPr>
        </a:p>
      </dgm:t>
    </dgm:pt>
    <dgm:pt modelId="{C96BA708-0FFD-445D-BF8E-657E151DB6EB}" type="parTrans" cxnId="{7E230768-7E56-4068-9E0A-B8B21D012F66}">
      <dgm:prSet/>
      <dgm:spPr/>
      <dgm:t>
        <a:bodyPr/>
        <a:lstStyle/>
        <a:p>
          <a:endParaRPr lang="zh-CN" altLang="en-US"/>
        </a:p>
      </dgm:t>
    </dgm:pt>
    <dgm:pt modelId="{3E35989A-F018-45E7-92B2-5F2FA9D79A99}" type="sibTrans" cxnId="{7E230768-7E56-4068-9E0A-B8B21D012F66}">
      <dgm:prSet/>
      <dgm:spPr/>
      <dgm:t>
        <a:bodyPr/>
        <a:lstStyle/>
        <a:p>
          <a:endParaRPr lang="zh-CN" altLang="en-US"/>
        </a:p>
      </dgm:t>
    </dgm:pt>
    <dgm:pt modelId="{8181EEB7-DF97-488B-B6B8-D1ABE58BD1E3}">
      <dgm:prSet phldrT="[文本]" custT="1"/>
      <dgm:spPr/>
      <dgm:t>
        <a:bodyPr/>
        <a:lstStyle/>
        <a:p>
          <a:r>
            <a:rPr lang="en-US" altLang="zh-CN" sz="1500" dirty="0">
              <a:latin typeface="Book Antiqua" panose="02040602050305030304" pitchFamily="18" charset="0"/>
            </a:rPr>
            <a:t>Calculate the candidate code for the table</a:t>
          </a:r>
          <a:endParaRPr lang="zh-CN" altLang="en-US" sz="1500" dirty="0">
            <a:latin typeface="Book Antiqua" panose="02040602050305030304" pitchFamily="18" charset="0"/>
          </a:endParaRPr>
        </a:p>
      </dgm:t>
    </dgm:pt>
    <dgm:pt modelId="{68241842-7071-41E0-8DC1-2992BD32E5E4}" type="parTrans" cxnId="{FB7D3723-51FC-4929-BDF7-11C09FC9FA10}">
      <dgm:prSet/>
      <dgm:spPr/>
      <dgm:t>
        <a:bodyPr/>
        <a:lstStyle/>
        <a:p>
          <a:endParaRPr lang="zh-CN" altLang="en-US"/>
        </a:p>
      </dgm:t>
    </dgm:pt>
    <dgm:pt modelId="{ECFFC7D3-8FB0-44AD-A9A7-39F89722DD10}" type="sibTrans" cxnId="{FB7D3723-51FC-4929-BDF7-11C09FC9FA10}">
      <dgm:prSet/>
      <dgm:spPr/>
      <dgm:t>
        <a:bodyPr/>
        <a:lstStyle/>
        <a:p>
          <a:endParaRPr lang="zh-CN" altLang="en-US"/>
        </a:p>
      </dgm:t>
    </dgm:pt>
    <dgm:pt modelId="{2D6FF7D2-2221-4233-9B98-D1B7A4C8F02F}">
      <dgm:prSet phldrT="[文本]" custT="1"/>
      <dgm:spPr/>
      <dgm:t>
        <a:bodyPr/>
        <a:lstStyle/>
        <a:p>
          <a:r>
            <a:rPr lang="en-US" altLang="zh-CN" sz="1500" dirty="0">
              <a:latin typeface="Book Antiqua" panose="02040602050305030304" pitchFamily="18" charset="0"/>
            </a:rPr>
            <a:t>Determine whether the table belongs to 3NF or BCNF, and break down according to user requirements that do not belong to the paradigm requirements</a:t>
          </a:r>
          <a:endParaRPr lang="zh-CN" altLang="en-US" sz="1500" dirty="0">
            <a:latin typeface="Book Antiqua" panose="02040602050305030304" pitchFamily="18" charset="0"/>
          </a:endParaRPr>
        </a:p>
      </dgm:t>
    </dgm:pt>
    <dgm:pt modelId="{C4003AF7-88A1-463B-9CF2-3429851E8AA9}" type="parTrans" cxnId="{93D15238-B74E-4E14-96FA-9323987BC506}">
      <dgm:prSet/>
      <dgm:spPr/>
      <dgm:t>
        <a:bodyPr/>
        <a:lstStyle/>
        <a:p>
          <a:endParaRPr lang="zh-CN" altLang="en-US"/>
        </a:p>
      </dgm:t>
    </dgm:pt>
    <dgm:pt modelId="{0FB20E97-2A72-4D90-BF19-6D62229909CC}" type="sibTrans" cxnId="{93D15238-B74E-4E14-96FA-9323987BC506}">
      <dgm:prSet/>
      <dgm:spPr/>
      <dgm:t>
        <a:bodyPr/>
        <a:lstStyle/>
        <a:p>
          <a:endParaRPr lang="zh-CN" altLang="en-US"/>
        </a:p>
      </dgm:t>
    </dgm:pt>
    <dgm:pt modelId="{3102635F-2471-4EAE-AE69-019074497D5A}">
      <dgm:prSet phldrT="[文本]" custT="1"/>
      <dgm:spPr/>
      <dgm:t>
        <a:bodyPr/>
        <a:lstStyle/>
        <a:p>
          <a:r>
            <a:rPr lang="en-US" altLang="zh-CN" sz="1500" dirty="0">
              <a:latin typeface="Book Antiqua" panose="02040602050305030304" pitchFamily="18" charset="0"/>
            </a:rPr>
            <a:t>Break down the results line by line or legend presentation to meet teaching needs</a:t>
          </a:r>
          <a:endParaRPr lang="zh-CN" altLang="en-US" sz="1500" dirty="0">
            <a:latin typeface="Book Antiqua" panose="02040602050305030304" pitchFamily="18" charset="0"/>
          </a:endParaRPr>
        </a:p>
      </dgm:t>
    </dgm:pt>
    <dgm:pt modelId="{1992E3D1-4B6F-49FC-B51E-306F69519E03}" type="parTrans" cxnId="{E0FCF827-93A5-4451-BABB-52AEB00A74FF}">
      <dgm:prSet/>
      <dgm:spPr/>
      <dgm:t>
        <a:bodyPr/>
        <a:lstStyle/>
        <a:p>
          <a:endParaRPr lang="zh-CN" altLang="en-US"/>
        </a:p>
      </dgm:t>
    </dgm:pt>
    <dgm:pt modelId="{B7C05B7F-D7FA-4B72-9158-23BD8EE29612}" type="sibTrans" cxnId="{E0FCF827-93A5-4451-BABB-52AEB00A74FF}">
      <dgm:prSet/>
      <dgm:spPr/>
      <dgm:t>
        <a:bodyPr/>
        <a:lstStyle/>
        <a:p>
          <a:endParaRPr lang="zh-CN" altLang="en-US"/>
        </a:p>
      </dgm:t>
    </dgm:pt>
    <dgm:pt modelId="{67CF5B92-EDC6-4323-A3A1-C076FE396D2E}">
      <dgm:prSet phldrT="[文本]" custT="1"/>
      <dgm:spPr/>
      <dgm:t>
        <a:bodyPr/>
        <a:lstStyle/>
        <a:p>
          <a:r>
            <a:rPr lang="en-US" altLang="zh-CN" sz="1500" dirty="0">
              <a:latin typeface="Book Antiqua" panose="02040602050305030304" pitchFamily="18" charset="0"/>
            </a:rPr>
            <a:t>The program is packaged as an EXE, and the running device does not rely on source code or related Python libraries to run</a:t>
          </a:r>
          <a:endParaRPr lang="zh-CN" altLang="en-US" sz="1500" dirty="0">
            <a:latin typeface="Book Antiqua" panose="02040602050305030304" pitchFamily="18" charset="0"/>
          </a:endParaRPr>
        </a:p>
      </dgm:t>
    </dgm:pt>
    <dgm:pt modelId="{3290BA92-8808-42FE-8C40-677404DA0F86}" type="parTrans" cxnId="{B6D044BC-BA40-4126-B87D-B661D57FE332}">
      <dgm:prSet/>
      <dgm:spPr/>
      <dgm:t>
        <a:bodyPr/>
        <a:lstStyle/>
        <a:p>
          <a:endParaRPr lang="zh-CN" altLang="en-US"/>
        </a:p>
      </dgm:t>
    </dgm:pt>
    <dgm:pt modelId="{8C01893E-A9AF-446B-A293-F835503A2A2B}" type="sibTrans" cxnId="{B6D044BC-BA40-4126-B87D-B661D57FE332}">
      <dgm:prSet/>
      <dgm:spPr/>
      <dgm:t>
        <a:bodyPr/>
        <a:lstStyle/>
        <a:p>
          <a:endParaRPr lang="zh-CN" altLang="en-US"/>
        </a:p>
      </dgm:t>
    </dgm:pt>
    <dgm:pt modelId="{A44DE100-0737-423C-844E-489D6D3F26BF}" type="pres">
      <dgm:prSet presAssocID="{E1FA8B4E-5682-4935-AE53-20B05A44C414}" presName="vert0" presStyleCnt="0">
        <dgm:presLayoutVars>
          <dgm:dir/>
          <dgm:animOne val="branch"/>
          <dgm:animLvl val="lvl"/>
        </dgm:presLayoutVars>
      </dgm:prSet>
      <dgm:spPr/>
    </dgm:pt>
    <dgm:pt modelId="{CEC3716D-C87A-47F2-B979-7F298A2D0508}" type="pres">
      <dgm:prSet presAssocID="{6B8763B3-6B44-4D35-8C14-75D7FD61DEEF}" presName="thickLine" presStyleLbl="alignNode1" presStyleIdx="0" presStyleCnt="8"/>
      <dgm:spPr/>
    </dgm:pt>
    <dgm:pt modelId="{33B5136A-6BF9-4295-9B53-9F4BF1F1C37D}" type="pres">
      <dgm:prSet presAssocID="{6B8763B3-6B44-4D35-8C14-75D7FD61DEEF}" presName="horz1" presStyleCnt="0"/>
      <dgm:spPr/>
    </dgm:pt>
    <dgm:pt modelId="{7E3548CD-04D2-4830-911B-E5DB8648C02D}" type="pres">
      <dgm:prSet presAssocID="{6B8763B3-6B44-4D35-8C14-75D7FD61DEEF}" presName="tx1" presStyleLbl="revTx" presStyleIdx="0" presStyleCnt="8"/>
      <dgm:spPr/>
    </dgm:pt>
    <dgm:pt modelId="{400F7C24-18E2-44D4-AB85-4A0CD1F1033C}" type="pres">
      <dgm:prSet presAssocID="{6B8763B3-6B44-4D35-8C14-75D7FD61DEEF}" presName="vert1" presStyleCnt="0"/>
      <dgm:spPr/>
    </dgm:pt>
    <dgm:pt modelId="{5149B919-3FE3-4CC2-B864-A041C4A4EF35}" type="pres">
      <dgm:prSet presAssocID="{8181EEB7-DF97-488B-B6B8-D1ABE58BD1E3}" presName="thickLine" presStyleLbl="alignNode1" presStyleIdx="1" presStyleCnt="8"/>
      <dgm:spPr/>
    </dgm:pt>
    <dgm:pt modelId="{348E6E29-7912-4845-BAA5-7C329FFFC24B}" type="pres">
      <dgm:prSet presAssocID="{8181EEB7-DF97-488B-B6B8-D1ABE58BD1E3}" presName="horz1" presStyleCnt="0"/>
      <dgm:spPr/>
    </dgm:pt>
    <dgm:pt modelId="{6F174722-9881-4E81-804C-1ED2E9C75755}" type="pres">
      <dgm:prSet presAssocID="{8181EEB7-DF97-488B-B6B8-D1ABE58BD1E3}" presName="tx1" presStyleLbl="revTx" presStyleIdx="1" presStyleCnt="8"/>
      <dgm:spPr/>
    </dgm:pt>
    <dgm:pt modelId="{65BCE172-9B1F-496B-A459-DF8D9CE9E2B0}" type="pres">
      <dgm:prSet presAssocID="{8181EEB7-DF97-488B-B6B8-D1ABE58BD1E3}" presName="vert1" presStyleCnt="0"/>
      <dgm:spPr/>
    </dgm:pt>
    <dgm:pt modelId="{24F1C5CE-E3CC-44B3-8736-338C4D9DBFF5}" type="pres">
      <dgm:prSet presAssocID="{13342570-55D8-4675-BC10-8FBFE948076F}" presName="thickLine" presStyleLbl="alignNode1" presStyleIdx="2" presStyleCnt="8"/>
      <dgm:spPr/>
    </dgm:pt>
    <dgm:pt modelId="{7B1D2351-A9E5-41F8-892A-B728EED6B499}" type="pres">
      <dgm:prSet presAssocID="{13342570-55D8-4675-BC10-8FBFE948076F}" presName="horz1" presStyleCnt="0"/>
      <dgm:spPr/>
    </dgm:pt>
    <dgm:pt modelId="{33AAF1CD-8A57-4AFC-BBDC-3DAE8F08E66B}" type="pres">
      <dgm:prSet presAssocID="{13342570-55D8-4675-BC10-8FBFE948076F}" presName="tx1" presStyleLbl="revTx" presStyleIdx="2" presStyleCnt="8"/>
      <dgm:spPr/>
    </dgm:pt>
    <dgm:pt modelId="{0ABAB086-0E36-4C94-B1CD-5BE0DBD5C917}" type="pres">
      <dgm:prSet presAssocID="{13342570-55D8-4675-BC10-8FBFE948076F}" presName="vert1" presStyleCnt="0"/>
      <dgm:spPr/>
    </dgm:pt>
    <dgm:pt modelId="{FAD912D2-A2BB-47E7-95ED-2E6F82DD212E}" type="pres">
      <dgm:prSet presAssocID="{74C98FAE-4748-49D3-A3C6-008B19167FE9}" presName="thickLine" presStyleLbl="alignNode1" presStyleIdx="3" presStyleCnt="8"/>
      <dgm:spPr/>
    </dgm:pt>
    <dgm:pt modelId="{92CAEC2B-B336-4D17-91CC-4B5521F431FA}" type="pres">
      <dgm:prSet presAssocID="{74C98FAE-4748-49D3-A3C6-008B19167FE9}" presName="horz1" presStyleCnt="0"/>
      <dgm:spPr/>
    </dgm:pt>
    <dgm:pt modelId="{69527C43-9CFC-4E73-8720-929390E70742}" type="pres">
      <dgm:prSet presAssocID="{74C98FAE-4748-49D3-A3C6-008B19167FE9}" presName="tx1" presStyleLbl="revTx" presStyleIdx="3" presStyleCnt="8"/>
      <dgm:spPr/>
    </dgm:pt>
    <dgm:pt modelId="{BF22C926-442D-44F1-B0C7-AF44C3CE4354}" type="pres">
      <dgm:prSet presAssocID="{74C98FAE-4748-49D3-A3C6-008B19167FE9}" presName="vert1" presStyleCnt="0"/>
      <dgm:spPr/>
    </dgm:pt>
    <dgm:pt modelId="{9CA99867-42BD-4C78-8FF7-E53FDD122249}" type="pres">
      <dgm:prSet presAssocID="{31838827-840A-41A0-9E4D-CCECB8B0D6B2}" presName="thickLine" presStyleLbl="alignNode1" presStyleIdx="4" presStyleCnt="8"/>
      <dgm:spPr/>
    </dgm:pt>
    <dgm:pt modelId="{73939872-866B-4EED-8CB7-97D648B38E9D}" type="pres">
      <dgm:prSet presAssocID="{31838827-840A-41A0-9E4D-CCECB8B0D6B2}" presName="horz1" presStyleCnt="0"/>
      <dgm:spPr/>
    </dgm:pt>
    <dgm:pt modelId="{223F39B0-DB2C-4FBD-8181-1695C0B93D31}" type="pres">
      <dgm:prSet presAssocID="{31838827-840A-41A0-9E4D-CCECB8B0D6B2}" presName="tx1" presStyleLbl="revTx" presStyleIdx="4" presStyleCnt="8"/>
      <dgm:spPr/>
    </dgm:pt>
    <dgm:pt modelId="{C3C0BF69-C872-4F1E-8201-E3074E131839}" type="pres">
      <dgm:prSet presAssocID="{31838827-840A-41A0-9E4D-CCECB8B0D6B2}" presName="vert1" presStyleCnt="0"/>
      <dgm:spPr/>
    </dgm:pt>
    <dgm:pt modelId="{80A2EC76-6E3D-4354-875A-57A7E235A8C3}" type="pres">
      <dgm:prSet presAssocID="{2D6FF7D2-2221-4233-9B98-D1B7A4C8F02F}" presName="thickLine" presStyleLbl="alignNode1" presStyleIdx="5" presStyleCnt="8"/>
      <dgm:spPr/>
    </dgm:pt>
    <dgm:pt modelId="{0D212F5E-32D7-474F-97F7-4ECE873724FE}" type="pres">
      <dgm:prSet presAssocID="{2D6FF7D2-2221-4233-9B98-D1B7A4C8F02F}" presName="horz1" presStyleCnt="0"/>
      <dgm:spPr/>
    </dgm:pt>
    <dgm:pt modelId="{83B59693-9FD1-427F-87F6-56251BCF4930}" type="pres">
      <dgm:prSet presAssocID="{2D6FF7D2-2221-4233-9B98-D1B7A4C8F02F}" presName="tx1" presStyleLbl="revTx" presStyleIdx="5" presStyleCnt="8"/>
      <dgm:spPr/>
    </dgm:pt>
    <dgm:pt modelId="{3ABCFD14-FDD0-4FB3-B503-48B7EBA2C792}" type="pres">
      <dgm:prSet presAssocID="{2D6FF7D2-2221-4233-9B98-D1B7A4C8F02F}" presName="vert1" presStyleCnt="0"/>
      <dgm:spPr/>
    </dgm:pt>
    <dgm:pt modelId="{971B2D73-C290-406D-BCAC-EF083DC6BAB0}" type="pres">
      <dgm:prSet presAssocID="{3102635F-2471-4EAE-AE69-019074497D5A}" presName="thickLine" presStyleLbl="alignNode1" presStyleIdx="6" presStyleCnt="8"/>
      <dgm:spPr/>
    </dgm:pt>
    <dgm:pt modelId="{74AAE3CA-8BE7-4B75-B3F3-A37F53C20DE1}" type="pres">
      <dgm:prSet presAssocID="{3102635F-2471-4EAE-AE69-019074497D5A}" presName="horz1" presStyleCnt="0"/>
      <dgm:spPr/>
    </dgm:pt>
    <dgm:pt modelId="{6F11E12E-B9B6-47D7-87A9-595E7B5BEF69}" type="pres">
      <dgm:prSet presAssocID="{3102635F-2471-4EAE-AE69-019074497D5A}" presName="tx1" presStyleLbl="revTx" presStyleIdx="6" presStyleCnt="8"/>
      <dgm:spPr/>
    </dgm:pt>
    <dgm:pt modelId="{A11E4D3F-BEA7-4159-AF6E-88EC1D3388DA}" type="pres">
      <dgm:prSet presAssocID="{3102635F-2471-4EAE-AE69-019074497D5A}" presName="vert1" presStyleCnt="0"/>
      <dgm:spPr/>
    </dgm:pt>
    <dgm:pt modelId="{9DFD07A8-2E11-4B6B-8726-8F64680D6AB1}" type="pres">
      <dgm:prSet presAssocID="{67CF5B92-EDC6-4323-A3A1-C076FE396D2E}" presName="thickLine" presStyleLbl="alignNode1" presStyleIdx="7" presStyleCnt="8"/>
      <dgm:spPr/>
    </dgm:pt>
    <dgm:pt modelId="{DC6D2D01-E028-427A-BF3B-25361AF0C2E2}" type="pres">
      <dgm:prSet presAssocID="{67CF5B92-EDC6-4323-A3A1-C076FE396D2E}" presName="horz1" presStyleCnt="0"/>
      <dgm:spPr/>
    </dgm:pt>
    <dgm:pt modelId="{AE7A7095-9A54-4F33-914B-E601A1DFD160}" type="pres">
      <dgm:prSet presAssocID="{67CF5B92-EDC6-4323-A3A1-C076FE396D2E}" presName="tx1" presStyleLbl="revTx" presStyleIdx="7" presStyleCnt="8"/>
      <dgm:spPr/>
    </dgm:pt>
    <dgm:pt modelId="{C39BD82B-DA6A-488B-B35B-3F2DC204F77D}" type="pres">
      <dgm:prSet presAssocID="{67CF5B92-EDC6-4323-A3A1-C076FE396D2E}" presName="vert1" presStyleCnt="0"/>
      <dgm:spPr/>
    </dgm:pt>
  </dgm:ptLst>
  <dgm:cxnLst>
    <dgm:cxn modelId="{2C6CBF0A-B831-4146-974A-55950EA8C032}" srcId="{E1FA8B4E-5682-4935-AE53-20B05A44C414}" destId="{74C98FAE-4748-49D3-A3C6-008B19167FE9}" srcOrd="3" destOrd="0" parTransId="{56D4ECAA-3802-4CE3-9FEC-975E79320597}" sibTransId="{74478D36-DBC1-448D-91AA-739DDBCCF728}"/>
    <dgm:cxn modelId="{CD48B419-A84D-41CA-8A56-0B6112F0747A}" type="presOf" srcId="{31838827-840A-41A0-9E4D-CCECB8B0D6B2}" destId="{223F39B0-DB2C-4FBD-8181-1695C0B93D31}" srcOrd="0" destOrd="0" presId="urn:microsoft.com/office/officeart/2008/layout/LinedList"/>
    <dgm:cxn modelId="{FB7D3723-51FC-4929-BDF7-11C09FC9FA10}" srcId="{E1FA8B4E-5682-4935-AE53-20B05A44C414}" destId="{8181EEB7-DF97-488B-B6B8-D1ABE58BD1E3}" srcOrd="1" destOrd="0" parTransId="{68241842-7071-41E0-8DC1-2992BD32E5E4}" sibTransId="{ECFFC7D3-8FB0-44AD-A9A7-39F89722DD10}"/>
    <dgm:cxn modelId="{E0FCF827-93A5-4451-BABB-52AEB00A74FF}" srcId="{E1FA8B4E-5682-4935-AE53-20B05A44C414}" destId="{3102635F-2471-4EAE-AE69-019074497D5A}" srcOrd="6" destOrd="0" parTransId="{1992E3D1-4B6F-49FC-B51E-306F69519E03}" sibTransId="{B7C05B7F-D7FA-4B72-9158-23BD8EE29612}"/>
    <dgm:cxn modelId="{2F4C6E36-558E-46BA-B955-EFDAD5462DB5}" type="presOf" srcId="{E1FA8B4E-5682-4935-AE53-20B05A44C414}" destId="{A44DE100-0737-423C-844E-489D6D3F26BF}" srcOrd="0" destOrd="0" presId="urn:microsoft.com/office/officeart/2008/layout/LinedList"/>
    <dgm:cxn modelId="{93D15238-B74E-4E14-96FA-9323987BC506}" srcId="{E1FA8B4E-5682-4935-AE53-20B05A44C414}" destId="{2D6FF7D2-2221-4233-9B98-D1B7A4C8F02F}" srcOrd="5" destOrd="0" parTransId="{C4003AF7-88A1-463B-9CF2-3429851E8AA9}" sibTransId="{0FB20E97-2A72-4D90-BF19-6D62229909CC}"/>
    <dgm:cxn modelId="{34643D3A-479D-44A3-AEEE-623394D37E4E}" srcId="{E1FA8B4E-5682-4935-AE53-20B05A44C414}" destId="{13342570-55D8-4675-BC10-8FBFE948076F}" srcOrd="2" destOrd="0" parTransId="{95CA266D-25F3-4CC1-9AA6-F338603184FC}" sibTransId="{8F1A3785-03EF-493E-8C33-107BE604DD63}"/>
    <dgm:cxn modelId="{7E230768-7E56-4068-9E0A-B8B21D012F66}" srcId="{E1FA8B4E-5682-4935-AE53-20B05A44C414}" destId="{31838827-840A-41A0-9E4D-CCECB8B0D6B2}" srcOrd="4" destOrd="0" parTransId="{C96BA708-0FFD-445D-BF8E-657E151DB6EB}" sibTransId="{3E35989A-F018-45E7-92B2-5F2FA9D79A99}"/>
    <dgm:cxn modelId="{F39AF46B-4964-4089-9324-32C2154D44C3}" type="presOf" srcId="{13342570-55D8-4675-BC10-8FBFE948076F}" destId="{33AAF1CD-8A57-4AFC-BBDC-3DAE8F08E66B}" srcOrd="0" destOrd="0" presId="urn:microsoft.com/office/officeart/2008/layout/LinedList"/>
    <dgm:cxn modelId="{CE6E3D72-1C79-4C5E-90E9-8994A877D455}" type="presOf" srcId="{2D6FF7D2-2221-4233-9B98-D1B7A4C8F02F}" destId="{83B59693-9FD1-427F-87F6-56251BCF4930}" srcOrd="0" destOrd="0" presId="urn:microsoft.com/office/officeart/2008/layout/LinedList"/>
    <dgm:cxn modelId="{06F29E54-09F8-46B6-8C90-7F799CE0AE6F}" type="presOf" srcId="{6B8763B3-6B44-4D35-8C14-75D7FD61DEEF}" destId="{7E3548CD-04D2-4830-911B-E5DB8648C02D}" srcOrd="0" destOrd="0" presId="urn:microsoft.com/office/officeart/2008/layout/LinedList"/>
    <dgm:cxn modelId="{0FF19F9A-8294-4CDE-BA4B-1899910AE9B5}" type="presOf" srcId="{74C98FAE-4748-49D3-A3C6-008B19167FE9}" destId="{69527C43-9CFC-4E73-8720-929390E70742}" srcOrd="0" destOrd="0" presId="urn:microsoft.com/office/officeart/2008/layout/LinedList"/>
    <dgm:cxn modelId="{11BAAC9A-4949-4861-ABFD-FB6FA8AAF5A8}" type="presOf" srcId="{3102635F-2471-4EAE-AE69-019074497D5A}" destId="{6F11E12E-B9B6-47D7-87A9-595E7B5BEF69}" srcOrd="0" destOrd="0" presId="urn:microsoft.com/office/officeart/2008/layout/LinedList"/>
    <dgm:cxn modelId="{E0AF39A0-0818-4F6B-BF53-9AB875CC7BA5}" type="presOf" srcId="{67CF5B92-EDC6-4323-A3A1-C076FE396D2E}" destId="{AE7A7095-9A54-4F33-914B-E601A1DFD160}" srcOrd="0" destOrd="0" presId="urn:microsoft.com/office/officeart/2008/layout/LinedList"/>
    <dgm:cxn modelId="{1D8EF0A8-19A3-490E-AB6D-7E2D1735CA7E}" type="presOf" srcId="{8181EEB7-DF97-488B-B6B8-D1ABE58BD1E3}" destId="{6F174722-9881-4E81-804C-1ED2E9C75755}" srcOrd="0" destOrd="0" presId="urn:microsoft.com/office/officeart/2008/layout/LinedList"/>
    <dgm:cxn modelId="{B6D044BC-BA40-4126-B87D-B661D57FE332}" srcId="{E1FA8B4E-5682-4935-AE53-20B05A44C414}" destId="{67CF5B92-EDC6-4323-A3A1-C076FE396D2E}" srcOrd="7" destOrd="0" parTransId="{3290BA92-8808-42FE-8C40-677404DA0F86}" sibTransId="{8C01893E-A9AF-446B-A293-F835503A2A2B}"/>
    <dgm:cxn modelId="{17F91DE3-B7EA-4CE5-AECD-0CE7ED8E6511}" srcId="{E1FA8B4E-5682-4935-AE53-20B05A44C414}" destId="{6B8763B3-6B44-4D35-8C14-75D7FD61DEEF}" srcOrd="0" destOrd="0" parTransId="{38740938-924B-4AAD-857F-E107320726E1}" sibTransId="{8F4AB487-347E-414A-ADD6-5D29B8A26C72}"/>
    <dgm:cxn modelId="{267EC07E-10BA-4940-9F70-AFEC209AE372}" type="presParOf" srcId="{A44DE100-0737-423C-844E-489D6D3F26BF}" destId="{CEC3716D-C87A-47F2-B979-7F298A2D0508}" srcOrd="0" destOrd="0" presId="urn:microsoft.com/office/officeart/2008/layout/LinedList"/>
    <dgm:cxn modelId="{75A2646F-0112-446F-A0BD-ABB0D4F64B1F}" type="presParOf" srcId="{A44DE100-0737-423C-844E-489D6D3F26BF}" destId="{33B5136A-6BF9-4295-9B53-9F4BF1F1C37D}" srcOrd="1" destOrd="0" presId="urn:microsoft.com/office/officeart/2008/layout/LinedList"/>
    <dgm:cxn modelId="{542F93F6-06E6-41E1-86EA-A58D830AC5F3}" type="presParOf" srcId="{33B5136A-6BF9-4295-9B53-9F4BF1F1C37D}" destId="{7E3548CD-04D2-4830-911B-E5DB8648C02D}" srcOrd="0" destOrd="0" presId="urn:microsoft.com/office/officeart/2008/layout/LinedList"/>
    <dgm:cxn modelId="{88DED66D-50F9-4B38-AC0D-552499DD30BF}" type="presParOf" srcId="{33B5136A-6BF9-4295-9B53-9F4BF1F1C37D}" destId="{400F7C24-18E2-44D4-AB85-4A0CD1F1033C}" srcOrd="1" destOrd="0" presId="urn:microsoft.com/office/officeart/2008/layout/LinedList"/>
    <dgm:cxn modelId="{2527B99B-34C2-46B9-A564-DCC9AABDA962}" type="presParOf" srcId="{A44DE100-0737-423C-844E-489D6D3F26BF}" destId="{5149B919-3FE3-4CC2-B864-A041C4A4EF35}" srcOrd="2" destOrd="0" presId="urn:microsoft.com/office/officeart/2008/layout/LinedList"/>
    <dgm:cxn modelId="{2D131C09-1496-44DC-9BF8-F8F9AF834E60}" type="presParOf" srcId="{A44DE100-0737-423C-844E-489D6D3F26BF}" destId="{348E6E29-7912-4845-BAA5-7C329FFFC24B}" srcOrd="3" destOrd="0" presId="urn:microsoft.com/office/officeart/2008/layout/LinedList"/>
    <dgm:cxn modelId="{F5DEDAE1-3955-4C2A-B111-C08C6E201D40}" type="presParOf" srcId="{348E6E29-7912-4845-BAA5-7C329FFFC24B}" destId="{6F174722-9881-4E81-804C-1ED2E9C75755}" srcOrd="0" destOrd="0" presId="urn:microsoft.com/office/officeart/2008/layout/LinedList"/>
    <dgm:cxn modelId="{9B6F93AF-27B9-400C-B14E-C5D8DECEE5D4}" type="presParOf" srcId="{348E6E29-7912-4845-BAA5-7C329FFFC24B}" destId="{65BCE172-9B1F-496B-A459-DF8D9CE9E2B0}" srcOrd="1" destOrd="0" presId="urn:microsoft.com/office/officeart/2008/layout/LinedList"/>
    <dgm:cxn modelId="{964A4775-636C-4798-AD75-04D9B28CA174}" type="presParOf" srcId="{A44DE100-0737-423C-844E-489D6D3F26BF}" destId="{24F1C5CE-E3CC-44B3-8736-338C4D9DBFF5}" srcOrd="4" destOrd="0" presId="urn:microsoft.com/office/officeart/2008/layout/LinedList"/>
    <dgm:cxn modelId="{39D79685-1B06-468C-9817-EA2B9EC9CDE2}" type="presParOf" srcId="{A44DE100-0737-423C-844E-489D6D3F26BF}" destId="{7B1D2351-A9E5-41F8-892A-B728EED6B499}" srcOrd="5" destOrd="0" presId="urn:microsoft.com/office/officeart/2008/layout/LinedList"/>
    <dgm:cxn modelId="{C27E3FD0-DB10-4B0B-91CF-A3021BE8C3C8}" type="presParOf" srcId="{7B1D2351-A9E5-41F8-892A-B728EED6B499}" destId="{33AAF1CD-8A57-4AFC-BBDC-3DAE8F08E66B}" srcOrd="0" destOrd="0" presId="urn:microsoft.com/office/officeart/2008/layout/LinedList"/>
    <dgm:cxn modelId="{7543919E-90E4-47DF-B235-C186DE270F10}" type="presParOf" srcId="{7B1D2351-A9E5-41F8-892A-B728EED6B499}" destId="{0ABAB086-0E36-4C94-B1CD-5BE0DBD5C917}" srcOrd="1" destOrd="0" presId="urn:microsoft.com/office/officeart/2008/layout/LinedList"/>
    <dgm:cxn modelId="{1634DF8A-1ACC-40A6-BC72-1DB47BFC537C}" type="presParOf" srcId="{A44DE100-0737-423C-844E-489D6D3F26BF}" destId="{FAD912D2-A2BB-47E7-95ED-2E6F82DD212E}" srcOrd="6" destOrd="0" presId="urn:microsoft.com/office/officeart/2008/layout/LinedList"/>
    <dgm:cxn modelId="{C7F7A1D0-17F0-48A5-8A3A-FF5D8E84BA73}" type="presParOf" srcId="{A44DE100-0737-423C-844E-489D6D3F26BF}" destId="{92CAEC2B-B336-4D17-91CC-4B5521F431FA}" srcOrd="7" destOrd="0" presId="urn:microsoft.com/office/officeart/2008/layout/LinedList"/>
    <dgm:cxn modelId="{EE314801-5A03-49A3-BE0E-0FFFC403A921}" type="presParOf" srcId="{92CAEC2B-B336-4D17-91CC-4B5521F431FA}" destId="{69527C43-9CFC-4E73-8720-929390E70742}" srcOrd="0" destOrd="0" presId="urn:microsoft.com/office/officeart/2008/layout/LinedList"/>
    <dgm:cxn modelId="{FD36C447-4655-4CDE-A574-BCD4FEAF350D}" type="presParOf" srcId="{92CAEC2B-B336-4D17-91CC-4B5521F431FA}" destId="{BF22C926-442D-44F1-B0C7-AF44C3CE4354}" srcOrd="1" destOrd="0" presId="urn:microsoft.com/office/officeart/2008/layout/LinedList"/>
    <dgm:cxn modelId="{35E4DE82-FD48-4F4C-B367-E940583993C1}" type="presParOf" srcId="{A44DE100-0737-423C-844E-489D6D3F26BF}" destId="{9CA99867-42BD-4C78-8FF7-E53FDD122249}" srcOrd="8" destOrd="0" presId="urn:microsoft.com/office/officeart/2008/layout/LinedList"/>
    <dgm:cxn modelId="{F1DE0BD7-22ED-41CF-BFA1-4F9C92F54D73}" type="presParOf" srcId="{A44DE100-0737-423C-844E-489D6D3F26BF}" destId="{73939872-866B-4EED-8CB7-97D648B38E9D}" srcOrd="9" destOrd="0" presId="urn:microsoft.com/office/officeart/2008/layout/LinedList"/>
    <dgm:cxn modelId="{8A1A8184-7390-4CDA-A602-728C54B72349}" type="presParOf" srcId="{73939872-866B-4EED-8CB7-97D648B38E9D}" destId="{223F39B0-DB2C-4FBD-8181-1695C0B93D31}" srcOrd="0" destOrd="0" presId="urn:microsoft.com/office/officeart/2008/layout/LinedList"/>
    <dgm:cxn modelId="{B3F3A5B7-EF72-4706-A78D-2F04DE732656}" type="presParOf" srcId="{73939872-866B-4EED-8CB7-97D648B38E9D}" destId="{C3C0BF69-C872-4F1E-8201-E3074E131839}" srcOrd="1" destOrd="0" presId="urn:microsoft.com/office/officeart/2008/layout/LinedList"/>
    <dgm:cxn modelId="{0F92AEE0-35F1-4FDA-A6A2-672079F2AA0C}" type="presParOf" srcId="{A44DE100-0737-423C-844E-489D6D3F26BF}" destId="{80A2EC76-6E3D-4354-875A-57A7E235A8C3}" srcOrd="10" destOrd="0" presId="urn:microsoft.com/office/officeart/2008/layout/LinedList"/>
    <dgm:cxn modelId="{4D4BF320-D6C2-43CE-AE50-FFD28375A02E}" type="presParOf" srcId="{A44DE100-0737-423C-844E-489D6D3F26BF}" destId="{0D212F5E-32D7-474F-97F7-4ECE873724FE}" srcOrd="11" destOrd="0" presId="urn:microsoft.com/office/officeart/2008/layout/LinedList"/>
    <dgm:cxn modelId="{1F4485B9-0F6B-4290-9A66-F97E1A8D9A32}" type="presParOf" srcId="{0D212F5E-32D7-474F-97F7-4ECE873724FE}" destId="{83B59693-9FD1-427F-87F6-56251BCF4930}" srcOrd="0" destOrd="0" presId="urn:microsoft.com/office/officeart/2008/layout/LinedList"/>
    <dgm:cxn modelId="{1792606F-46E0-4800-914E-6380EAA9833B}" type="presParOf" srcId="{0D212F5E-32D7-474F-97F7-4ECE873724FE}" destId="{3ABCFD14-FDD0-4FB3-B503-48B7EBA2C792}" srcOrd="1" destOrd="0" presId="urn:microsoft.com/office/officeart/2008/layout/LinedList"/>
    <dgm:cxn modelId="{43980258-C2DA-4E41-A75A-EED6185DC702}" type="presParOf" srcId="{A44DE100-0737-423C-844E-489D6D3F26BF}" destId="{971B2D73-C290-406D-BCAC-EF083DC6BAB0}" srcOrd="12" destOrd="0" presId="urn:microsoft.com/office/officeart/2008/layout/LinedList"/>
    <dgm:cxn modelId="{DD7122FB-F9AD-406F-9803-C18D88C0D878}" type="presParOf" srcId="{A44DE100-0737-423C-844E-489D6D3F26BF}" destId="{74AAE3CA-8BE7-4B75-B3F3-A37F53C20DE1}" srcOrd="13" destOrd="0" presId="urn:microsoft.com/office/officeart/2008/layout/LinedList"/>
    <dgm:cxn modelId="{4DD0F93B-5061-48E9-8EA2-C1C3D1FAADE4}" type="presParOf" srcId="{74AAE3CA-8BE7-4B75-B3F3-A37F53C20DE1}" destId="{6F11E12E-B9B6-47D7-87A9-595E7B5BEF69}" srcOrd="0" destOrd="0" presId="urn:microsoft.com/office/officeart/2008/layout/LinedList"/>
    <dgm:cxn modelId="{EDFFC06F-CDD4-4187-8319-E5C9C2382574}" type="presParOf" srcId="{74AAE3CA-8BE7-4B75-B3F3-A37F53C20DE1}" destId="{A11E4D3F-BEA7-4159-AF6E-88EC1D3388DA}" srcOrd="1" destOrd="0" presId="urn:microsoft.com/office/officeart/2008/layout/LinedList"/>
    <dgm:cxn modelId="{3DECE528-0991-4A24-89C5-10A11F9C9815}" type="presParOf" srcId="{A44DE100-0737-423C-844E-489D6D3F26BF}" destId="{9DFD07A8-2E11-4B6B-8726-8F64680D6AB1}" srcOrd="14" destOrd="0" presId="urn:microsoft.com/office/officeart/2008/layout/LinedList"/>
    <dgm:cxn modelId="{BD0697AC-58B2-42A7-9F61-C8451D23AD58}" type="presParOf" srcId="{A44DE100-0737-423C-844E-489D6D3F26BF}" destId="{DC6D2D01-E028-427A-BF3B-25361AF0C2E2}" srcOrd="15" destOrd="0" presId="urn:microsoft.com/office/officeart/2008/layout/LinedList"/>
    <dgm:cxn modelId="{2ADCC565-45B5-4F22-900C-53EDE947FA81}" type="presParOf" srcId="{DC6D2D01-E028-427A-BF3B-25361AF0C2E2}" destId="{AE7A7095-9A54-4F33-914B-E601A1DFD160}" srcOrd="0" destOrd="0" presId="urn:microsoft.com/office/officeart/2008/layout/LinedList"/>
    <dgm:cxn modelId="{2A0E1812-DBF6-47A3-854C-3B3A2596FC29}" type="presParOf" srcId="{DC6D2D01-E028-427A-BF3B-25361AF0C2E2}" destId="{C39BD82B-DA6A-488B-B35B-3F2DC204F7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AE32-E15F-4FE9-8BB8-C8D0DF33757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2294E6C1-DB9F-4E1A-9E81-DC777F8600F0}">
      <dgm:prSet phldrT="[文本]"/>
      <dgm:spPr/>
      <dgm:t>
        <a:bodyPr/>
        <a:lstStyle/>
        <a:p>
          <a:r>
            <a:rPr lang="en-US" altLang="zh-CN" dirty="0"/>
            <a:t>Run the program</a:t>
          </a:r>
          <a:endParaRPr lang="zh-CN" altLang="en-US" dirty="0"/>
        </a:p>
      </dgm:t>
    </dgm:pt>
    <dgm:pt modelId="{476410AD-5221-4EF4-A1F6-B15190C388F2}" type="parTrans" cxnId="{3D527252-5EA5-4FB3-B265-2323A605F437}">
      <dgm:prSet/>
      <dgm:spPr/>
      <dgm:t>
        <a:bodyPr/>
        <a:lstStyle/>
        <a:p>
          <a:endParaRPr lang="zh-CN" altLang="en-US"/>
        </a:p>
      </dgm:t>
    </dgm:pt>
    <dgm:pt modelId="{5121E82E-4924-4919-BA66-2FB7791A763A}" type="sibTrans" cxnId="{3D527252-5EA5-4FB3-B265-2323A605F437}">
      <dgm:prSet/>
      <dgm:spPr/>
      <dgm:t>
        <a:bodyPr/>
        <a:lstStyle/>
        <a:p>
          <a:endParaRPr lang="zh-CN" altLang="en-US"/>
        </a:p>
      </dgm:t>
    </dgm:pt>
    <dgm:pt modelId="{E4F047EF-8AF2-4119-972D-A30CF0C956CC}">
      <dgm:prSet phldrT="[文本]"/>
      <dgm:spPr/>
      <dgm:t>
        <a:bodyPr/>
        <a:lstStyle/>
        <a:p>
          <a:r>
            <a:rPr lang="en-US" altLang="zh-CN" dirty="0"/>
            <a:t>The IDE runs the source code</a:t>
          </a:r>
          <a:endParaRPr lang="zh-CN" altLang="en-US" dirty="0"/>
        </a:p>
      </dgm:t>
    </dgm:pt>
    <dgm:pt modelId="{75A9C5CC-0EDA-4084-B537-F2C6438F7C93}" type="parTrans" cxnId="{9D8B4913-1E50-4086-8FA0-D0D4E2AF2FA8}">
      <dgm:prSet/>
      <dgm:spPr/>
      <dgm:t>
        <a:bodyPr/>
        <a:lstStyle/>
        <a:p>
          <a:endParaRPr lang="zh-CN" altLang="en-US"/>
        </a:p>
      </dgm:t>
    </dgm:pt>
    <dgm:pt modelId="{61B8BE28-C603-4EAB-8DCB-C792507BAB65}" type="sibTrans" cxnId="{9D8B4913-1E50-4086-8FA0-D0D4E2AF2FA8}">
      <dgm:prSet/>
      <dgm:spPr/>
      <dgm:t>
        <a:bodyPr/>
        <a:lstStyle/>
        <a:p>
          <a:endParaRPr lang="zh-CN" altLang="en-US"/>
        </a:p>
      </dgm:t>
    </dgm:pt>
    <dgm:pt modelId="{9D436188-BCFF-4997-82F1-79A7BCE9C65E}">
      <dgm:prSet phldrT="[文本]"/>
      <dgm:spPr/>
      <dgm:t>
        <a:bodyPr/>
        <a:lstStyle/>
        <a:p>
          <a:r>
            <a:rPr lang="en-US" altLang="zh-CN" dirty="0"/>
            <a:t>EXE executable</a:t>
          </a:r>
          <a:endParaRPr lang="zh-CN" altLang="en-US" dirty="0"/>
        </a:p>
      </dgm:t>
    </dgm:pt>
    <dgm:pt modelId="{F5D616C7-0D84-41F5-8D77-F6CED89BF18E}" type="parTrans" cxnId="{DDCCE061-554D-4025-A4C4-690B30AD9785}">
      <dgm:prSet/>
      <dgm:spPr/>
      <dgm:t>
        <a:bodyPr/>
        <a:lstStyle/>
        <a:p>
          <a:endParaRPr lang="zh-CN" altLang="en-US"/>
        </a:p>
      </dgm:t>
    </dgm:pt>
    <dgm:pt modelId="{8271481A-4E64-4219-9745-4E7B1EAEA026}" type="sibTrans" cxnId="{DDCCE061-554D-4025-A4C4-690B30AD9785}">
      <dgm:prSet/>
      <dgm:spPr/>
      <dgm:t>
        <a:bodyPr/>
        <a:lstStyle/>
        <a:p>
          <a:endParaRPr lang="zh-CN" altLang="en-US"/>
        </a:p>
      </dgm:t>
    </dgm:pt>
    <dgm:pt modelId="{0E92F69C-8BEA-4F8A-8C55-10D81CB91C0A}">
      <dgm:prSet phldrT="[文本]"/>
      <dgm:spPr/>
      <dgm:t>
        <a:bodyPr/>
        <a:lstStyle/>
        <a:p>
          <a:r>
            <a:rPr lang="en-US" altLang="zh-CN" dirty="0"/>
            <a:t>Enter the relationship mode</a:t>
          </a:r>
          <a:endParaRPr lang="zh-CN" altLang="en-US" dirty="0"/>
        </a:p>
      </dgm:t>
    </dgm:pt>
    <dgm:pt modelId="{488AE271-93CE-4C70-95A3-B0811064346B}" type="parTrans" cxnId="{7DB4CA88-06FC-48F2-ACDB-3E5E2F082A68}">
      <dgm:prSet/>
      <dgm:spPr/>
      <dgm:t>
        <a:bodyPr/>
        <a:lstStyle/>
        <a:p>
          <a:endParaRPr lang="zh-CN" altLang="en-US"/>
        </a:p>
      </dgm:t>
    </dgm:pt>
    <dgm:pt modelId="{CE4041D8-8B44-4617-8E42-7385A11A9C28}" type="sibTrans" cxnId="{7DB4CA88-06FC-48F2-ACDB-3E5E2F082A68}">
      <dgm:prSet/>
      <dgm:spPr/>
      <dgm:t>
        <a:bodyPr/>
        <a:lstStyle/>
        <a:p>
          <a:endParaRPr lang="zh-CN" altLang="en-US"/>
        </a:p>
      </dgm:t>
    </dgm:pt>
    <dgm:pt modelId="{296465D3-F3C9-4C02-8EF9-349264FDC245}">
      <dgm:prSet phldrT="[文本]"/>
      <dgm:spPr/>
      <dgm:t>
        <a:bodyPr/>
        <a:lstStyle/>
        <a:p>
          <a:r>
            <a:rPr lang="en-US" altLang="zh-CN" dirty="0"/>
            <a:t>The backend performs the relevant operations</a:t>
          </a:r>
          <a:endParaRPr lang="zh-CN" altLang="en-US" dirty="0"/>
        </a:p>
      </dgm:t>
    </dgm:pt>
    <dgm:pt modelId="{20FB3AB6-BAAF-4FD8-BD0B-E02CF725DE41}" type="parTrans" cxnId="{B7A48CE3-11EB-4CAC-BAB1-81CB31AB24C9}">
      <dgm:prSet/>
      <dgm:spPr/>
      <dgm:t>
        <a:bodyPr/>
        <a:lstStyle/>
        <a:p>
          <a:endParaRPr lang="zh-CN" altLang="en-US"/>
        </a:p>
      </dgm:t>
    </dgm:pt>
    <dgm:pt modelId="{91DE765A-1256-4CD3-BE19-754F0FCE17DF}" type="sibTrans" cxnId="{B7A48CE3-11EB-4CAC-BAB1-81CB31AB24C9}">
      <dgm:prSet/>
      <dgm:spPr/>
      <dgm:t>
        <a:bodyPr/>
        <a:lstStyle/>
        <a:p>
          <a:endParaRPr lang="zh-CN" altLang="en-US"/>
        </a:p>
      </dgm:t>
    </dgm:pt>
    <dgm:pt modelId="{C501D945-7B98-4294-BA9C-ACB6B8FDD492}">
      <dgm:prSet phldrT="[文本]"/>
      <dgm:spPr/>
      <dgm:t>
        <a:bodyPr/>
        <a:lstStyle/>
        <a:p>
          <a:r>
            <a:rPr lang="en-US" altLang="zh-CN" dirty="0"/>
            <a:t>Once the presentation is complete</a:t>
          </a:r>
          <a:endParaRPr lang="zh-CN" altLang="en-US" dirty="0"/>
        </a:p>
      </dgm:t>
    </dgm:pt>
    <dgm:pt modelId="{B91DD51D-4FDB-4FC0-AA42-3E2EA91FD781}" type="parTrans" cxnId="{700E1B56-2DD5-49D8-84C8-792D50276961}">
      <dgm:prSet/>
      <dgm:spPr/>
      <dgm:t>
        <a:bodyPr/>
        <a:lstStyle/>
        <a:p>
          <a:endParaRPr lang="zh-CN" altLang="en-US"/>
        </a:p>
      </dgm:t>
    </dgm:pt>
    <dgm:pt modelId="{65C8E96B-42A0-4C60-ABFF-26A4C2DB9813}" type="sibTrans" cxnId="{700E1B56-2DD5-49D8-84C8-792D50276961}">
      <dgm:prSet/>
      <dgm:spPr/>
      <dgm:t>
        <a:bodyPr/>
        <a:lstStyle/>
        <a:p>
          <a:endParaRPr lang="zh-CN" altLang="en-US"/>
        </a:p>
      </dgm:t>
    </dgm:pt>
    <dgm:pt modelId="{EC5D53BB-523D-46C3-BDE9-B04C06A83744}">
      <dgm:prSet phldrT="[文本]"/>
      <dgm:spPr/>
      <dgm:t>
        <a:bodyPr/>
        <a:lstStyle/>
        <a:p>
          <a:r>
            <a:rPr lang="en-US" altLang="zh-CN" dirty="0"/>
            <a:t>Save the text information</a:t>
          </a:r>
          <a:endParaRPr lang="zh-CN" altLang="en-US" dirty="0"/>
        </a:p>
      </dgm:t>
    </dgm:pt>
    <dgm:pt modelId="{29BAACBC-69CA-4DEB-89B3-F9C57977B7E9}" type="parTrans" cxnId="{3526572E-00BF-4E77-B98B-F4042E6D8C0B}">
      <dgm:prSet/>
      <dgm:spPr/>
      <dgm:t>
        <a:bodyPr/>
        <a:lstStyle/>
        <a:p>
          <a:endParaRPr lang="zh-CN" altLang="en-US"/>
        </a:p>
      </dgm:t>
    </dgm:pt>
    <dgm:pt modelId="{35B3FAF0-4537-4511-8F8D-F182822C2485}" type="sibTrans" cxnId="{3526572E-00BF-4E77-B98B-F4042E6D8C0B}">
      <dgm:prSet/>
      <dgm:spPr/>
      <dgm:t>
        <a:bodyPr/>
        <a:lstStyle/>
        <a:p>
          <a:endParaRPr lang="zh-CN" altLang="en-US"/>
        </a:p>
      </dgm:t>
    </dgm:pt>
    <dgm:pt modelId="{54DCD41A-5A15-4FBD-A874-3BA6CE4115F9}">
      <dgm:prSet phldrT="[文本]"/>
      <dgm:spPr/>
      <dgm:t>
        <a:bodyPr/>
        <a:lstStyle/>
        <a:p>
          <a:r>
            <a:rPr lang="en-US" altLang="zh-CN" dirty="0"/>
            <a:t>Front-end dynamic display</a:t>
          </a:r>
          <a:endParaRPr lang="zh-CN" altLang="en-US" dirty="0"/>
        </a:p>
      </dgm:t>
    </dgm:pt>
    <dgm:pt modelId="{17E50689-F83E-481E-9474-73BD0B41DEDA}" type="sibTrans" cxnId="{E35D29A2-E770-49BA-93B1-531709264825}">
      <dgm:prSet/>
      <dgm:spPr/>
      <dgm:t>
        <a:bodyPr/>
        <a:lstStyle/>
        <a:p>
          <a:endParaRPr lang="zh-CN" altLang="en-US"/>
        </a:p>
      </dgm:t>
    </dgm:pt>
    <dgm:pt modelId="{FD935848-C182-46E2-8DD0-88D6A583C862}" type="parTrans" cxnId="{E35D29A2-E770-49BA-93B1-531709264825}">
      <dgm:prSet/>
      <dgm:spPr/>
      <dgm:t>
        <a:bodyPr/>
        <a:lstStyle/>
        <a:p>
          <a:endParaRPr lang="zh-CN" altLang="en-US"/>
        </a:p>
      </dgm:t>
    </dgm:pt>
    <dgm:pt modelId="{E800DF01-2E9B-44F8-BD23-94118B8A6B4D}" type="pres">
      <dgm:prSet presAssocID="{7FBDAE32-E15F-4FE9-8BB8-C8D0DF33757F}" presName="Name0" presStyleCnt="0">
        <dgm:presLayoutVars>
          <dgm:dir/>
          <dgm:animLvl val="lvl"/>
          <dgm:resizeHandles val="exact"/>
        </dgm:presLayoutVars>
      </dgm:prSet>
      <dgm:spPr/>
    </dgm:pt>
    <dgm:pt modelId="{66B6254B-CB10-4744-A47B-4EAC8CCA2964}" type="pres">
      <dgm:prSet presAssocID="{C501D945-7B98-4294-BA9C-ACB6B8FDD492}" presName="boxAndChildren" presStyleCnt="0"/>
      <dgm:spPr/>
    </dgm:pt>
    <dgm:pt modelId="{F6AED316-4016-4072-9A22-10BCEE8FA139}" type="pres">
      <dgm:prSet presAssocID="{C501D945-7B98-4294-BA9C-ACB6B8FDD492}" presName="parentTextBox" presStyleLbl="node1" presStyleIdx="0" presStyleCnt="3"/>
      <dgm:spPr/>
    </dgm:pt>
    <dgm:pt modelId="{BAA5DE62-468B-431B-8114-EAEE30F05133}" type="pres">
      <dgm:prSet presAssocID="{C501D945-7B98-4294-BA9C-ACB6B8FDD492}" presName="entireBox" presStyleLbl="node1" presStyleIdx="0" presStyleCnt="3"/>
      <dgm:spPr/>
    </dgm:pt>
    <dgm:pt modelId="{1D3E0405-D922-4023-8355-ED85B3F95A7E}" type="pres">
      <dgm:prSet presAssocID="{C501D945-7B98-4294-BA9C-ACB6B8FDD492}" presName="descendantBox" presStyleCnt="0"/>
      <dgm:spPr/>
    </dgm:pt>
    <dgm:pt modelId="{CEF67E25-4B93-4D05-8921-1BDBF28FE5EE}" type="pres">
      <dgm:prSet presAssocID="{EC5D53BB-523D-46C3-BDE9-B04C06A83744}" presName="childTextBox" presStyleLbl="fgAccFollowNode1" presStyleIdx="0" presStyleCnt="5">
        <dgm:presLayoutVars>
          <dgm:bulletEnabled val="1"/>
        </dgm:presLayoutVars>
      </dgm:prSet>
      <dgm:spPr/>
    </dgm:pt>
    <dgm:pt modelId="{F6EDD010-8353-4D74-BC0A-BE4198012FBA}" type="pres">
      <dgm:prSet presAssocID="{CE4041D8-8B44-4617-8E42-7385A11A9C28}" presName="sp" presStyleCnt="0"/>
      <dgm:spPr/>
    </dgm:pt>
    <dgm:pt modelId="{726A0E93-2391-42F9-8E81-0181AF4D3619}" type="pres">
      <dgm:prSet presAssocID="{0E92F69C-8BEA-4F8A-8C55-10D81CB91C0A}" presName="arrowAndChildren" presStyleCnt="0"/>
      <dgm:spPr/>
    </dgm:pt>
    <dgm:pt modelId="{6D6E665A-2A46-4311-B8D5-B15B6E2E7E76}" type="pres">
      <dgm:prSet presAssocID="{0E92F69C-8BEA-4F8A-8C55-10D81CB91C0A}" presName="parentTextArrow" presStyleLbl="node1" presStyleIdx="0" presStyleCnt="3"/>
      <dgm:spPr/>
    </dgm:pt>
    <dgm:pt modelId="{EAFF7509-304B-4F7A-8E33-AFE405D65A5E}" type="pres">
      <dgm:prSet presAssocID="{0E92F69C-8BEA-4F8A-8C55-10D81CB91C0A}" presName="arrow" presStyleLbl="node1" presStyleIdx="1" presStyleCnt="3"/>
      <dgm:spPr/>
    </dgm:pt>
    <dgm:pt modelId="{CF609366-DDE9-46DC-8DA4-AA52DC5252B4}" type="pres">
      <dgm:prSet presAssocID="{0E92F69C-8BEA-4F8A-8C55-10D81CB91C0A}" presName="descendantArrow" presStyleCnt="0"/>
      <dgm:spPr/>
    </dgm:pt>
    <dgm:pt modelId="{EEEB3CC2-C714-4EB0-AA33-7982C22FE7E4}" type="pres">
      <dgm:prSet presAssocID="{296465D3-F3C9-4C02-8EF9-349264FDC245}" presName="childTextArrow" presStyleLbl="fgAccFollowNode1" presStyleIdx="1" presStyleCnt="5">
        <dgm:presLayoutVars>
          <dgm:bulletEnabled val="1"/>
        </dgm:presLayoutVars>
      </dgm:prSet>
      <dgm:spPr/>
    </dgm:pt>
    <dgm:pt modelId="{240B4124-BAD7-4A8A-BFFB-89D935714B02}" type="pres">
      <dgm:prSet presAssocID="{54DCD41A-5A15-4FBD-A874-3BA6CE4115F9}" presName="childTextArrow" presStyleLbl="fgAccFollowNode1" presStyleIdx="2" presStyleCnt="5">
        <dgm:presLayoutVars>
          <dgm:bulletEnabled val="1"/>
        </dgm:presLayoutVars>
      </dgm:prSet>
      <dgm:spPr/>
    </dgm:pt>
    <dgm:pt modelId="{4B25BC42-869F-4F41-AFC5-46124A7553E3}" type="pres">
      <dgm:prSet presAssocID="{5121E82E-4924-4919-BA66-2FB7791A763A}" presName="sp" presStyleCnt="0"/>
      <dgm:spPr/>
    </dgm:pt>
    <dgm:pt modelId="{5F2CE1B3-7F77-497A-89DE-0DF2F2BF7868}" type="pres">
      <dgm:prSet presAssocID="{2294E6C1-DB9F-4E1A-9E81-DC777F8600F0}" presName="arrowAndChildren" presStyleCnt="0"/>
      <dgm:spPr/>
    </dgm:pt>
    <dgm:pt modelId="{9ACF5713-2D96-4949-848C-287B50B0F1F0}" type="pres">
      <dgm:prSet presAssocID="{2294E6C1-DB9F-4E1A-9E81-DC777F8600F0}" presName="parentTextArrow" presStyleLbl="node1" presStyleIdx="1" presStyleCnt="3"/>
      <dgm:spPr/>
    </dgm:pt>
    <dgm:pt modelId="{D6EE06BA-0963-4622-88DB-96EE1A0B2031}" type="pres">
      <dgm:prSet presAssocID="{2294E6C1-DB9F-4E1A-9E81-DC777F8600F0}" presName="arrow" presStyleLbl="node1" presStyleIdx="2" presStyleCnt="3" custLinFactNeighborX="-751" custLinFactNeighborY="-18350"/>
      <dgm:spPr/>
    </dgm:pt>
    <dgm:pt modelId="{F8EF73C9-6923-4624-977B-01C640A88DCF}" type="pres">
      <dgm:prSet presAssocID="{2294E6C1-DB9F-4E1A-9E81-DC777F8600F0}" presName="descendantArrow" presStyleCnt="0"/>
      <dgm:spPr/>
    </dgm:pt>
    <dgm:pt modelId="{19A3EF1D-EA43-4BBF-B884-4C27BCDBFA0E}" type="pres">
      <dgm:prSet presAssocID="{E4F047EF-8AF2-4119-972D-A30CF0C956CC}" presName="childTextArrow" presStyleLbl="fgAccFollowNode1" presStyleIdx="3" presStyleCnt="5">
        <dgm:presLayoutVars>
          <dgm:bulletEnabled val="1"/>
        </dgm:presLayoutVars>
      </dgm:prSet>
      <dgm:spPr/>
    </dgm:pt>
    <dgm:pt modelId="{806AF9B5-B27C-40E5-AE3B-158656E64A70}" type="pres">
      <dgm:prSet presAssocID="{9D436188-BCFF-4997-82F1-79A7BCE9C65E}" presName="childTextArrow" presStyleLbl="fgAccFollowNode1" presStyleIdx="4" presStyleCnt="5" custLinFactNeighborX="0">
        <dgm:presLayoutVars>
          <dgm:bulletEnabled val="1"/>
        </dgm:presLayoutVars>
      </dgm:prSet>
      <dgm:spPr/>
    </dgm:pt>
  </dgm:ptLst>
  <dgm:cxnLst>
    <dgm:cxn modelId="{9D8B4913-1E50-4086-8FA0-D0D4E2AF2FA8}" srcId="{2294E6C1-DB9F-4E1A-9E81-DC777F8600F0}" destId="{E4F047EF-8AF2-4119-972D-A30CF0C956CC}" srcOrd="0" destOrd="0" parTransId="{75A9C5CC-0EDA-4084-B537-F2C6438F7C93}" sibTransId="{61B8BE28-C603-4EAB-8DCB-C792507BAB65}"/>
    <dgm:cxn modelId="{3526572E-00BF-4E77-B98B-F4042E6D8C0B}" srcId="{C501D945-7B98-4294-BA9C-ACB6B8FDD492}" destId="{EC5D53BB-523D-46C3-BDE9-B04C06A83744}" srcOrd="0" destOrd="0" parTransId="{29BAACBC-69CA-4DEB-89B3-F9C57977B7E9}" sibTransId="{35B3FAF0-4537-4511-8F8D-F182822C2485}"/>
    <dgm:cxn modelId="{DDCCE061-554D-4025-A4C4-690B30AD9785}" srcId="{2294E6C1-DB9F-4E1A-9E81-DC777F8600F0}" destId="{9D436188-BCFF-4997-82F1-79A7BCE9C65E}" srcOrd="1" destOrd="0" parTransId="{F5D616C7-0D84-41F5-8D77-F6CED89BF18E}" sibTransId="{8271481A-4E64-4219-9745-4E7B1EAEA026}"/>
    <dgm:cxn modelId="{358DA762-80BD-4197-A715-8865E24CA5A8}" type="presOf" srcId="{9D436188-BCFF-4997-82F1-79A7BCE9C65E}" destId="{806AF9B5-B27C-40E5-AE3B-158656E64A70}" srcOrd="0" destOrd="0" presId="urn:microsoft.com/office/officeart/2005/8/layout/process4"/>
    <dgm:cxn modelId="{35CE4F64-D757-4CEE-A187-0C12BDEEEDE2}" type="presOf" srcId="{7FBDAE32-E15F-4FE9-8BB8-C8D0DF33757F}" destId="{E800DF01-2E9B-44F8-BD23-94118B8A6B4D}" srcOrd="0" destOrd="0" presId="urn:microsoft.com/office/officeart/2005/8/layout/process4"/>
    <dgm:cxn modelId="{833B7548-FAAA-437A-B6A6-1E252F590F69}" type="presOf" srcId="{0E92F69C-8BEA-4F8A-8C55-10D81CB91C0A}" destId="{EAFF7509-304B-4F7A-8E33-AFE405D65A5E}" srcOrd="1" destOrd="0" presId="urn:microsoft.com/office/officeart/2005/8/layout/process4"/>
    <dgm:cxn modelId="{25EBC56F-C349-4616-AFC7-6330FEEBB30F}" type="presOf" srcId="{EC5D53BB-523D-46C3-BDE9-B04C06A83744}" destId="{CEF67E25-4B93-4D05-8921-1BDBF28FE5EE}" srcOrd="0" destOrd="0" presId="urn:microsoft.com/office/officeart/2005/8/layout/process4"/>
    <dgm:cxn modelId="{3D527252-5EA5-4FB3-B265-2323A605F437}" srcId="{7FBDAE32-E15F-4FE9-8BB8-C8D0DF33757F}" destId="{2294E6C1-DB9F-4E1A-9E81-DC777F8600F0}" srcOrd="0" destOrd="0" parTransId="{476410AD-5221-4EF4-A1F6-B15190C388F2}" sibTransId="{5121E82E-4924-4919-BA66-2FB7791A763A}"/>
    <dgm:cxn modelId="{700E1B56-2DD5-49D8-84C8-792D50276961}" srcId="{7FBDAE32-E15F-4FE9-8BB8-C8D0DF33757F}" destId="{C501D945-7B98-4294-BA9C-ACB6B8FDD492}" srcOrd="2" destOrd="0" parTransId="{B91DD51D-4FDB-4FC0-AA42-3E2EA91FD781}" sibTransId="{65C8E96B-42A0-4C60-ABFF-26A4C2DB9813}"/>
    <dgm:cxn modelId="{3E274988-4AF5-44C3-AC5A-2C1DF3D44EA7}" type="presOf" srcId="{2294E6C1-DB9F-4E1A-9E81-DC777F8600F0}" destId="{9ACF5713-2D96-4949-848C-287B50B0F1F0}" srcOrd="0" destOrd="0" presId="urn:microsoft.com/office/officeart/2005/8/layout/process4"/>
    <dgm:cxn modelId="{7DB4CA88-06FC-48F2-ACDB-3E5E2F082A68}" srcId="{7FBDAE32-E15F-4FE9-8BB8-C8D0DF33757F}" destId="{0E92F69C-8BEA-4F8A-8C55-10D81CB91C0A}" srcOrd="1" destOrd="0" parTransId="{488AE271-93CE-4C70-95A3-B0811064346B}" sibTransId="{CE4041D8-8B44-4617-8E42-7385A11A9C28}"/>
    <dgm:cxn modelId="{4324B28B-8F25-43D7-AE0B-D747A573E112}" type="presOf" srcId="{C501D945-7B98-4294-BA9C-ACB6B8FDD492}" destId="{BAA5DE62-468B-431B-8114-EAEE30F05133}" srcOrd="1" destOrd="0" presId="urn:microsoft.com/office/officeart/2005/8/layout/process4"/>
    <dgm:cxn modelId="{E35D29A2-E770-49BA-93B1-531709264825}" srcId="{0E92F69C-8BEA-4F8A-8C55-10D81CB91C0A}" destId="{54DCD41A-5A15-4FBD-A874-3BA6CE4115F9}" srcOrd="1" destOrd="0" parTransId="{FD935848-C182-46E2-8DD0-88D6A583C862}" sibTransId="{17E50689-F83E-481E-9474-73BD0B41DEDA}"/>
    <dgm:cxn modelId="{45AC65B1-3517-4D51-A686-2F9AEB21D61E}" type="presOf" srcId="{0E92F69C-8BEA-4F8A-8C55-10D81CB91C0A}" destId="{6D6E665A-2A46-4311-B8D5-B15B6E2E7E76}" srcOrd="0" destOrd="0" presId="urn:microsoft.com/office/officeart/2005/8/layout/process4"/>
    <dgm:cxn modelId="{7A23A1B3-47EC-404F-B04D-68D664A84A8C}" type="presOf" srcId="{54DCD41A-5A15-4FBD-A874-3BA6CE4115F9}" destId="{240B4124-BAD7-4A8A-BFFB-89D935714B02}" srcOrd="0" destOrd="0" presId="urn:microsoft.com/office/officeart/2005/8/layout/process4"/>
    <dgm:cxn modelId="{0C3E31B6-B908-4247-ABBE-6760272EEC11}" type="presOf" srcId="{296465D3-F3C9-4C02-8EF9-349264FDC245}" destId="{EEEB3CC2-C714-4EB0-AA33-7982C22FE7E4}" srcOrd="0" destOrd="0" presId="urn:microsoft.com/office/officeart/2005/8/layout/process4"/>
    <dgm:cxn modelId="{FB59FFCF-8458-4709-A993-E10DDF351C2D}" type="presOf" srcId="{2294E6C1-DB9F-4E1A-9E81-DC777F8600F0}" destId="{D6EE06BA-0963-4622-88DB-96EE1A0B2031}" srcOrd="1" destOrd="0" presId="urn:microsoft.com/office/officeart/2005/8/layout/process4"/>
    <dgm:cxn modelId="{D68CC4D6-8991-49A4-9BDB-FEF7730F15DB}" type="presOf" srcId="{C501D945-7B98-4294-BA9C-ACB6B8FDD492}" destId="{F6AED316-4016-4072-9A22-10BCEE8FA139}" srcOrd="0" destOrd="0" presId="urn:microsoft.com/office/officeart/2005/8/layout/process4"/>
    <dgm:cxn modelId="{B7A48CE3-11EB-4CAC-BAB1-81CB31AB24C9}" srcId="{0E92F69C-8BEA-4F8A-8C55-10D81CB91C0A}" destId="{296465D3-F3C9-4C02-8EF9-349264FDC245}" srcOrd="0" destOrd="0" parTransId="{20FB3AB6-BAAF-4FD8-BD0B-E02CF725DE41}" sibTransId="{91DE765A-1256-4CD3-BE19-754F0FCE17DF}"/>
    <dgm:cxn modelId="{6FCEEDF5-D94C-44B6-99AD-2B59C3177444}" type="presOf" srcId="{E4F047EF-8AF2-4119-972D-A30CF0C956CC}" destId="{19A3EF1D-EA43-4BBF-B884-4C27BCDBFA0E}" srcOrd="0" destOrd="0" presId="urn:microsoft.com/office/officeart/2005/8/layout/process4"/>
    <dgm:cxn modelId="{291A33AF-18C3-4D13-94A4-BB1B82C4C53E}" type="presParOf" srcId="{E800DF01-2E9B-44F8-BD23-94118B8A6B4D}" destId="{66B6254B-CB10-4744-A47B-4EAC8CCA2964}" srcOrd="0" destOrd="0" presId="urn:microsoft.com/office/officeart/2005/8/layout/process4"/>
    <dgm:cxn modelId="{280E11C1-A4C2-436B-A73F-2C662D845681}" type="presParOf" srcId="{66B6254B-CB10-4744-A47B-4EAC8CCA2964}" destId="{F6AED316-4016-4072-9A22-10BCEE8FA139}" srcOrd="0" destOrd="0" presId="urn:microsoft.com/office/officeart/2005/8/layout/process4"/>
    <dgm:cxn modelId="{BE0E1198-D214-49DF-8C63-4AD8817D5582}" type="presParOf" srcId="{66B6254B-CB10-4744-A47B-4EAC8CCA2964}" destId="{BAA5DE62-468B-431B-8114-EAEE30F05133}" srcOrd="1" destOrd="0" presId="urn:microsoft.com/office/officeart/2005/8/layout/process4"/>
    <dgm:cxn modelId="{2E0CB9AE-1373-4552-B313-042EB1207DCA}" type="presParOf" srcId="{66B6254B-CB10-4744-A47B-4EAC8CCA2964}" destId="{1D3E0405-D922-4023-8355-ED85B3F95A7E}" srcOrd="2" destOrd="0" presId="urn:microsoft.com/office/officeart/2005/8/layout/process4"/>
    <dgm:cxn modelId="{1D39A91C-24BA-43FC-9F35-9F517A4BCF62}" type="presParOf" srcId="{1D3E0405-D922-4023-8355-ED85B3F95A7E}" destId="{CEF67E25-4B93-4D05-8921-1BDBF28FE5EE}" srcOrd="0" destOrd="0" presId="urn:microsoft.com/office/officeart/2005/8/layout/process4"/>
    <dgm:cxn modelId="{7436D1E4-FD76-419D-A974-3F88239F6D22}" type="presParOf" srcId="{E800DF01-2E9B-44F8-BD23-94118B8A6B4D}" destId="{F6EDD010-8353-4D74-BC0A-BE4198012FBA}" srcOrd="1" destOrd="0" presId="urn:microsoft.com/office/officeart/2005/8/layout/process4"/>
    <dgm:cxn modelId="{1859E0E2-AA71-46EF-BE8A-A5573AE99B02}" type="presParOf" srcId="{E800DF01-2E9B-44F8-BD23-94118B8A6B4D}" destId="{726A0E93-2391-42F9-8E81-0181AF4D3619}" srcOrd="2" destOrd="0" presId="urn:microsoft.com/office/officeart/2005/8/layout/process4"/>
    <dgm:cxn modelId="{E485C55C-DBB9-4FD6-8EA0-D0194AA97F41}" type="presParOf" srcId="{726A0E93-2391-42F9-8E81-0181AF4D3619}" destId="{6D6E665A-2A46-4311-B8D5-B15B6E2E7E76}" srcOrd="0" destOrd="0" presId="urn:microsoft.com/office/officeart/2005/8/layout/process4"/>
    <dgm:cxn modelId="{E1D29263-39F9-42D1-8501-44B9AFEF6FF2}" type="presParOf" srcId="{726A0E93-2391-42F9-8E81-0181AF4D3619}" destId="{EAFF7509-304B-4F7A-8E33-AFE405D65A5E}" srcOrd="1" destOrd="0" presId="urn:microsoft.com/office/officeart/2005/8/layout/process4"/>
    <dgm:cxn modelId="{0D424A9F-5E74-4718-97A1-9072E9096A1F}" type="presParOf" srcId="{726A0E93-2391-42F9-8E81-0181AF4D3619}" destId="{CF609366-DDE9-46DC-8DA4-AA52DC5252B4}" srcOrd="2" destOrd="0" presId="urn:microsoft.com/office/officeart/2005/8/layout/process4"/>
    <dgm:cxn modelId="{7DE8E676-2709-49CA-8DFC-0CE409A38D09}" type="presParOf" srcId="{CF609366-DDE9-46DC-8DA4-AA52DC5252B4}" destId="{EEEB3CC2-C714-4EB0-AA33-7982C22FE7E4}" srcOrd="0" destOrd="0" presId="urn:microsoft.com/office/officeart/2005/8/layout/process4"/>
    <dgm:cxn modelId="{C1C27D3B-6CEB-4DD8-B8EF-5E2C35ADED6E}" type="presParOf" srcId="{CF609366-DDE9-46DC-8DA4-AA52DC5252B4}" destId="{240B4124-BAD7-4A8A-BFFB-89D935714B02}" srcOrd="1" destOrd="0" presId="urn:microsoft.com/office/officeart/2005/8/layout/process4"/>
    <dgm:cxn modelId="{99E2D621-496B-4751-AC16-4F3838740E61}" type="presParOf" srcId="{E800DF01-2E9B-44F8-BD23-94118B8A6B4D}" destId="{4B25BC42-869F-4F41-AFC5-46124A7553E3}" srcOrd="3" destOrd="0" presId="urn:microsoft.com/office/officeart/2005/8/layout/process4"/>
    <dgm:cxn modelId="{BDAD9D84-89FC-4155-82F3-126FD03193C4}" type="presParOf" srcId="{E800DF01-2E9B-44F8-BD23-94118B8A6B4D}" destId="{5F2CE1B3-7F77-497A-89DE-0DF2F2BF7868}" srcOrd="4" destOrd="0" presId="urn:microsoft.com/office/officeart/2005/8/layout/process4"/>
    <dgm:cxn modelId="{600FC6B9-8C41-473F-931C-3B2663BB1FD0}" type="presParOf" srcId="{5F2CE1B3-7F77-497A-89DE-0DF2F2BF7868}" destId="{9ACF5713-2D96-4949-848C-287B50B0F1F0}" srcOrd="0" destOrd="0" presId="urn:microsoft.com/office/officeart/2005/8/layout/process4"/>
    <dgm:cxn modelId="{1BCAD0F6-0F63-4C92-804B-7C306AE39FAA}" type="presParOf" srcId="{5F2CE1B3-7F77-497A-89DE-0DF2F2BF7868}" destId="{D6EE06BA-0963-4622-88DB-96EE1A0B2031}" srcOrd="1" destOrd="0" presId="urn:microsoft.com/office/officeart/2005/8/layout/process4"/>
    <dgm:cxn modelId="{4DDE036B-7991-48DB-8BBA-395689AC6EC8}" type="presParOf" srcId="{5F2CE1B3-7F77-497A-89DE-0DF2F2BF7868}" destId="{F8EF73C9-6923-4624-977B-01C640A88DCF}" srcOrd="2" destOrd="0" presId="urn:microsoft.com/office/officeart/2005/8/layout/process4"/>
    <dgm:cxn modelId="{5BE6F41B-744C-4480-9008-53D2CA2F73E4}" type="presParOf" srcId="{F8EF73C9-6923-4624-977B-01C640A88DCF}" destId="{19A3EF1D-EA43-4BBF-B884-4C27BCDBFA0E}" srcOrd="0" destOrd="0" presId="urn:microsoft.com/office/officeart/2005/8/layout/process4"/>
    <dgm:cxn modelId="{0924E4E6-7D33-4874-AC8C-5E2C17A583C1}" type="presParOf" srcId="{F8EF73C9-6923-4624-977B-01C640A88DCF}" destId="{806AF9B5-B27C-40E5-AE3B-158656E64A7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FA8B4E-5682-4935-AE53-20B05A44C4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B8763B3-6B44-4D35-8C14-75D7FD61DEEF}">
      <dgm:prSet phldrT="[文本]" custT="1"/>
      <dgm:spPr/>
      <dgm:t>
        <a:bodyPr/>
        <a:lstStyle/>
        <a:p>
          <a:r>
            <a:rPr lang="en-US" altLang="zh-CN" sz="2000" b="0" dirty="0">
              <a:latin typeface="Book Antiqua" panose="02040602050305030304" pitchFamily="18" charset="0"/>
            </a:rPr>
            <a:t>Teaching Friendly: Our tool not only provides results but also explains in detail the reasons for each step, which is very helpful for teaching and learning. Through this tool, students can understand and learn the process and principles of paradigm decomposition, not just get results</a:t>
          </a:r>
          <a:r>
            <a:rPr lang="en-US" altLang="zh-CN" sz="2000" dirty="0">
              <a:latin typeface="Book Antiqua" panose="02040602050305030304" pitchFamily="18" charset="0"/>
            </a:rPr>
            <a:t>.</a:t>
          </a:r>
          <a:endParaRPr lang="zh-CN" altLang="en-US" sz="2000" dirty="0">
            <a:latin typeface="Book Antiqua" panose="02040602050305030304" pitchFamily="18" charset="0"/>
          </a:endParaRPr>
        </a:p>
      </dgm:t>
    </dgm:pt>
    <dgm:pt modelId="{38740938-924B-4AAD-857F-E107320726E1}" type="parTrans" cxnId="{17F91DE3-B7EA-4CE5-AECD-0CE7ED8E6511}">
      <dgm:prSet/>
      <dgm:spPr/>
      <dgm:t>
        <a:bodyPr/>
        <a:lstStyle/>
        <a:p>
          <a:endParaRPr lang="zh-CN" altLang="en-US"/>
        </a:p>
      </dgm:t>
    </dgm:pt>
    <dgm:pt modelId="{8F4AB487-347E-414A-ADD6-5D29B8A26C72}" type="sibTrans" cxnId="{17F91DE3-B7EA-4CE5-AECD-0CE7ED8E6511}">
      <dgm:prSet/>
      <dgm:spPr/>
      <dgm:t>
        <a:bodyPr/>
        <a:lstStyle/>
        <a:p>
          <a:endParaRPr lang="zh-CN" altLang="en-US"/>
        </a:p>
      </dgm:t>
    </dgm:pt>
    <dgm:pt modelId="{8181EEB7-DF97-488B-B6B8-D1ABE58BD1E3}">
      <dgm:prSet phldrT="[文本]" custT="1"/>
      <dgm:spPr/>
      <dgm:t>
        <a:bodyPr/>
        <a:lstStyle/>
        <a:p>
          <a:r>
            <a:rPr lang="en-US" altLang="zh-CN" sz="2000" b="0" i="0" dirty="0">
              <a:latin typeface="Book Antiqua" panose="02040602050305030304" pitchFamily="18" charset="0"/>
            </a:rPr>
            <a:t>Visual presentation: Our tool provides a visual representation of the tree diagram, which makes the decomposition process more intuitive and easy to understand. This is something that many other tools do not have.</a:t>
          </a:r>
          <a:endParaRPr lang="zh-CN" altLang="en-US" sz="2000" b="0" dirty="0">
            <a:latin typeface="Book Antiqua" panose="02040602050305030304" pitchFamily="18" charset="0"/>
          </a:endParaRPr>
        </a:p>
      </dgm:t>
    </dgm:pt>
    <dgm:pt modelId="{68241842-7071-41E0-8DC1-2992BD32E5E4}" type="parTrans" cxnId="{FB7D3723-51FC-4929-BDF7-11C09FC9FA10}">
      <dgm:prSet/>
      <dgm:spPr/>
      <dgm:t>
        <a:bodyPr/>
        <a:lstStyle/>
        <a:p>
          <a:endParaRPr lang="zh-CN" altLang="en-US"/>
        </a:p>
      </dgm:t>
    </dgm:pt>
    <dgm:pt modelId="{ECFFC7D3-8FB0-44AD-A9A7-39F89722DD10}" type="sibTrans" cxnId="{FB7D3723-51FC-4929-BDF7-11C09FC9FA10}">
      <dgm:prSet/>
      <dgm:spPr/>
      <dgm:t>
        <a:bodyPr/>
        <a:lstStyle/>
        <a:p>
          <a:endParaRPr lang="zh-CN" altLang="en-US"/>
        </a:p>
      </dgm:t>
    </dgm:pt>
    <dgm:pt modelId="{74C98FAE-4748-49D3-A3C6-008B19167FE9}">
      <dgm:prSet phldrT="[文本]" custT="1"/>
      <dgm:spPr/>
      <dgm:t>
        <a:bodyPr/>
        <a:lstStyle/>
        <a:p>
          <a:r>
            <a:rPr lang="en-US" altLang="zh-CN" sz="2000" b="0" i="0" dirty="0">
              <a:latin typeface="Book Antiqua" panose="02040602050305030304" pitchFamily="18" charset="0"/>
            </a:rPr>
            <a:t>Comprehensive paradigm tools: comprehensive functionality, detailed processes, and application of all learned</a:t>
          </a:r>
          <a:endParaRPr lang="zh-CN" altLang="en-US" sz="2000" b="0" dirty="0">
            <a:latin typeface="Book Antiqua" panose="02040602050305030304" pitchFamily="18" charset="0"/>
          </a:endParaRPr>
        </a:p>
      </dgm:t>
    </dgm:pt>
    <dgm:pt modelId="{74478D36-DBC1-448D-91AA-739DDBCCF728}" type="sibTrans" cxnId="{2C6CBF0A-B831-4146-974A-55950EA8C032}">
      <dgm:prSet/>
      <dgm:spPr/>
      <dgm:t>
        <a:bodyPr/>
        <a:lstStyle/>
        <a:p>
          <a:endParaRPr lang="zh-CN" altLang="en-US"/>
        </a:p>
      </dgm:t>
    </dgm:pt>
    <dgm:pt modelId="{56D4ECAA-3802-4CE3-9FEC-975E79320597}" type="parTrans" cxnId="{2C6CBF0A-B831-4146-974A-55950EA8C032}">
      <dgm:prSet/>
      <dgm:spPr/>
      <dgm:t>
        <a:bodyPr/>
        <a:lstStyle/>
        <a:p>
          <a:endParaRPr lang="zh-CN" altLang="en-US"/>
        </a:p>
      </dgm:t>
    </dgm:pt>
    <dgm:pt modelId="{13342570-55D8-4675-BC10-8FBFE948076F}">
      <dgm:prSet phldrT="[文本]" custT="1"/>
      <dgm:spPr/>
      <dgm:t>
        <a:bodyPr/>
        <a:lstStyle/>
        <a:p>
          <a:r>
            <a:rPr lang="en-US" altLang="zh-CN" sz="2000" b="0" i="0" dirty="0">
              <a:latin typeface="Book Antiqua" panose="02040602050305030304" pitchFamily="18" charset="0"/>
            </a:rPr>
            <a:t>Interactivity: Our tool provides an interactive user interface where users can enter their own tables and function dependencies to see the corresponding decomposition results and processes. This adds usefulness and interest to the tool</a:t>
          </a:r>
          <a:endParaRPr lang="zh-CN" altLang="en-US" sz="2000" b="0" dirty="0">
            <a:latin typeface="Book Antiqua" panose="02040602050305030304" pitchFamily="18" charset="0"/>
          </a:endParaRPr>
        </a:p>
      </dgm:t>
    </dgm:pt>
    <dgm:pt modelId="{8F1A3785-03EF-493E-8C33-107BE604DD63}" type="sibTrans" cxnId="{34643D3A-479D-44A3-AEEE-623394D37E4E}">
      <dgm:prSet/>
      <dgm:spPr/>
      <dgm:t>
        <a:bodyPr/>
        <a:lstStyle/>
        <a:p>
          <a:endParaRPr lang="zh-CN" altLang="en-US"/>
        </a:p>
      </dgm:t>
    </dgm:pt>
    <dgm:pt modelId="{95CA266D-25F3-4CC1-9AA6-F338603184FC}" type="parTrans" cxnId="{34643D3A-479D-44A3-AEEE-623394D37E4E}">
      <dgm:prSet/>
      <dgm:spPr/>
      <dgm:t>
        <a:bodyPr/>
        <a:lstStyle/>
        <a:p>
          <a:endParaRPr lang="zh-CN" altLang="en-US"/>
        </a:p>
      </dgm:t>
    </dgm:pt>
    <dgm:pt modelId="{A44DE100-0737-423C-844E-489D6D3F26BF}" type="pres">
      <dgm:prSet presAssocID="{E1FA8B4E-5682-4935-AE53-20B05A44C414}" presName="vert0" presStyleCnt="0">
        <dgm:presLayoutVars>
          <dgm:dir/>
          <dgm:animOne val="branch"/>
          <dgm:animLvl val="lvl"/>
        </dgm:presLayoutVars>
      </dgm:prSet>
      <dgm:spPr/>
    </dgm:pt>
    <dgm:pt modelId="{CEC3716D-C87A-47F2-B979-7F298A2D0508}" type="pres">
      <dgm:prSet presAssocID="{6B8763B3-6B44-4D35-8C14-75D7FD61DEEF}" presName="thickLine" presStyleLbl="alignNode1" presStyleIdx="0" presStyleCnt="4"/>
      <dgm:spPr/>
    </dgm:pt>
    <dgm:pt modelId="{33B5136A-6BF9-4295-9B53-9F4BF1F1C37D}" type="pres">
      <dgm:prSet presAssocID="{6B8763B3-6B44-4D35-8C14-75D7FD61DEEF}" presName="horz1" presStyleCnt="0"/>
      <dgm:spPr/>
    </dgm:pt>
    <dgm:pt modelId="{7E3548CD-04D2-4830-911B-E5DB8648C02D}" type="pres">
      <dgm:prSet presAssocID="{6B8763B3-6B44-4D35-8C14-75D7FD61DEEF}" presName="tx1" presStyleLbl="revTx" presStyleIdx="0" presStyleCnt="4"/>
      <dgm:spPr/>
    </dgm:pt>
    <dgm:pt modelId="{400F7C24-18E2-44D4-AB85-4A0CD1F1033C}" type="pres">
      <dgm:prSet presAssocID="{6B8763B3-6B44-4D35-8C14-75D7FD61DEEF}" presName="vert1" presStyleCnt="0"/>
      <dgm:spPr/>
    </dgm:pt>
    <dgm:pt modelId="{5149B919-3FE3-4CC2-B864-A041C4A4EF35}" type="pres">
      <dgm:prSet presAssocID="{8181EEB7-DF97-488B-B6B8-D1ABE58BD1E3}" presName="thickLine" presStyleLbl="alignNode1" presStyleIdx="1" presStyleCnt="4"/>
      <dgm:spPr/>
    </dgm:pt>
    <dgm:pt modelId="{348E6E29-7912-4845-BAA5-7C329FFFC24B}" type="pres">
      <dgm:prSet presAssocID="{8181EEB7-DF97-488B-B6B8-D1ABE58BD1E3}" presName="horz1" presStyleCnt="0"/>
      <dgm:spPr/>
    </dgm:pt>
    <dgm:pt modelId="{6F174722-9881-4E81-804C-1ED2E9C75755}" type="pres">
      <dgm:prSet presAssocID="{8181EEB7-DF97-488B-B6B8-D1ABE58BD1E3}" presName="tx1" presStyleLbl="revTx" presStyleIdx="1" presStyleCnt="4"/>
      <dgm:spPr/>
    </dgm:pt>
    <dgm:pt modelId="{65BCE172-9B1F-496B-A459-DF8D9CE9E2B0}" type="pres">
      <dgm:prSet presAssocID="{8181EEB7-DF97-488B-B6B8-D1ABE58BD1E3}" presName="vert1" presStyleCnt="0"/>
      <dgm:spPr/>
    </dgm:pt>
    <dgm:pt modelId="{24F1C5CE-E3CC-44B3-8736-338C4D9DBFF5}" type="pres">
      <dgm:prSet presAssocID="{13342570-55D8-4675-BC10-8FBFE948076F}" presName="thickLine" presStyleLbl="alignNode1" presStyleIdx="2" presStyleCnt="4"/>
      <dgm:spPr/>
    </dgm:pt>
    <dgm:pt modelId="{7B1D2351-A9E5-41F8-892A-B728EED6B499}" type="pres">
      <dgm:prSet presAssocID="{13342570-55D8-4675-BC10-8FBFE948076F}" presName="horz1" presStyleCnt="0"/>
      <dgm:spPr/>
    </dgm:pt>
    <dgm:pt modelId="{33AAF1CD-8A57-4AFC-BBDC-3DAE8F08E66B}" type="pres">
      <dgm:prSet presAssocID="{13342570-55D8-4675-BC10-8FBFE948076F}" presName="tx1" presStyleLbl="revTx" presStyleIdx="2" presStyleCnt="4"/>
      <dgm:spPr/>
    </dgm:pt>
    <dgm:pt modelId="{0ABAB086-0E36-4C94-B1CD-5BE0DBD5C917}" type="pres">
      <dgm:prSet presAssocID="{13342570-55D8-4675-BC10-8FBFE948076F}" presName="vert1" presStyleCnt="0"/>
      <dgm:spPr/>
    </dgm:pt>
    <dgm:pt modelId="{FAD912D2-A2BB-47E7-95ED-2E6F82DD212E}" type="pres">
      <dgm:prSet presAssocID="{74C98FAE-4748-49D3-A3C6-008B19167FE9}" presName="thickLine" presStyleLbl="alignNode1" presStyleIdx="3" presStyleCnt="4"/>
      <dgm:spPr/>
    </dgm:pt>
    <dgm:pt modelId="{92CAEC2B-B336-4D17-91CC-4B5521F431FA}" type="pres">
      <dgm:prSet presAssocID="{74C98FAE-4748-49D3-A3C6-008B19167FE9}" presName="horz1" presStyleCnt="0"/>
      <dgm:spPr/>
    </dgm:pt>
    <dgm:pt modelId="{69527C43-9CFC-4E73-8720-929390E70742}" type="pres">
      <dgm:prSet presAssocID="{74C98FAE-4748-49D3-A3C6-008B19167FE9}" presName="tx1" presStyleLbl="revTx" presStyleIdx="3" presStyleCnt="4"/>
      <dgm:spPr/>
    </dgm:pt>
    <dgm:pt modelId="{BF22C926-442D-44F1-B0C7-AF44C3CE4354}" type="pres">
      <dgm:prSet presAssocID="{74C98FAE-4748-49D3-A3C6-008B19167FE9}" presName="vert1" presStyleCnt="0"/>
      <dgm:spPr/>
    </dgm:pt>
  </dgm:ptLst>
  <dgm:cxnLst>
    <dgm:cxn modelId="{2C6CBF0A-B831-4146-974A-55950EA8C032}" srcId="{E1FA8B4E-5682-4935-AE53-20B05A44C414}" destId="{74C98FAE-4748-49D3-A3C6-008B19167FE9}" srcOrd="3" destOrd="0" parTransId="{56D4ECAA-3802-4CE3-9FEC-975E79320597}" sibTransId="{74478D36-DBC1-448D-91AA-739DDBCCF728}"/>
    <dgm:cxn modelId="{FB7D3723-51FC-4929-BDF7-11C09FC9FA10}" srcId="{E1FA8B4E-5682-4935-AE53-20B05A44C414}" destId="{8181EEB7-DF97-488B-B6B8-D1ABE58BD1E3}" srcOrd="1" destOrd="0" parTransId="{68241842-7071-41E0-8DC1-2992BD32E5E4}" sibTransId="{ECFFC7D3-8FB0-44AD-A9A7-39F89722DD10}"/>
    <dgm:cxn modelId="{2F4C6E36-558E-46BA-B955-EFDAD5462DB5}" type="presOf" srcId="{E1FA8B4E-5682-4935-AE53-20B05A44C414}" destId="{A44DE100-0737-423C-844E-489D6D3F26BF}" srcOrd="0" destOrd="0" presId="urn:microsoft.com/office/officeart/2008/layout/LinedList"/>
    <dgm:cxn modelId="{34643D3A-479D-44A3-AEEE-623394D37E4E}" srcId="{E1FA8B4E-5682-4935-AE53-20B05A44C414}" destId="{13342570-55D8-4675-BC10-8FBFE948076F}" srcOrd="2" destOrd="0" parTransId="{95CA266D-25F3-4CC1-9AA6-F338603184FC}" sibTransId="{8F1A3785-03EF-493E-8C33-107BE604DD63}"/>
    <dgm:cxn modelId="{F39AF46B-4964-4089-9324-32C2154D44C3}" type="presOf" srcId="{13342570-55D8-4675-BC10-8FBFE948076F}" destId="{33AAF1CD-8A57-4AFC-BBDC-3DAE8F08E66B}" srcOrd="0" destOrd="0" presId="urn:microsoft.com/office/officeart/2008/layout/LinedList"/>
    <dgm:cxn modelId="{06F29E54-09F8-46B6-8C90-7F799CE0AE6F}" type="presOf" srcId="{6B8763B3-6B44-4D35-8C14-75D7FD61DEEF}" destId="{7E3548CD-04D2-4830-911B-E5DB8648C02D}" srcOrd="0" destOrd="0" presId="urn:microsoft.com/office/officeart/2008/layout/LinedList"/>
    <dgm:cxn modelId="{0FF19F9A-8294-4CDE-BA4B-1899910AE9B5}" type="presOf" srcId="{74C98FAE-4748-49D3-A3C6-008B19167FE9}" destId="{69527C43-9CFC-4E73-8720-929390E70742}" srcOrd="0" destOrd="0" presId="urn:microsoft.com/office/officeart/2008/layout/LinedList"/>
    <dgm:cxn modelId="{1D8EF0A8-19A3-490E-AB6D-7E2D1735CA7E}" type="presOf" srcId="{8181EEB7-DF97-488B-B6B8-D1ABE58BD1E3}" destId="{6F174722-9881-4E81-804C-1ED2E9C75755}" srcOrd="0" destOrd="0" presId="urn:microsoft.com/office/officeart/2008/layout/LinedList"/>
    <dgm:cxn modelId="{17F91DE3-B7EA-4CE5-AECD-0CE7ED8E6511}" srcId="{E1FA8B4E-5682-4935-AE53-20B05A44C414}" destId="{6B8763B3-6B44-4D35-8C14-75D7FD61DEEF}" srcOrd="0" destOrd="0" parTransId="{38740938-924B-4AAD-857F-E107320726E1}" sibTransId="{8F4AB487-347E-414A-ADD6-5D29B8A26C72}"/>
    <dgm:cxn modelId="{267EC07E-10BA-4940-9F70-AFEC209AE372}" type="presParOf" srcId="{A44DE100-0737-423C-844E-489D6D3F26BF}" destId="{CEC3716D-C87A-47F2-B979-7F298A2D0508}" srcOrd="0" destOrd="0" presId="urn:microsoft.com/office/officeart/2008/layout/LinedList"/>
    <dgm:cxn modelId="{75A2646F-0112-446F-A0BD-ABB0D4F64B1F}" type="presParOf" srcId="{A44DE100-0737-423C-844E-489D6D3F26BF}" destId="{33B5136A-6BF9-4295-9B53-9F4BF1F1C37D}" srcOrd="1" destOrd="0" presId="urn:microsoft.com/office/officeart/2008/layout/LinedList"/>
    <dgm:cxn modelId="{542F93F6-06E6-41E1-86EA-A58D830AC5F3}" type="presParOf" srcId="{33B5136A-6BF9-4295-9B53-9F4BF1F1C37D}" destId="{7E3548CD-04D2-4830-911B-E5DB8648C02D}" srcOrd="0" destOrd="0" presId="urn:microsoft.com/office/officeart/2008/layout/LinedList"/>
    <dgm:cxn modelId="{88DED66D-50F9-4B38-AC0D-552499DD30BF}" type="presParOf" srcId="{33B5136A-6BF9-4295-9B53-9F4BF1F1C37D}" destId="{400F7C24-18E2-44D4-AB85-4A0CD1F1033C}" srcOrd="1" destOrd="0" presId="urn:microsoft.com/office/officeart/2008/layout/LinedList"/>
    <dgm:cxn modelId="{2527B99B-34C2-46B9-A564-DCC9AABDA962}" type="presParOf" srcId="{A44DE100-0737-423C-844E-489D6D3F26BF}" destId="{5149B919-3FE3-4CC2-B864-A041C4A4EF35}" srcOrd="2" destOrd="0" presId="urn:microsoft.com/office/officeart/2008/layout/LinedList"/>
    <dgm:cxn modelId="{2D131C09-1496-44DC-9BF8-F8F9AF834E60}" type="presParOf" srcId="{A44DE100-0737-423C-844E-489D6D3F26BF}" destId="{348E6E29-7912-4845-BAA5-7C329FFFC24B}" srcOrd="3" destOrd="0" presId="urn:microsoft.com/office/officeart/2008/layout/LinedList"/>
    <dgm:cxn modelId="{F5DEDAE1-3955-4C2A-B111-C08C6E201D40}" type="presParOf" srcId="{348E6E29-7912-4845-BAA5-7C329FFFC24B}" destId="{6F174722-9881-4E81-804C-1ED2E9C75755}" srcOrd="0" destOrd="0" presId="urn:microsoft.com/office/officeart/2008/layout/LinedList"/>
    <dgm:cxn modelId="{9B6F93AF-27B9-400C-B14E-C5D8DECEE5D4}" type="presParOf" srcId="{348E6E29-7912-4845-BAA5-7C329FFFC24B}" destId="{65BCE172-9B1F-496B-A459-DF8D9CE9E2B0}" srcOrd="1" destOrd="0" presId="urn:microsoft.com/office/officeart/2008/layout/LinedList"/>
    <dgm:cxn modelId="{964A4775-636C-4798-AD75-04D9B28CA174}" type="presParOf" srcId="{A44DE100-0737-423C-844E-489D6D3F26BF}" destId="{24F1C5CE-E3CC-44B3-8736-338C4D9DBFF5}" srcOrd="4" destOrd="0" presId="urn:microsoft.com/office/officeart/2008/layout/LinedList"/>
    <dgm:cxn modelId="{39D79685-1B06-468C-9817-EA2B9EC9CDE2}" type="presParOf" srcId="{A44DE100-0737-423C-844E-489D6D3F26BF}" destId="{7B1D2351-A9E5-41F8-892A-B728EED6B499}" srcOrd="5" destOrd="0" presId="urn:microsoft.com/office/officeart/2008/layout/LinedList"/>
    <dgm:cxn modelId="{C27E3FD0-DB10-4B0B-91CF-A3021BE8C3C8}" type="presParOf" srcId="{7B1D2351-A9E5-41F8-892A-B728EED6B499}" destId="{33AAF1CD-8A57-4AFC-BBDC-3DAE8F08E66B}" srcOrd="0" destOrd="0" presId="urn:microsoft.com/office/officeart/2008/layout/LinedList"/>
    <dgm:cxn modelId="{7543919E-90E4-47DF-B235-C186DE270F10}" type="presParOf" srcId="{7B1D2351-A9E5-41F8-892A-B728EED6B499}" destId="{0ABAB086-0E36-4C94-B1CD-5BE0DBD5C917}" srcOrd="1" destOrd="0" presId="urn:microsoft.com/office/officeart/2008/layout/LinedList"/>
    <dgm:cxn modelId="{1634DF8A-1ACC-40A6-BC72-1DB47BFC537C}" type="presParOf" srcId="{A44DE100-0737-423C-844E-489D6D3F26BF}" destId="{FAD912D2-A2BB-47E7-95ED-2E6F82DD212E}" srcOrd="6" destOrd="0" presId="urn:microsoft.com/office/officeart/2008/layout/LinedList"/>
    <dgm:cxn modelId="{C7F7A1D0-17F0-48A5-8A3A-FF5D8E84BA73}" type="presParOf" srcId="{A44DE100-0737-423C-844E-489D6D3F26BF}" destId="{92CAEC2B-B336-4D17-91CC-4B5521F431FA}" srcOrd="7" destOrd="0" presId="urn:microsoft.com/office/officeart/2008/layout/LinedList"/>
    <dgm:cxn modelId="{EE314801-5A03-49A3-BE0E-0FFFC403A921}" type="presParOf" srcId="{92CAEC2B-B336-4D17-91CC-4B5521F431FA}" destId="{69527C43-9CFC-4E73-8720-929390E70742}" srcOrd="0" destOrd="0" presId="urn:microsoft.com/office/officeart/2008/layout/LinedList"/>
    <dgm:cxn modelId="{FD36C447-4655-4CDE-A574-BCD4FEAF350D}" type="presParOf" srcId="{92CAEC2B-B336-4D17-91CC-4B5521F431FA}" destId="{BF22C926-442D-44F1-B0C7-AF44C3CE43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FA8B4E-5682-4935-AE53-20B05A44C4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B8763B3-6B44-4D35-8C14-75D7FD61DEEF}">
      <dgm:prSet phldrT="[文本]"/>
      <dgm:spPr/>
      <dgm:t>
        <a:bodyPr/>
        <a:lstStyle/>
        <a:p>
          <a:r>
            <a:rPr lang="en-US" altLang="zh-CN" dirty="0">
              <a:latin typeface="Book Antiqua" panose="02040602050305030304" pitchFamily="18" charset="0"/>
            </a:rPr>
            <a:t>Cannot support more paradigms: There are other paradigms in the database design, such as first normal form (1NF) and fourth normal form (4NF), that can be extended to support these paradigms.</a:t>
          </a:r>
          <a:endParaRPr lang="zh-CN" altLang="en-US" dirty="0">
            <a:latin typeface="Book Antiqua" panose="02040602050305030304" pitchFamily="18" charset="0"/>
          </a:endParaRPr>
        </a:p>
      </dgm:t>
    </dgm:pt>
    <dgm:pt modelId="{38740938-924B-4AAD-857F-E107320726E1}" type="parTrans" cxnId="{17F91DE3-B7EA-4CE5-AECD-0CE7ED8E6511}">
      <dgm:prSet/>
      <dgm:spPr/>
      <dgm:t>
        <a:bodyPr/>
        <a:lstStyle/>
        <a:p>
          <a:endParaRPr lang="zh-CN" altLang="en-US"/>
        </a:p>
      </dgm:t>
    </dgm:pt>
    <dgm:pt modelId="{8F4AB487-347E-414A-ADD6-5D29B8A26C72}" type="sibTrans" cxnId="{17F91DE3-B7EA-4CE5-AECD-0CE7ED8E6511}">
      <dgm:prSet/>
      <dgm:spPr/>
      <dgm:t>
        <a:bodyPr/>
        <a:lstStyle/>
        <a:p>
          <a:endParaRPr lang="zh-CN" altLang="en-US"/>
        </a:p>
      </dgm:t>
    </dgm:pt>
    <dgm:pt modelId="{8181EEB7-DF97-488B-B6B8-D1ABE58BD1E3}">
      <dgm:prSet phldrT="[文本]"/>
      <dgm:spPr/>
      <dgm:t>
        <a:bodyPr/>
        <a:lstStyle/>
        <a:p>
          <a:r>
            <a:rPr lang="en-US" altLang="zh-CN" dirty="0">
              <a:latin typeface="Book Antiqua" panose="02040602050305030304" pitchFamily="18" charset="0"/>
            </a:rPr>
            <a:t>Inadequate user interaction and error handling: If the user enters an incorrect format or an input function depends on an inappropriate function, the tool may make errors or give incorrect results. You can add more error checking and prompts to help users use the tool correctly.</a:t>
          </a:r>
          <a:endParaRPr lang="zh-CN" altLang="en-US" dirty="0">
            <a:latin typeface="Book Antiqua" panose="02040602050305030304" pitchFamily="18" charset="0"/>
          </a:endParaRPr>
        </a:p>
      </dgm:t>
    </dgm:pt>
    <dgm:pt modelId="{68241842-7071-41E0-8DC1-2992BD32E5E4}" type="parTrans" cxnId="{FB7D3723-51FC-4929-BDF7-11C09FC9FA10}">
      <dgm:prSet/>
      <dgm:spPr/>
      <dgm:t>
        <a:bodyPr/>
        <a:lstStyle/>
        <a:p>
          <a:endParaRPr lang="zh-CN" altLang="en-US"/>
        </a:p>
      </dgm:t>
    </dgm:pt>
    <dgm:pt modelId="{ECFFC7D3-8FB0-44AD-A9A7-39F89722DD10}" type="sibTrans" cxnId="{FB7D3723-51FC-4929-BDF7-11C09FC9FA10}">
      <dgm:prSet/>
      <dgm:spPr/>
      <dgm:t>
        <a:bodyPr/>
        <a:lstStyle/>
        <a:p>
          <a:endParaRPr lang="zh-CN" altLang="en-US"/>
        </a:p>
      </dgm:t>
    </dgm:pt>
    <dgm:pt modelId="{A44DE100-0737-423C-844E-489D6D3F26BF}" type="pres">
      <dgm:prSet presAssocID="{E1FA8B4E-5682-4935-AE53-20B05A44C414}" presName="vert0" presStyleCnt="0">
        <dgm:presLayoutVars>
          <dgm:dir/>
          <dgm:animOne val="branch"/>
          <dgm:animLvl val="lvl"/>
        </dgm:presLayoutVars>
      </dgm:prSet>
      <dgm:spPr/>
    </dgm:pt>
    <dgm:pt modelId="{CEC3716D-C87A-47F2-B979-7F298A2D0508}" type="pres">
      <dgm:prSet presAssocID="{6B8763B3-6B44-4D35-8C14-75D7FD61DEEF}" presName="thickLine" presStyleLbl="alignNode1" presStyleIdx="0" presStyleCnt="2"/>
      <dgm:spPr/>
    </dgm:pt>
    <dgm:pt modelId="{33B5136A-6BF9-4295-9B53-9F4BF1F1C37D}" type="pres">
      <dgm:prSet presAssocID="{6B8763B3-6B44-4D35-8C14-75D7FD61DEEF}" presName="horz1" presStyleCnt="0"/>
      <dgm:spPr/>
    </dgm:pt>
    <dgm:pt modelId="{7E3548CD-04D2-4830-911B-E5DB8648C02D}" type="pres">
      <dgm:prSet presAssocID="{6B8763B3-6B44-4D35-8C14-75D7FD61DEEF}" presName="tx1" presStyleLbl="revTx" presStyleIdx="0" presStyleCnt="2"/>
      <dgm:spPr/>
    </dgm:pt>
    <dgm:pt modelId="{400F7C24-18E2-44D4-AB85-4A0CD1F1033C}" type="pres">
      <dgm:prSet presAssocID="{6B8763B3-6B44-4D35-8C14-75D7FD61DEEF}" presName="vert1" presStyleCnt="0"/>
      <dgm:spPr/>
    </dgm:pt>
    <dgm:pt modelId="{5149B919-3FE3-4CC2-B864-A041C4A4EF35}" type="pres">
      <dgm:prSet presAssocID="{8181EEB7-DF97-488B-B6B8-D1ABE58BD1E3}" presName="thickLine" presStyleLbl="alignNode1" presStyleIdx="1" presStyleCnt="2"/>
      <dgm:spPr/>
    </dgm:pt>
    <dgm:pt modelId="{348E6E29-7912-4845-BAA5-7C329FFFC24B}" type="pres">
      <dgm:prSet presAssocID="{8181EEB7-DF97-488B-B6B8-D1ABE58BD1E3}" presName="horz1" presStyleCnt="0"/>
      <dgm:spPr/>
    </dgm:pt>
    <dgm:pt modelId="{6F174722-9881-4E81-804C-1ED2E9C75755}" type="pres">
      <dgm:prSet presAssocID="{8181EEB7-DF97-488B-B6B8-D1ABE58BD1E3}" presName="tx1" presStyleLbl="revTx" presStyleIdx="1" presStyleCnt="2"/>
      <dgm:spPr/>
    </dgm:pt>
    <dgm:pt modelId="{65BCE172-9B1F-496B-A459-DF8D9CE9E2B0}" type="pres">
      <dgm:prSet presAssocID="{8181EEB7-DF97-488B-B6B8-D1ABE58BD1E3}" presName="vert1" presStyleCnt="0"/>
      <dgm:spPr/>
    </dgm:pt>
  </dgm:ptLst>
  <dgm:cxnLst>
    <dgm:cxn modelId="{FB7D3723-51FC-4929-BDF7-11C09FC9FA10}" srcId="{E1FA8B4E-5682-4935-AE53-20B05A44C414}" destId="{8181EEB7-DF97-488B-B6B8-D1ABE58BD1E3}" srcOrd="1" destOrd="0" parTransId="{68241842-7071-41E0-8DC1-2992BD32E5E4}" sibTransId="{ECFFC7D3-8FB0-44AD-A9A7-39F89722DD10}"/>
    <dgm:cxn modelId="{2F4C6E36-558E-46BA-B955-EFDAD5462DB5}" type="presOf" srcId="{E1FA8B4E-5682-4935-AE53-20B05A44C414}" destId="{A44DE100-0737-423C-844E-489D6D3F26BF}" srcOrd="0" destOrd="0" presId="urn:microsoft.com/office/officeart/2008/layout/LinedList"/>
    <dgm:cxn modelId="{06F29E54-09F8-46B6-8C90-7F799CE0AE6F}" type="presOf" srcId="{6B8763B3-6B44-4D35-8C14-75D7FD61DEEF}" destId="{7E3548CD-04D2-4830-911B-E5DB8648C02D}" srcOrd="0" destOrd="0" presId="urn:microsoft.com/office/officeart/2008/layout/LinedList"/>
    <dgm:cxn modelId="{1D8EF0A8-19A3-490E-AB6D-7E2D1735CA7E}" type="presOf" srcId="{8181EEB7-DF97-488B-B6B8-D1ABE58BD1E3}" destId="{6F174722-9881-4E81-804C-1ED2E9C75755}" srcOrd="0" destOrd="0" presId="urn:microsoft.com/office/officeart/2008/layout/LinedList"/>
    <dgm:cxn modelId="{17F91DE3-B7EA-4CE5-AECD-0CE7ED8E6511}" srcId="{E1FA8B4E-5682-4935-AE53-20B05A44C414}" destId="{6B8763B3-6B44-4D35-8C14-75D7FD61DEEF}" srcOrd="0" destOrd="0" parTransId="{38740938-924B-4AAD-857F-E107320726E1}" sibTransId="{8F4AB487-347E-414A-ADD6-5D29B8A26C72}"/>
    <dgm:cxn modelId="{267EC07E-10BA-4940-9F70-AFEC209AE372}" type="presParOf" srcId="{A44DE100-0737-423C-844E-489D6D3F26BF}" destId="{CEC3716D-C87A-47F2-B979-7F298A2D0508}" srcOrd="0" destOrd="0" presId="urn:microsoft.com/office/officeart/2008/layout/LinedList"/>
    <dgm:cxn modelId="{75A2646F-0112-446F-A0BD-ABB0D4F64B1F}" type="presParOf" srcId="{A44DE100-0737-423C-844E-489D6D3F26BF}" destId="{33B5136A-6BF9-4295-9B53-9F4BF1F1C37D}" srcOrd="1" destOrd="0" presId="urn:microsoft.com/office/officeart/2008/layout/LinedList"/>
    <dgm:cxn modelId="{542F93F6-06E6-41E1-86EA-A58D830AC5F3}" type="presParOf" srcId="{33B5136A-6BF9-4295-9B53-9F4BF1F1C37D}" destId="{7E3548CD-04D2-4830-911B-E5DB8648C02D}" srcOrd="0" destOrd="0" presId="urn:microsoft.com/office/officeart/2008/layout/LinedList"/>
    <dgm:cxn modelId="{88DED66D-50F9-4B38-AC0D-552499DD30BF}" type="presParOf" srcId="{33B5136A-6BF9-4295-9B53-9F4BF1F1C37D}" destId="{400F7C24-18E2-44D4-AB85-4A0CD1F1033C}" srcOrd="1" destOrd="0" presId="urn:microsoft.com/office/officeart/2008/layout/LinedList"/>
    <dgm:cxn modelId="{2527B99B-34C2-46B9-A564-DCC9AABDA962}" type="presParOf" srcId="{A44DE100-0737-423C-844E-489D6D3F26BF}" destId="{5149B919-3FE3-4CC2-B864-A041C4A4EF35}" srcOrd="2" destOrd="0" presId="urn:microsoft.com/office/officeart/2008/layout/LinedList"/>
    <dgm:cxn modelId="{2D131C09-1496-44DC-9BF8-F8F9AF834E60}" type="presParOf" srcId="{A44DE100-0737-423C-844E-489D6D3F26BF}" destId="{348E6E29-7912-4845-BAA5-7C329FFFC24B}" srcOrd="3" destOrd="0" presId="urn:microsoft.com/office/officeart/2008/layout/LinedList"/>
    <dgm:cxn modelId="{F5DEDAE1-3955-4C2A-B111-C08C6E201D40}" type="presParOf" srcId="{348E6E29-7912-4845-BAA5-7C329FFFC24B}" destId="{6F174722-9881-4E81-804C-1ED2E9C75755}" srcOrd="0" destOrd="0" presId="urn:microsoft.com/office/officeart/2008/layout/LinedList"/>
    <dgm:cxn modelId="{9B6F93AF-27B9-400C-B14E-C5D8DECEE5D4}" type="presParOf" srcId="{348E6E29-7912-4845-BAA5-7C329FFFC24B}" destId="{65BCE172-9B1F-496B-A459-DF8D9CE9E2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3716D-C87A-47F2-B979-7F298A2D0508}">
      <dsp:nvSpPr>
        <dsp:cNvPr id="0" name=""/>
        <dsp:cNvSpPr/>
      </dsp:nvSpPr>
      <dsp:spPr>
        <a:xfrm>
          <a:off x="0" y="0"/>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548CD-04D2-4830-911B-E5DB8648C02D}">
      <dsp:nvSpPr>
        <dsp:cNvPr id="0" name=""/>
        <dsp:cNvSpPr/>
      </dsp:nvSpPr>
      <dsp:spPr>
        <a:xfrm>
          <a:off x="0" y="0"/>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Calculate arbitrary attribute closures</a:t>
          </a:r>
          <a:endParaRPr lang="zh-CN" altLang="en-US" sz="1500" kern="1200" dirty="0">
            <a:latin typeface="Book Antiqua" panose="02040602050305030304" pitchFamily="18" charset="0"/>
          </a:endParaRPr>
        </a:p>
      </dsp:txBody>
      <dsp:txXfrm>
        <a:off x="0" y="0"/>
        <a:ext cx="10206948" cy="572582"/>
      </dsp:txXfrm>
    </dsp:sp>
    <dsp:sp modelId="{5149B919-3FE3-4CC2-B864-A041C4A4EF35}">
      <dsp:nvSpPr>
        <dsp:cNvPr id="0" name=""/>
        <dsp:cNvSpPr/>
      </dsp:nvSpPr>
      <dsp:spPr>
        <a:xfrm>
          <a:off x="0" y="572581"/>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74722-9881-4E81-804C-1ED2E9C75755}">
      <dsp:nvSpPr>
        <dsp:cNvPr id="0" name=""/>
        <dsp:cNvSpPr/>
      </dsp:nvSpPr>
      <dsp:spPr>
        <a:xfrm>
          <a:off x="0" y="572582"/>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Calculate the candidate code for the table</a:t>
          </a:r>
          <a:endParaRPr lang="zh-CN" altLang="en-US" sz="1500" kern="1200" dirty="0">
            <a:latin typeface="Book Antiqua" panose="02040602050305030304" pitchFamily="18" charset="0"/>
          </a:endParaRPr>
        </a:p>
      </dsp:txBody>
      <dsp:txXfrm>
        <a:off x="0" y="572582"/>
        <a:ext cx="10206948" cy="572582"/>
      </dsp:txXfrm>
    </dsp:sp>
    <dsp:sp modelId="{24F1C5CE-E3CC-44B3-8736-338C4D9DBFF5}">
      <dsp:nvSpPr>
        <dsp:cNvPr id="0" name=""/>
        <dsp:cNvSpPr/>
      </dsp:nvSpPr>
      <dsp:spPr>
        <a:xfrm>
          <a:off x="0" y="1145163"/>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AF1CD-8A57-4AFC-BBDC-3DAE8F08E66B}">
      <dsp:nvSpPr>
        <dsp:cNvPr id="0" name=""/>
        <dsp:cNvSpPr/>
      </dsp:nvSpPr>
      <dsp:spPr>
        <a:xfrm>
          <a:off x="0" y="1145164"/>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Compute functions rely on closures</a:t>
          </a:r>
          <a:endParaRPr lang="zh-CN" altLang="en-US" sz="1500" kern="1200" dirty="0">
            <a:latin typeface="Book Antiqua" panose="02040602050305030304" pitchFamily="18" charset="0"/>
          </a:endParaRPr>
        </a:p>
      </dsp:txBody>
      <dsp:txXfrm>
        <a:off x="0" y="1145164"/>
        <a:ext cx="10206948" cy="572582"/>
      </dsp:txXfrm>
    </dsp:sp>
    <dsp:sp modelId="{FAD912D2-A2BB-47E7-95ED-2E6F82DD212E}">
      <dsp:nvSpPr>
        <dsp:cNvPr id="0" name=""/>
        <dsp:cNvSpPr/>
      </dsp:nvSpPr>
      <dsp:spPr>
        <a:xfrm>
          <a:off x="0" y="1717746"/>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27C43-9CFC-4E73-8720-929390E70742}">
      <dsp:nvSpPr>
        <dsp:cNvPr id="0" name=""/>
        <dsp:cNvSpPr/>
      </dsp:nvSpPr>
      <dsp:spPr>
        <a:xfrm>
          <a:off x="0" y="1717745"/>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The calculation function relies on regular overrides</a:t>
          </a:r>
          <a:endParaRPr lang="zh-CN" altLang="en-US" sz="1500" kern="1200" dirty="0">
            <a:latin typeface="Book Antiqua" panose="02040602050305030304" pitchFamily="18" charset="0"/>
          </a:endParaRPr>
        </a:p>
      </dsp:txBody>
      <dsp:txXfrm>
        <a:off x="0" y="1717745"/>
        <a:ext cx="10206948" cy="572582"/>
      </dsp:txXfrm>
    </dsp:sp>
    <dsp:sp modelId="{9CA99867-42BD-4C78-8FF7-E53FDD122249}">
      <dsp:nvSpPr>
        <dsp:cNvPr id="0" name=""/>
        <dsp:cNvSpPr/>
      </dsp:nvSpPr>
      <dsp:spPr>
        <a:xfrm>
          <a:off x="0" y="2290327"/>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F39B0-DB2C-4FBD-8181-1695C0B93D31}">
      <dsp:nvSpPr>
        <dsp:cNvPr id="0" name=""/>
        <dsp:cNvSpPr/>
      </dsp:nvSpPr>
      <dsp:spPr>
        <a:xfrm>
          <a:off x="0" y="2290328"/>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Judgment functions rely on triviality</a:t>
          </a:r>
          <a:endParaRPr lang="zh-CN" altLang="en-US" sz="1500" kern="1200" dirty="0">
            <a:latin typeface="Book Antiqua" panose="02040602050305030304" pitchFamily="18" charset="0"/>
          </a:endParaRPr>
        </a:p>
      </dsp:txBody>
      <dsp:txXfrm>
        <a:off x="0" y="2290328"/>
        <a:ext cx="10206948" cy="572582"/>
      </dsp:txXfrm>
    </dsp:sp>
    <dsp:sp modelId="{80A2EC76-6E3D-4354-875A-57A7E235A8C3}">
      <dsp:nvSpPr>
        <dsp:cNvPr id="0" name=""/>
        <dsp:cNvSpPr/>
      </dsp:nvSpPr>
      <dsp:spPr>
        <a:xfrm>
          <a:off x="0" y="2862910"/>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B59693-9FD1-427F-87F6-56251BCF4930}">
      <dsp:nvSpPr>
        <dsp:cNvPr id="0" name=""/>
        <dsp:cNvSpPr/>
      </dsp:nvSpPr>
      <dsp:spPr>
        <a:xfrm>
          <a:off x="0" y="2862910"/>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Determine whether the table belongs to 3NF or BCNF, and break down according to user requirements that do not belong to the paradigm requirements</a:t>
          </a:r>
          <a:endParaRPr lang="zh-CN" altLang="en-US" sz="1500" kern="1200" dirty="0">
            <a:latin typeface="Book Antiqua" panose="02040602050305030304" pitchFamily="18" charset="0"/>
          </a:endParaRPr>
        </a:p>
      </dsp:txBody>
      <dsp:txXfrm>
        <a:off x="0" y="2862910"/>
        <a:ext cx="10206948" cy="572582"/>
      </dsp:txXfrm>
    </dsp:sp>
    <dsp:sp modelId="{971B2D73-C290-406D-BCAC-EF083DC6BAB0}">
      <dsp:nvSpPr>
        <dsp:cNvPr id="0" name=""/>
        <dsp:cNvSpPr/>
      </dsp:nvSpPr>
      <dsp:spPr>
        <a:xfrm>
          <a:off x="0" y="3435492"/>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1E12E-B9B6-47D7-87A9-595E7B5BEF69}">
      <dsp:nvSpPr>
        <dsp:cNvPr id="0" name=""/>
        <dsp:cNvSpPr/>
      </dsp:nvSpPr>
      <dsp:spPr>
        <a:xfrm>
          <a:off x="0" y="3435491"/>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Break down the results line by line or legend presentation to meet teaching needs</a:t>
          </a:r>
          <a:endParaRPr lang="zh-CN" altLang="en-US" sz="1500" kern="1200" dirty="0">
            <a:latin typeface="Book Antiqua" panose="02040602050305030304" pitchFamily="18" charset="0"/>
          </a:endParaRPr>
        </a:p>
      </dsp:txBody>
      <dsp:txXfrm>
        <a:off x="0" y="3435491"/>
        <a:ext cx="10206948" cy="572582"/>
      </dsp:txXfrm>
    </dsp:sp>
    <dsp:sp modelId="{9DFD07A8-2E11-4B6B-8726-8F64680D6AB1}">
      <dsp:nvSpPr>
        <dsp:cNvPr id="0" name=""/>
        <dsp:cNvSpPr/>
      </dsp:nvSpPr>
      <dsp:spPr>
        <a:xfrm>
          <a:off x="0" y="4008073"/>
          <a:ext cx="1020694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A7095-9A54-4F33-914B-E601A1DFD160}">
      <dsp:nvSpPr>
        <dsp:cNvPr id="0" name=""/>
        <dsp:cNvSpPr/>
      </dsp:nvSpPr>
      <dsp:spPr>
        <a:xfrm>
          <a:off x="0" y="4008073"/>
          <a:ext cx="10206948" cy="57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altLang="zh-CN" sz="1500" kern="1200" dirty="0">
              <a:latin typeface="Book Antiqua" panose="02040602050305030304" pitchFamily="18" charset="0"/>
            </a:rPr>
            <a:t>The program is packaged as an EXE, and the running device does not rely on source code or related Python libraries to run</a:t>
          </a:r>
          <a:endParaRPr lang="zh-CN" altLang="en-US" sz="1500" kern="1200" dirty="0">
            <a:latin typeface="Book Antiqua" panose="02040602050305030304" pitchFamily="18" charset="0"/>
          </a:endParaRPr>
        </a:p>
      </dsp:txBody>
      <dsp:txXfrm>
        <a:off x="0" y="4008073"/>
        <a:ext cx="10206948" cy="57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5DE62-468B-431B-8114-EAEE30F05133}">
      <dsp:nvSpPr>
        <dsp:cNvPr id="0" name=""/>
        <dsp:cNvSpPr/>
      </dsp:nvSpPr>
      <dsp:spPr>
        <a:xfrm>
          <a:off x="0" y="3227111"/>
          <a:ext cx="9969610" cy="105920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Once the presentation is complete</a:t>
          </a:r>
          <a:endParaRPr lang="zh-CN" altLang="en-US" sz="2000" kern="1200" dirty="0"/>
        </a:p>
      </dsp:txBody>
      <dsp:txXfrm>
        <a:off x="0" y="3227111"/>
        <a:ext cx="9969610" cy="571973"/>
      </dsp:txXfrm>
    </dsp:sp>
    <dsp:sp modelId="{CEF67E25-4B93-4D05-8921-1BDBF28FE5EE}">
      <dsp:nvSpPr>
        <dsp:cNvPr id="0" name=""/>
        <dsp:cNvSpPr/>
      </dsp:nvSpPr>
      <dsp:spPr>
        <a:xfrm>
          <a:off x="0" y="3777900"/>
          <a:ext cx="9969610" cy="48723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Save the text information</a:t>
          </a:r>
          <a:endParaRPr lang="zh-CN" altLang="en-US" sz="1900" kern="1200" dirty="0"/>
        </a:p>
      </dsp:txBody>
      <dsp:txXfrm>
        <a:off x="0" y="3777900"/>
        <a:ext cx="9969610" cy="487236"/>
      </dsp:txXfrm>
    </dsp:sp>
    <dsp:sp modelId="{EAFF7509-304B-4F7A-8E33-AFE405D65A5E}">
      <dsp:nvSpPr>
        <dsp:cNvPr id="0" name=""/>
        <dsp:cNvSpPr/>
      </dsp:nvSpPr>
      <dsp:spPr>
        <a:xfrm rot="10800000">
          <a:off x="0" y="1613934"/>
          <a:ext cx="9969610" cy="162906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Enter the relationship mode</a:t>
          </a:r>
          <a:endParaRPr lang="zh-CN" altLang="en-US" sz="2000" kern="1200" dirty="0"/>
        </a:p>
      </dsp:txBody>
      <dsp:txXfrm rot="-10800000">
        <a:off x="0" y="1613934"/>
        <a:ext cx="9969610" cy="571801"/>
      </dsp:txXfrm>
    </dsp:sp>
    <dsp:sp modelId="{EEEB3CC2-C714-4EB0-AA33-7982C22FE7E4}">
      <dsp:nvSpPr>
        <dsp:cNvPr id="0" name=""/>
        <dsp:cNvSpPr/>
      </dsp:nvSpPr>
      <dsp:spPr>
        <a:xfrm>
          <a:off x="0" y="2185736"/>
          <a:ext cx="4984804" cy="4870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The backend performs the relevant operations</a:t>
          </a:r>
          <a:endParaRPr lang="zh-CN" altLang="en-US" sz="1900" kern="1200" dirty="0"/>
        </a:p>
      </dsp:txBody>
      <dsp:txXfrm>
        <a:off x="0" y="2185736"/>
        <a:ext cx="4984804" cy="487090"/>
      </dsp:txXfrm>
    </dsp:sp>
    <dsp:sp modelId="{240B4124-BAD7-4A8A-BFFB-89D935714B02}">
      <dsp:nvSpPr>
        <dsp:cNvPr id="0" name=""/>
        <dsp:cNvSpPr/>
      </dsp:nvSpPr>
      <dsp:spPr>
        <a:xfrm>
          <a:off x="4984805" y="2185736"/>
          <a:ext cx="4984804" cy="4870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Front-end dynamic display</a:t>
          </a:r>
          <a:endParaRPr lang="zh-CN" altLang="en-US" sz="1900" kern="1200" dirty="0"/>
        </a:p>
      </dsp:txBody>
      <dsp:txXfrm>
        <a:off x="4984805" y="2185736"/>
        <a:ext cx="4984804" cy="487090"/>
      </dsp:txXfrm>
    </dsp:sp>
    <dsp:sp modelId="{D6EE06BA-0963-4622-88DB-96EE1A0B2031}">
      <dsp:nvSpPr>
        <dsp:cNvPr id="0" name=""/>
        <dsp:cNvSpPr/>
      </dsp:nvSpPr>
      <dsp:spPr>
        <a:xfrm rot="10800000">
          <a:off x="0" y="0"/>
          <a:ext cx="9969610" cy="162906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Run the program</a:t>
          </a:r>
          <a:endParaRPr lang="zh-CN" altLang="en-US" sz="2000" kern="1200" dirty="0"/>
        </a:p>
      </dsp:txBody>
      <dsp:txXfrm rot="-10800000">
        <a:off x="0" y="0"/>
        <a:ext cx="9969610" cy="571801"/>
      </dsp:txXfrm>
    </dsp:sp>
    <dsp:sp modelId="{19A3EF1D-EA43-4BBF-B884-4C27BCDBFA0E}">
      <dsp:nvSpPr>
        <dsp:cNvPr id="0" name=""/>
        <dsp:cNvSpPr/>
      </dsp:nvSpPr>
      <dsp:spPr>
        <a:xfrm>
          <a:off x="0" y="572559"/>
          <a:ext cx="4984804" cy="4870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The IDE runs the source code</a:t>
          </a:r>
          <a:endParaRPr lang="zh-CN" altLang="en-US" sz="1900" kern="1200" dirty="0"/>
        </a:p>
      </dsp:txBody>
      <dsp:txXfrm>
        <a:off x="0" y="572559"/>
        <a:ext cx="4984804" cy="487090"/>
      </dsp:txXfrm>
    </dsp:sp>
    <dsp:sp modelId="{806AF9B5-B27C-40E5-AE3B-158656E64A70}">
      <dsp:nvSpPr>
        <dsp:cNvPr id="0" name=""/>
        <dsp:cNvSpPr/>
      </dsp:nvSpPr>
      <dsp:spPr>
        <a:xfrm>
          <a:off x="4984805" y="572559"/>
          <a:ext cx="4984804" cy="4870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EXE executable</a:t>
          </a:r>
          <a:endParaRPr lang="zh-CN" altLang="en-US" sz="1900" kern="1200" dirty="0"/>
        </a:p>
      </dsp:txBody>
      <dsp:txXfrm>
        <a:off x="4984805" y="572559"/>
        <a:ext cx="4984804" cy="487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3716D-C87A-47F2-B979-7F298A2D0508}">
      <dsp:nvSpPr>
        <dsp:cNvPr id="0" name=""/>
        <dsp:cNvSpPr/>
      </dsp:nvSpPr>
      <dsp:spPr>
        <a:xfrm>
          <a:off x="0" y="0"/>
          <a:ext cx="10198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548CD-04D2-4830-911B-E5DB8648C02D}">
      <dsp:nvSpPr>
        <dsp:cNvPr id="0" name=""/>
        <dsp:cNvSpPr/>
      </dsp:nvSpPr>
      <dsp:spPr>
        <a:xfrm>
          <a:off x="0" y="0"/>
          <a:ext cx="10198072" cy="1279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0" kern="1200" dirty="0">
              <a:latin typeface="Book Antiqua" panose="02040602050305030304" pitchFamily="18" charset="0"/>
            </a:rPr>
            <a:t>Teaching Friendly: Our tool not only provides results but also explains in detail the reasons for each step, which is very helpful for teaching and learning. Through this tool, students can understand and learn the process and principles of paradigm decomposition, not just get results</a:t>
          </a:r>
          <a:r>
            <a:rPr lang="en-US" altLang="zh-CN" sz="2000" kern="1200" dirty="0">
              <a:latin typeface="Book Antiqua" panose="02040602050305030304" pitchFamily="18" charset="0"/>
            </a:rPr>
            <a:t>.</a:t>
          </a:r>
          <a:endParaRPr lang="zh-CN" altLang="en-US" sz="2000" kern="1200" dirty="0">
            <a:latin typeface="Book Antiqua" panose="02040602050305030304" pitchFamily="18" charset="0"/>
          </a:endParaRPr>
        </a:p>
      </dsp:txBody>
      <dsp:txXfrm>
        <a:off x="0" y="0"/>
        <a:ext cx="10198072" cy="1279438"/>
      </dsp:txXfrm>
    </dsp:sp>
    <dsp:sp modelId="{5149B919-3FE3-4CC2-B864-A041C4A4EF35}">
      <dsp:nvSpPr>
        <dsp:cNvPr id="0" name=""/>
        <dsp:cNvSpPr/>
      </dsp:nvSpPr>
      <dsp:spPr>
        <a:xfrm>
          <a:off x="0" y="1279438"/>
          <a:ext cx="10198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74722-9881-4E81-804C-1ED2E9C75755}">
      <dsp:nvSpPr>
        <dsp:cNvPr id="0" name=""/>
        <dsp:cNvSpPr/>
      </dsp:nvSpPr>
      <dsp:spPr>
        <a:xfrm>
          <a:off x="0" y="1279438"/>
          <a:ext cx="10198072" cy="1279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0" i="0" kern="1200" dirty="0">
              <a:latin typeface="Book Antiqua" panose="02040602050305030304" pitchFamily="18" charset="0"/>
            </a:rPr>
            <a:t>Visual presentation: Our tool provides a visual representation of the tree diagram, which makes the decomposition process more intuitive and easy to understand. This is something that many other tools do not have.</a:t>
          </a:r>
          <a:endParaRPr lang="zh-CN" altLang="en-US" sz="2000" b="0" kern="1200" dirty="0">
            <a:latin typeface="Book Antiqua" panose="02040602050305030304" pitchFamily="18" charset="0"/>
          </a:endParaRPr>
        </a:p>
      </dsp:txBody>
      <dsp:txXfrm>
        <a:off x="0" y="1279438"/>
        <a:ext cx="10198072" cy="1279438"/>
      </dsp:txXfrm>
    </dsp:sp>
    <dsp:sp modelId="{24F1C5CE-E3CC-44B3-8736-338C4D9DBFF5}">
      <dsp:nvSpPr>
        <dsp:cNvPr id="0" name=""/>
        <dsp:cNvSpPr/>
      </dsp:nvSpPr>
      <dsp:spPr>
        <a:xfrm>
          <a:off x="0" y="2558877"/>
          <a:ext cx="10198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AF1CD-8A57-4AFC-BBDC-3DAE8F08E66B}">
      <dsp:nvSpPr>
        <dsp:cNvPr id="0" name=""/>
        <dsp:cNvSpPr/>
      </dsp:nvSpPr>
      <dsp:spPr>
        <a:xfrm>
          <a:off x="0" y="2558877"/>
          <a:ext cx="10198072" cy="1279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0" i="0" kern="1200" dirty="0">
              <a:latin typeface="Book Antiqua" panose="02040602050305030304" pitchFamily="18" charset="0"/>
            </a:rPr>
            <a:t>Interactivity: Our tool provides an interactive user interface where users can enter their own tables and function dependencies to see the corresponding decomposition results and processes. This adds usefulness and interest to the tool</a:t>
          </a:r>
          <a:endParaRPr lang="zh-CN" altLang="en-US" sz="2000" b="0" kern="1200" dirty="0">
            <a:latin typeface="Book Antiqua" panose="02040602050305030304" pitchFamily="18" charset="0"/>
          </a:endParaRPr>
        </a:p>
      </dsp:txBody>
      <dsp:txXfrm>
        <a:off x="0" y="2558877"/>
        <a:ext cx="10198072" cy="1279438"/>
      </dsp:txXfrm>
    </dsp:sp>
    <dsp:sp modelId="{FAD912D2-A2BB-47E7-95ED-2E6F82DD212E}">
      <dsp:nvSpPr>
        <dsp:cNvPr id="0" name=""/>
        <dsp:cNvSpPr/>
      </dsp:nvSpPr>
      <dsp:spPr>
        <a:xfrm>
          <a:off x="0" y="3838316"/>
          <a:ext cx="10198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27C43-9CFC-4E73-8720-929390E70742}">
      <dsp:nvSpPr>
        <dsp:cNvPr id="0" name=""/>
        <dsp:cNvSpPr/>
      </dsp:nvSpPr>
      <dsp:spPr>
        <a:xfrm>
          <a:off x="0" y="3838316"/>
          <a:ext cx="10198072" cy="1279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b="0" i="0" kern="1200" dirty="0">
              <a:latin typeface="Book Antiqua" panose="02040602050305030304" pitchFamily="18" charset="0"/>
            </a:rPr>
            <a:t>Comprehensive paradigm tools: comprehensive functionality, detailed processes, and application of all learned</a:t>
          </a:r>
          <a:endParaRPr lang="zh-CN" altLang="en-US" sz="2000" b="0" kern="1200" dirty="0">
            <a:latin typeface="Book Antiqua" panose="02040602050305030304" pitchFamily="18" charset="0"/>
          </a:endParaRPr>
        </a:p>
      </dsp:txBody>
      <dsp:txXfrm>
        <a:off x="0" y="3838316"/>
        <a:ext cx="10198072" cy="1279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3716D-C87A-47F2-B979-7F298A2D0508}">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548CD-04D2-4830-911B-E5DB8648C02D}">
      <dsp:nvSpPr>
        <dsp:cNvPr id="0" name=""/>
        <dsp:cNvSpPr/>
      </dsp:nvSpPr>
      <dsp:spPr>
        <a:xfrm>
          <a:off x="0" y="0"/>
          <a:ext cx="10058399"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altLang="zh-CN" sz="2500" kern="1200" dirty="0">
              <a:latin typeface="Book Antiqua" panose="02040602050305030304" pitchFamily="18" charset="0"/>
            </a:rPr>
            <a:t>Cannot support more paradigms: There are other paradigms in the database design, such as first normal form (1NF) and fourth normal form (4NF), that can be extended to support these paradigms.</a:t>
          </a:r>
          <a:endParaRPr lang="zh-CN" altLang="en-US" sz="2500" kern="1200" dirty="0">
            <a:latin typeface="Book Antiqua" panose="02040602050305030304" pitchFamily="18" charset="0"/>
          </a:endParaRPr>
        </a:p>
      </dsp:txBody>
      <dsp:txXfrm>
        <a:off x="0" y="0"/>
        <a:ext cx="10058399" cy="2011362"/>
      </dsp:txXfrm>
    </dsp:sp>
    <dsp:sp modelId="{5149B919-3FE3-4CC2-B864-A041C4A4EF35}">
      <dsp:nvSpPr>
        <dsp:cNvPr id="0" name=""/>
        <dsp:cNvSpPr/>
      </dsp:nvSpPr>
      <dsp:spPr>
        <a:xfrm>
          <a:off x="0" y="201136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74722-9881-4E81-804C-1ED2E9C75755}">
      <dsp:nvSpPr>
        <dsp:cNvPr id="0" name=""/>
        <dsp:cNvSpPr/>
      </dsp:nvSpPr>
      <dsp:spPr>
        <a:xfrm>
          <a:off x="0" y="2011362"/>
          <a:ext cx="10058399" cy="201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altLang="zh-CN" sz="2500" kern="1200" dirty="0">
              <a:latin typeface="Book Antiqua" panose="02040602050305030304" pitchFamily="18" charset="0"/>
            </a:rPr>
            <a:t>Inadequate user interaction and error handling: If the user enters an incorrect format or an input function depends on an inappropriate function, the tool may make errors or give incorrect results. You can add more error checking and prompts to help users use the tool correctly.</a:t>
          </a:r>
          <a:endParaRPr lang="zh-CN" altLang="en-US" sz="2500" kern="1200" dirty="0">
            <a:latin typeface="Book Antiqua" panose="02040602050305030304" pitchFamily="18" charset="0"/>
          </a:endParaRPr>
        </a:p>
      </dsp:txBody>
      <dsp:txXfrm>
        <a:off x="0" y="2011362"/>
        <a:ext cx="10058399" cy="20113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391F7E-1902-4AF3-A4A4-87DA9A3166E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399761"/>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761998425"/>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539854501"/>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76824687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391F7E-1902-4AF3-A4A4-87DA9A3166E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155372"/>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176607200"/>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162966009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101414701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56677108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61C28A-D1AB-4FB7-B6FA-C6062FBA10C9}" type="datetimeFigureOut">
              <a:rPr lang="zh-CN" altLang="en-US" smtClean="0"/>
              <a:t>2023/7/1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909910391"/>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61C28A-D1AB-4FB7-B6FA-C6062FBA10C9}"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391F7E-1902-4AF3-A4A4-87DA9A3166E8}" type="slidenum">
              <a:rPr lang="zh-CN" altLang="en-US" smtClean="0"/>
              <a:t>‹#›</a:t>
            </a:fld>
            <a:endParaRPr lang="zh-CN" altLang="en-US"/>
          </a:p>
        </p:txBody>
      </p:sp>
    </p:spTree>
    <p:extLst>
      <p:ext uri="{BB962C8B-B14F-4D97-AF65-F5344CB8AC3E}">
        <p14:creationId xmlns:p14="http://schemas.microsoft.com/office/powerpoint/2010/main" val="35204099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61C28A-D1AB-4FB7-B6FA-C6062FBA10C9}" type="datetimeFigureOut">
              <a:rPr lang="zh-CN" altLang="en-US" smtClean="0"/>
              <a:t>2023/7/1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391F7E-1902-4AF3-A4A4-87DA9A3166E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400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6F94D-5577-6CCC-EA48-0BF46175BDD2}"/>
              </a:ext>
            </a:extLst>
          </p:cNvPr>
          <p:cNvSpPr>
            <a:spLocks noGrp="1"/>
          </p:cNvSpPr>
          <p:nvPr>
            <p:ph type="ctrTitle"/>
          </p:nvPr>
        </p:nvSpPr>
        <p:spPr>
          <a:xfrm>
            <a:off x="183471" y="-1109709"/>
            <a:ext cx="11825057" cy="3566160"/>
          </a:xfrm>
        </p:spPr>
        <p:txBody>
          <a:bodyPr/>
          <a:lstStyle/>
          <a:p>
            <a:pPr algn="ctr"/>
            <a:r>
              <a:rPr lang="en-US" altLang="zh-CN" dirty="0">
                <a:latin typeface="Modern No. 20" panose="02070704070505020303" pitchFamily="18" charset="0"/>
              </a:rPr>
              <a:t>3NF Decomposition Widget</a:t>
            </a:r>
            <a:endParaRPr lang="zh-CN" altLang="en-US" dirty="0">
              <a:latin typeface="Modern No. 20" panose="02070704070505020303" pitchFamily="18" charset="0"/>
            </a:endParaRPr>
          </a:p>
        </p:txBody>
      </p:sp>
      <p:sp>
        <p:nvSpPr>
          <p:cNvPr id="3" name="副标题 2">
            <a:extLst>
              <a:ext uri="{FF2B5EF4-FFF2-40B4-BE49-F238E27FC236}">
                <a16:creationId xmlns:a16="http://schemas.microsoft.com/office/drawing/2014/main" id="{6472957A-CFA5-EB8F-9FFA-2D7391DDA2CE}"/>
              </a:ext>
            </a:extLst>
          </p:cNvPr>
          <p:cNvSpPr>
            <a:spLocks noGrp="1"/>
          </p:cNvSpPr>
          <p:nvPr>
            <p:ph type="subTitle" idx="1"/>
          </p:nvPr>
        </p:nvSpPr>
        <p:spPr>
          <a:xfrm>
            <a:off x="2761277" y="3912804"/>
            <a:ext cx="10058400" cy="1143000"/>
          </a:xfrm>
        </p:spPr>
        <p:txBody>
          <a:bodyPr/>
          <a:lstStyle/>
          <a:p>
            <a:r>
              <a:rPr lang="en-US" altLang="zh-CN" dirty="0"/>
              <a:t>Teammates</a:t>
            </a:r>
            <a:r>
              <a:rPr lang="zh-CN" altLang="en-US" dirty="0"/>
              <a:t>：邓靖丰 古旭鹏 张治展 晏璐涛</a:t>
            </a:r>
            <a:endParaRPr lang="en-US" altLang="zh-CN" dirty="0"/>
          </a:p>
          <a:p>
            <a:r>
              <a:rPr lang="en-US" altLang="zh-CN" dirty="0"/>
              <a:t>                  2023/07/01</a:t>
            </a:r>
            <a:endParaRPr lang="zh-CN" altLang="en-US" dirty="0"/>
          </a:p>
        </p:txBody>
      </p:sp>
      <p:sp>
        <p:nvSpPr>
          <p:cNvPr id="4" name="任意多边形: 形状 3">
            <a:extLst>
              <a:ext uri="{FF2B5EF4-FFF2-40B4-BE49-F238E27FC236}">
                <a16:creationId xmlns:a16="http://schemas.microsoft.com/office/drawing/2014/main" id="{7A7A273A-D83A-3AB9-0365-C15493702C14}"/>
              </a:ext>
            </a:extLst>
          </p:cNvPr>
          <p:cNvSpPr/>
          <p:nvPr/>
        </p:nvSpPr>
        <p:spPr>
          <a:xfrm>
            <a:off x="10462386" y="2706343"/>
            <a:ext cx="609685" cy="459952"/>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 name="T48" fmla="*/ 325000 h 606722"/>
              <a:gd name="T49" fmla="*/ 325000 h 606722"/>
              <a:gd name="T50" fmla="*/ 325000 h 606722"/>
              <a:gd name="T51" fmla="*/ 325000 h 606722"/>
              <a:gd name="T52" fmla="*/ 325000 h 606722"/>
              <a:gd name="T53" fmla="*/ 325000 h 606722"/>
              <a:gd name="T54" fmla="*/ 325000 h 606722"/>
              <a:gd name="T55" fmla="*/ 325000 h 606722"/>
              <a:gd name="T56" fmla="*/ 325000 h 606722"/>
              <a:gd name="T57" fmla="*/ 325000 h 606722"/>
              <a:gd name="T58" fmla="*/ 325000 h 606722"/>
              <a:gd name="T59" fmla="*/ 325000 h 606722"/>
              <a:gd name="T60" fmla="*/ 325000 h 606722"/>
              <a:gd name="T61" fmla="*/ 325000 h 606722"/>
              <a:gd name="T62" fmla="*/ 325000 h 606722"/>
              <a:gd name="T63" fmla="*/ 325000 h 606722"/>
              <a:gd name="T64" fmla="*/ 325000 h 606722"/>
              <a:gd name="T65" fmla="*/ 325000 h 606722"/>
              <a:gd name="T66" fmla="*/ 325000 h 606722"/>
              <a:gd name="T67" fmla="*/ 325000 h 606722"/>
              <a:gd name="T68" fmla="*/ 325000 h 606722"/>
              <a:gd name="T69" fmla="*/ 325000 h 606722"/>
              <a:gd name="T70" fmla="*/ 325000 h 606722"/>
              <a:gd name="T71" fmla="*/ 325000 h 606722"/>
              <a:gd name="T72" fmla="*/ 325000 h 606722"/>
              <a:gd name="T73" fmla="*/ 325000 h 606722"/>
              <a:gd name="T74" fmla="*/ 325000 h 606722"/>
              <a:gd name="T75" fmla="*/ 325000 h 606722"/>
              <a:gd name="T76" fmla="*/ 325000 h 606722"/>
              <a:gd name="T77" fmla="*/ 325000 h 606722"/>
              <a:gd name="T78" fmla="*/ 325000 h 606722"/>
              <a:gd name="T79"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1" h="4912">
                <a:moveTo>
                  <a:pt x="0" y="4448"/>
                </a:moveTo>
                <a:lnTo>
                  <a:pt x="0" y="4162"/>
                </a:lnTo>
                <a:lnTo>
                  <a:pt x="373" y="4162"/>
                </a:lnTo>
                <a:lnTo>
                  <a:pt x="393" y="4162"/>
                </a:lnTo>
                <a:lnTo>
                  <a:pt x="393" y="1221"/>
                </a:lnTo>
                <a:cubicBezTo>
                  <a:pt x="393" y="989"/>
                  <a:pt x="581" y="801"/>
                  <a:pt x="813" y="801"/>
                </a:cubicBezTo>
                <a:lnTo>
                  <a:pt x="2344" y="801"/>
                </a:lnTo>
                <a:lnTo>
                  <a:pt x="2344" y="1373"/>
                </a:lnTo>
                <a:lnTo>
                  <a:pt x="965" y="1373"/>
                </a:lnTo>
                <a:lnTo>
                  <a:pt x="965" y="4162"/>
                </a:lnTo>
                <a:lnTo>
                  <a:pt x="2429" y="4162"/>
                </a:lnTo>
                <a:lnTo>
                  <a:pt x="2429" y="4190"/>
                </a:lnTo>
                <a:cubicBezTo>
                  <a:pt x="2429" y="4278"/>
                  <a:pt x="2501" y="4349"/>
                  <a:pt x="2588" y="4349"/>
                </a:cubicBezTo>
                <a:lnTo>
                  <a:pt x="3392" y="4349"/>
                </a:lnTo>
                <a:cubicBezTo>
                  <a:pt x="3480" y="4349"/>
                  <a:pt x="3551" y="4278"/>
                  <a:pt x="3551" y="4190"/>
                </a:cubicBezTo>
                <a:lnTo>
                  <a:pt x="3551" y="4162"/>
                </a:lnTo>
                <a:lnTo>
                  <a:pt x="5016" y="4162"/>
                </a:lnTo>
                <a:lnTo>
                  <a:pt x="5016" y="2990"/>
                </a:lnTo>
                <a:lnTo>
                  <a:pt x="5588" y="2990"/>
                </a:lnTo>
                <a:lnTo>
                  <a:pt x="5588" y="4162"/>
                </a:lnTo>
                <a:lnTo>
                  <a:pt x="5608" y="4162"/>
                </a:lnTo>
                <a:lnTo>
                  <a:pt x="5981" y="4162"/>
                </a:lnTo>
                <a:lnTo>
                  <a:pt x="5981" y="4448"/>
                </a:lnTo>
                <a:cubicBezTo>
                  <a:pt x="5981" y="4704"/>
                  <a:pt x="5773" y="4910"/>
                  <a:pt x="5519" y="4910"/>
                </a:cubicBezTo>
                <a:lnTo>
                  <a:pt x="5075" y="4910"/>
                </a:lnTo>
                <a:lnTo>
                  <a:pt x="907" y="4910"/>
                </a:lnTo>
                <a:lnTo>
                  <a:pt x="463" y="4910"/>
                </a:lnTo>
                <a:cubicBezTo>
                  <a:pt x="207" y="4912"/>
                  <a:pt x="0" y="4704"/>
                  <a:pt x="0" y="4448"/>
                </a:cubicBezTo>
                <a:close/>
                <a:moveTo>
                  <a:pt x="6501" y="388"/>
                </a:moveTo>
                <a:lnTo>
                  <a:pt x="6501" y="2182"/>
                </a:lnTo>
                <a:cubicBezTo>
                  <a:pt x="6501" y="2396"/>
                  <a:pt x="6328" y="2569"/>
                  <a:pt x="6115" y="2569"/>
                </a:cubicBezTo>
                <a:lnTo>
                  <a:pt x="3999" y="2569"/>
                </a:lnTo>
                <a:lnTo>
                  <a:pt x="3336" y="3232"/>
                </a:lnTo>
                <a:cubicBezTo>
                  <a:pt x="3300" y="3268"/>
                  <a:pt x="3240" y="3242"/>
                  <a:pt x="3240" y="3192"/>
                </a:cubicBezTo>
                <a:lnTo>
                  <a:pt x="3240" y="2569"/>
                </a:lnTo>
                <a:lnTo>
                  <a:pt x="3155" y="2569"/>
                </a:lnTo>
                <a:cubicBezTo>
                  <a:pt x="2941" y="2569"/>
                  <a:pt x="2768" y="2396"/>
                  <a:pt x="2768" y="2182"/>
                </a:cubicBezTo>
                <a:lnTo>
                  <a:pt x="2768" y="388"/>
                </a:lnTo>
                <a:cubicBezTo>
                  <a:pt x="2768" y="174"/>
                  <a:pt x="2941" y="1"/>
                  <a:pt x="3155" y="1"/>
                </a:cubicBezTo>
                <a:lnTo>
                  <a:pt x="6116" y="1"/>
                </a:lnTo>
                <a:cubicBezTo>
                  <a:pt x="6328" y="0"/>
                  <a:pt x="6501" y="173"/>
                  <a:pt x="6501" y="388"/>
                </a:cubicBezTo>
                <a:close/>
                <a:moveTo>
                  <a:pt x="4176" y="1677"/>
                </a:moveTo>
                <a:lnTo>
                  <a:pt x="3835" y="1677"/>
                </a:lnTo>
                <a:lnTo>
                  <a:pt x="3835" y="2018"/>
                </a:lnTo>
                <a:lnTo>
                  <a:pt x="4176" y="2018"/>
                </a:lnTo>
                <a:lnTo>
                  <a:pt x="4176" y="1677"/>
                </a:lnTo>
                <a:close/>
                <a:moveTo>
                  <a:pt x="4176" y="1133"/>
                </a:moveTo>
                <a:lnTo>
                  <a:pt x="3835" y="1133"/>
                </a:lnTo>
                <a:lnTo>
                  <a:pt x="3835" y="1474"/>
                </a:lnTo>
                <a:lnTo>
                  <a:pt x="4176" y="1474"/>
                </a:lnTo>
                <a:lnTo>
                  <a:pt x="4176" y="1133"/>
                </a:lnTo>
                <a:close/>
                <a:moveTo>
                  <a:pt x="4176" y="589"/>
                </a:moveTo>
                <a:lnTo>
                  <a:pt x="3835" y="589"/>
                </a:lnTo>
                <a:lnTo>
                  <a:pt x="3835" y="930"/>
                </a:lnTo>
                <a:lnTo>
                  <a:pt x="4176" y="930"/>
                </a:lnTo>
                <a:lnTo>
                  <a:pt x="4176" y="589"/>
                </a:lnTo>
                <a:close/>
                <a:moveTo>
                  <a:pt x="4805" y="1677"/>
                </a:moveTo>
                <a:lnTo>
                  <a:pt x="4464" y="1677"/>
                </a:lnTo>
                <a:lnTo>
                  <a:pt x="4464" y="2018"/>
                </a:lnTo>
                <a:lnTo>
                  <a:pt x="4805" y="2018"/>
                </a:lnTo>
                <a:lnTo>
                  <a:pt x="4805" y="1677"/>
                </a:lnTo>
                <a:close/>
                <a:moveTo>
                  <a:pt x="4805" y="1133"/>
                </a:moveTo>
                <a:lnTo>
                  <a:pt x="4464" y="1133"/>
                </a:lnTo>
                <a:lnTo>
                  <a:pt x="4464" y="1474"/>
                </a:lnTo>
                <a:lnTo>
                  <a:pt x="4805" y="1474"/>
                </a:lnTo>
                <a:lnTo>
                  <a:pt x="4805" y="1133"/>
                </a:lnTo>
                <a:close/>
                <a:moveTo>
                  <a:pt x="4805" y="589"/>
                </a:moveTo>
                <a:lnTo>
                  <a:pt x="4464" y="589"/>
                </a:lnTo>
                <a:lnTo>
                  <a:pt x="4464" y="930"/>
                </a:lnTo>
                <a:lnTo>
                  <a:pt x="4805" y="930"/>
                </a:lnTo>
                <a:lnTo>
                  <a:pt x="4805" y="589"/>
                </a:lnTo>
                <a:close/>
                <a:moveTo>
                  <a:pt x="5433" y="1133"/>
                </a:moveTo>
                <a:lnTo>
                  <a:pt x="5092" y="1133"/>
                </a:lnTo>
                <a:lnTo>
                  <a:pt x="5092" y="1474"/>
                </a:lnTo>
                <a:lnTo>
                  <a:pt x="5433" y="1474"/>
                </a:lnTo>
                <a:lnTo>
                  <a:pt x="5433" y="1133"/>
                </a:lnTo>
                <a:close/>
                <a:moveTo>
                  <a:pt x="5433" y="589"/>
                </a:moveTo>
                <a:lnTo>
                  <a:pt x="5092" y="589"/>
                </a:lnTo>
                <a:lnTo>
                  <a:pt x="5092" y="930"/>
                </a:lnTo>
                <a:lnTo>
                  <a:pt x="5433" y="930"/>
                </a:lnTo>
                <a:lnTo>
                  <a:pt x="5433" y="5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65459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4FF83-9381-014F-E24C-E4448944EAB7}"/>
              </a:ext>
            </a:extLst>
          </p:cNvPr>
          <p:cNvSpPr>
            <a:spLocks noGrp="1"/>
          </p:cNvSpPr>
          <p:nvPr>
            <p:ph type="title"/>
          </p:nvPr>
        </p:nvSpPr>
        <p:spPr>
          <a:xfrm>
            <a:off x="1066800" y="733381"/>
            <a:ext cx="10058400" cy="1450757"/>
          </a:xfrm>
        </p:spPr>
        <p:txBody>
          <a:bodyPr/>
          <a:lstStyle/>
          <a:p>
            <a:r>
              <a:rPr lang="en-US" altLang="zh-CN" dirty="0">
                <a:latin typeface="Modern No. 20" panose="02070704070505020303" pitchFamily="18" charset="0"/>
              </a:rPr>
              <a:t>Implemented Functionality</a:t>
            </a:r>
            <a:r>
              <a:rPr lang="en-US" altLang="zh-CN" dirty="0"/>
              <a:t>
</a:t>
            </a:r>
            <a:endParaRPr lang="zh-CN" altLang="en-US" dirty="0"/>
          </a:p>
        </p:txBody>
      </p:sp>
      <p:graphicFrame>
        <p:nvGraphicFramePr>
          <p:cNvPr id="4" name="内容占位符 3">
            <a:extLst>
              <a:ext uri="{FF2B5EF4-FFF2-40B4-BE49-F238E27FC236}">
                <a16:creationId xmlns:a16="http://schemas.microsoft.com/office/drawing/2014/main" id="{855B3A82-31B8-6114-54BB-D8AB1360DCFA}"/>
              </a:ext>
            </a:extLst>
          </p:cNvPr>
          <p:cNvGraphicFramePr>
            <a:graphicFrameLocks noGrp="1"/>
          </p:cNvGraphicFramePr>
          <p:nvPr>
            <p:ph idx="1"/>
            <p:extLst>
              <p:ext uri="{D42A27DB-BD31-4B8C-83A1-F6EECF244321}">
                <p14:modId xmlns:p14="http://schemas.microsoft.com/office/powerpoint/2010/main" val="2591980464"/>
              </p:ext>
            </p:extLst>
          </p:nvPr>
        </p:nvGraphicFramePr>
        <p:xfrm>
          <a:off x="1156469" y="1749122"/>
          <a:ext cx="10206948" cy="4580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11477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9613-D467-6488-C7B9-6753251F7140}"/>
              </a:ext>
            </a:extLst>
          </p:cNvPr>
          <p:cNvSpPr>
            <a:spLocks noGrp="1"/>
          </p:cNvSpPr>
          <p:nvPr>
            <p:ph type="title"/>
          </p:nvPr>
        </p:nvSpPr>
        <p:spPr>
          <a:xfrm>
            <a:off x="1186070" y="277632"/>
            <a:ext cx="10122010" cy="822960"/>
          </a:xfrm>
        </p:spPr>
        <p:txBody>
          <a:bodyPr>
            <a:normAutofit fontScale="90000"/>
          </a:bodyPr>
          <a:lstStyle/>
          <a:p>
            <a:r>
              <a:rPr lang="en-US" altLang="zh-CN" dirty="0"/>
              <a:t>
</a:t>
            </a:r>
            <a:endParaRPr lang="zh-CN" altLang="en-US" dirty="0"/>
          </a:p>
        </p:txBody>
      </p:sp>
      <p:graphicFrame>
        <p:nvGraphicFramePr>
          <p:cNvPr id="5" name="图示 4">
            <a:extLst>
              <a:ext uri="{FF2B5EF4-FFF2-40B4-BE49-F238E27FC236}">
                <a16:creationId xmlns:a16="http://schemas.microsoft.com/office/drawing/2014/main" id="{BE3FCFE6-92A4-2AED-8A38-1F6BC86953CF}"/>
              </a:ext>
            </a:extLst>
          </p:cNvPr>
          <p:cNvGraphicFramePr/>
          <p:nvPr>
            <p:extLst>
              <p:ext uri="{D42A27DB-BD31-4B8C-83A1-F6EECF244321}">
                <p14:modId xmlns:p14="http://schemas.microsoft.com/office/powerpoint/2010/main" val="3120332465"/>
              </p:ext>
            </p:extLst>
          </p:nvPr>
        </p:nvGraphicFramePr>
        <p:xfrm>
          <a:off x="1111195" y="1484244"/>
          <a:ext cx="9969610" cy="4287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CA61D985-A220-81FF-E019-7BD32B8990DE}"/>
              </a:ext>
            </a:extLst>
          </p:cNvPr>
          <p:cNvSpPr txBox="1"/>
          <p:nvPr/>
        </p:nvSpPr>
        <p:spPr>
          <a:xfrm>
            <a:off x="914400" y="277632"/>
            <a:ext cx="6312023" cy="646331"/>
          </a:xfrm>
          <a:prstGeom prst="rect">
            <a:avLst/>
          </a:prstGeom>
          <a:noFill/>
        </p:spPr>
        <p:txBody>
          <a:bodyPr wrap="square" rtlCol="0">
            <a:spAutoFit/>
          </a:bodyPr>
          <a:lstStyle/>
          <a:p>
            <a:r>
              <a:rPr lang="en-US" altLang="zh-CN" sz="3600" dirty="0">
                <a:latin typeface="Modern No. 20" panose="02070704070505020303" pitchFamily="18" charset="0"/>
              </a:rPr>
              <a:t>Steps to Use Our Application</a:t>
            </a:r>
            <a:endParaRPr lang="zh-CN" altLang="en-US" sz="3600" dirty="0">
              <a:latin typeface="Modern No. 20" panose="02070704070505020303" pitchFamily="18" charset="0"/>
            </a:endParaRPr>
          </a:p>
        </p:txBody>
      </p:sp>
    </p:spTree>
    <p:extLst>
      <p:ext uri="{BB962C8B-B14F-4D97-AF65-F5344CB8AC3E}">
        <p14:creationId xmlns:p14="http://schemas.microsoft.com/office/powerpoint/2010/main" val="364170686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4FF83-9381-014F-E24C-E4448944EAB7}"/>
              </a:ext>
            </a:extLst>
          </p:cNvPr>
          <p:cNvSpPr>
            <a:spLocks noGrp="1"/>
          </p:cNvSpPr>
          <p:nvPr>
            <p:ph type="title"/>
          </p:nvPr>
        </p:nvSpPr>
        <p:spPr>
          <a:xfrm>
            <a:off x="1066800" y="0"/>
            <a:ext cx="10058400" cy="1450757"/>
          </a:xfrm>
        </p:spPr>
        <p:txBody>
          <a:bodyPr/>
          <a:lstStyle/>
          <a:p>
            <a:r>
              <a:rPr lang="en-US" altLang="zh-CN" sz="6000" dirty="0">
                <a:latin typeface="Modern No. 20" panose="02070704070505020303" pitchFamily="18" charset="0"/>
              </a:rPr>
              <a:t>Innovation</a:t>
            </a:r>
            <a:r>
              <a:rPr lang="en-US" altLang="zh-CN" dirty="0"/>
              <a:t> </a:t>
            </a:r>
            <a:endParaRPr lang="zh-CN" altLang="en-US" dirty="0"/>
          </a:p>
        </p:txBody>
      </p:sp>
      <p:graphicFrame>
        <p:nvGraphicFramePr>
          <p:cNvPr id="4" name="内容占位符 3">
            <a:extLst>
              <a:ext uri="{FF2B5EF4-FFF2-40B4-BE49-F238E27FC236}">
                <a16:creationId xmlns:a16="http://schemas.microsoft.com/office/drawing/2014/main" id="{855B3A82-31B8-6114-54BB-D8AB1360DCFA}"/>
              </a:ext>
            </a:extLst>
          </p:cNvPr>
          <p:cNvGraphicFramePr>
            <a:graphicFrameLocks noGrp="1"/>
          </p:cNvGraphicFramePr>
          <p:nvPr>
            <p:ph idx="1"/>
            <p:extLst>
              <p:ext uri="{D42A27DB-BD31-4B8C-83A1-F6EECF244321}">
                <p14:modId xmlns:p14="http://schemas.microsoft.com/office/powerpoint/2010/main" val="3547976374"/>
              </p:ext>
            </p:extLst>
          </p:nvPr>
        </p:nvGraphicFramePr>
        <p:xfrm>
          <a:off x="1183102" y="1740244"/>
          <a:ext cx="10198072" cy="5117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551187"/>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4FF83-9381-014F-E24C-E4448944EAB7}"/>
              </a:ext>
            </a:extLst>
          </p:cNvPr>
          <p:cNvSpPr>
            <a:spLocks noGrp="1"/>
          </p:cNvSpPr>
          <p:nvPr>
            <p:ph type="title"/>
          </p:nvPr>
        </p:nvSpPr>
        <p:spPr>
          <a:xfrm>
            <a:off x="1066800" y="147455"/>
            <a:ext cx="10058400" cy="1450757"/>
          </a:xfrm>
        </p:spPr>
        <p:txBody>
          <a:bodyPr/>
          <a:lstStyle/>
          <a:p>
            <a:r>
              <a:rPr lang="en-US" altLang="zh-CN" dirty="0">
                <a:latin typeface="Book Antiqua" panose="02040602050305030304" pitchFamily="18" charset="0"/>
              </a:rPr>
              <a:t>Deficiencies and Expansions</a:t>
            </a:r>
            <a:endParaRPr lang="zh-CN" altLang="en-US" dirty="0">
              <a:latin typeface="Book Antiqua" panose="02040602050305030304" pitchFamily="18" charset="0"/>
            </a:endParaRPr>
          </a:p>
        </p:txBody>
      </p:sp>
      <p:graphicFrame>
        <p:nvGraphicFramePr>
          <p:cNvPr id="4" name="内容占位符 3">
            <a:extLst>
              <a:ext uri="{FF2B5EF4-FFF2-40B4-BE49-F238E27FC236}">
                <a16:creationId xmlns:a16="http://schemas.microsoft.com/office/drawing/2014/main" id="{855B3A82-31B8-6114-54BB-D8AB1360DCFA}"/>
              </a:ext>
            </a:extLst>
          </p:cNvPr>
          <p:cNvGraphicFramePr>
            <a:graphicFrameLocks noGrp="1"/>
          </p:cNvGraphicFramePr>
          <p:nvPr>
            <p:ph idx="1"/>
            <p:extLst>
              <p:ext uri="{D42A27DB-BD31-4B8C-83A1-F6EECF244321}">
                <p14:modId xmlns:p14="http://schemas.microsoft.com/office/powerpoint/2010/main" val="3100991257"/>
              </p:ext>
            </p:extLst>
          </p:nvPr>
        </p:nvGraphicFramePr>
        <p:xfrm>
          <a:off x="1183102" y="174024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433590"/>
      </p:ext>
    </p:extLst>
  </p:cSld>
  <p:clrMapOvr>
    <a:masterClrMapping/>
  </p:clrMapOvr>
  <p:transition>
    <p:wipe/>
  </p:transition>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130</TotalTime>
  <Words>379</Words>
  <Application>Microsoft Office PowerPoint</Application>
  <PresentationFormat>宽屏</PresentationFormat>
  <Paragraphs>30</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Book Antiqua</vt:lpstr>
      <vt:lpstr>Calibri</vt:lpstr>
      <vt:lpstr>Calibri Light</vt:lpstr>
      <vt:lpstr>Modern No. 20</vt:lpstr>
      <vt:lpstr>回顾</vt:lpstr>
      <vt:lpstr>3NF Decomposition Widget</vt:lpstr>
      <vt:lpstr>Implemented Functionality
</vt:lpstr>
      <vt:lpstr>
</vt:lpstr>
      <vt:lpstr>Innovation </vt:lpstr>
      <vt:lpstr>Deficiencies and Expansions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3NF范式分解小工具</dc:title>
  <dc:creator>Jeff Deng</dc:creator>
  <cp:lastModifiedBy>Jeff Deng</cp:lastModifiedBy>
  <cp:revision>6</cp:revision>
  <dcterms:created xsi:type="dcterms:W3CDTF">2023-07-01T03:21:52Z</dcterms:created>
  <dcterms:modified xsi:type="dcterms:W3CDTF">2023-07-01T05:34:41Z</dcterms:modified>
</cp:coreProperties>
</file>