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69" r:id="rId6"/>
    <p:sldId id="270" r:id="rId7"/>
    <p:sldId id="263" r:id="rId8"/>
    <p:sldId id="264" r:id="rId9"/>
    <p:sldId id="267" r:id="rId10"/>
    <p:sldId id="26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9E82961-C341-4F3F-B3F3-83E93FA44BA8}">
          <p14:sldIdLst>
            <p14:sldId id="256"/>
            <p14:sldId id="260"/>
            <p14:sldId id="259"/>
            <p14:sldId id="257"/>
            <p14:sldId id="269"/>
            <p14:sldId id="270"/>
            <p14:sldId id="263"/>
            <p14:sldId id="264"/>
            <p14:sldId id="267"/>
            <p14:sldId id="26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hui3c.com/1315/oneplus-3-%E4%B8%80%E5%8A%A0%E6%89%8B%E6%A9%9F%E4%B8%89-%E5%8E%9F%E5%BB%A0%E9%85%8D%E4%BB%B6-%E7%AB%B9%E4%BF%9D%E8%AD%B7%E6%AE%BC-type-c-%E5%82%B3%E8%BC%B8%E7%B7%9A%E5%88%86%E4%BA%AB" TargetMode="External"/><Relationship Id="rId5" Type="http://schemas.openxmlformats.org/officeDocument/2006/relationships/image" Target="../media/image13.jp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C3247-8ECE-FA45-FA18-356B02F57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385" y="2202156"/>
            <a:ext cx="7726716" cy="1517588"/>
          </a:xfrm>
        </p:spPr>
        <p:txBody>
          <a:bodyPr/>
          <a:lstStyle/>
          <a:p>
            <a:pPr algn="l"/>
            <a:r>
              <a:rPr lang="zh-TW" altLang="en-US" sz="6600" b="1" dirty="0"/>
              <a:t>倉儲管理  </a:t>
            </a:r>
            <a:r>
              <a:rPr lang="en-US" altLang="zh-TW" sz="6600" b="1" dirty="0"/>
              <a:t>APP</a:t>
            </a:r>
            <a:r>
              <a:rPr lang="zh-TW" altLang="en-US" sz="6600" b="1" dirty="0"/>
              <a:t>  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3B3124-51D8-720F-12E6-21C6AC9C5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6850" y="4258222"/>
            <a:ext cx="2997724" cy="165238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TW" altLang="en-US" b="1" dirty="0"/>
              <a:t>組員</a:t>
            </a:r>
            <a:r>
              <a:rPr lang="en-US" altLang="zh-TW" b="1" dirty="0"/>
              <a:t>:</a:t>
            </a:r>
          </a:p>
          <a:p>
            <a:pPr algn="l"/>
            <a:r>
              <a:rPr lang="zh-TW" altLang="en-US" b="1" dirty="0"/>
              <a:t>葉展維</a:t>
            </a:r>
            <a:endParaRPr lang="en-US" altLang="zh-TW" b="1" dirty="0"/>
          </a:p>
          <a:p>
            <a:pPr algn="l"/>
            <a:r>
              <a:rPr lang="zh-TW" altLang="en-US" b="1" dirty="0"/>
              <a:t>喻強</a:t>
            </a:r>
            <a:endParaRPr lang="en-US" altLang="zh-TW" b="1" dirty="0"/>
          </a:p>
          <a:p>
            <a:pPr algn="l"/>
            <a:r>
              <a:rPr lang="zh-TW" altLang="en-US" b="1" dirty="0"/>
              <a:t>陳沛全</a:t>
            </a:r>
            <a:endParaRPr lang="en-US" altLang="zh-TW" b="1" dirty="0"/>
          </a:p>
          <a:p>
            <a:pPr algn="l"/>
            <a:r>
              <a:rPr lang="zh-TW" altLang="en-US" b="1" dirty="0"/>
              <a:t>徐志鴻</a:t>
            </a:r>
          </a:p>
        </p:txBody>
      </p:sp>
    </p:spTree>
    <p:extLst>
      <p:ext uri="{BB962C8B-B14F-4D97-AF65-F5344CB8AC3E}">
        <p14:creationId xmlns:p14="http://schemas.microsoft.com/office/powerpoint/2010/main" val="36723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7A665-0B26-13BF-309B-2CD1ACFE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+mj-ea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1E07E9-EB87-67BF-785A-639D3F1D0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885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AF49817-384E-2CBC-B446-103E7A932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3109" y="2971184"/>
            <a:ext cx="3941686" cy="1085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7200" b="1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謝謝觀賞</a:t>
            </a:r>
          </a:p>
        </p:txBody>
      </p:sp>
    </p:spTree>
    <p:extLst>
      <p:ext uri="{BB962C8B-B14F-4D97-AF65-F5344CB8AC3E}">
        <p14:creationId xmlns:p14="http://schemas.microsoft.com/office/powerpoint/2010/main" val="93010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EDF00-B32E-9630-FA11-1541BAF5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2" y="449345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5400" b="1" dirty="0"/>
              <a:t>專案目的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3ECBD-871E-3DE8-0110-3321C8E8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92" y="1451728"/>
            <a:ext cx="8596668" cy="519416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TW" altLang="zh-TW" sz="1600" b="1" kern="100" dirty="0">
                <a:effectLst/>
                <a:latin typeface="+mn-ea"/>
                <a:cs typeface="Times New Roman" panose="02020603050405020304" pitchFamily="18" charset="0"/>
              </a:rPr>
              <a:t>庫存管理</a:t>
            </a:r>
            <a:r>
              <a:rPr lang="zh-TW" altLang="en-US" sz="1600" b="1" kern="100" dirty="0">
                <a:effectLst/>
                <a:latin typeface="+mn-ea"/>
                <a:cs typeface="Times New Roman" panose="02020603050405020304" pitchFamily="18" charset="0"/>
              </a:rPr>
              <a:t>數位化</a:t>
            </a:r>
            <a:endParaRPr lang="en-US" altLang="zh-TW" sz="1600" b="1" kern="1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zh-TW" altLang="zh-TW" sz="1600" kern="100" dirty="0">
                <a:effectLst/>
                <a:latin typeface="+mn-ea"/>
                <a:cs typeface="Times New Roman" panose="02020603050405020304" pitchFamily="18" charset="0"/>
              </a:rPr>
              <a:t>通過</a:t>
            </a:r>
            <a:r>
              <a:rPr lang="en-US" altLang="zh-TW" sz="1600" kern="100" dirty="0">
                <a:effectLst/>
                <a:latin typeface="+mn-ea"/>
                <a:cs typeface="Times New Roman" panose="02020603050405020304" pitchFamily="18" charset="0"/>
              </a:rPr>
              <a:t>APP</a:t>
            </a:r>
            <a:r>
              <a:rPr lang="zh-TW" altLang="zh-TW" sz="1600" kern="100" dirty="0">
                <a:effectLst/>
                <a:latin typeface="+mn-ea"/>
                <a:cs typeface="Times New Roman" panose="02020603050405020304" pitchFamily="18" charset="0"/>
              </a:rPr>
              <a:t>簡化倉儲中的庫存管理流程，包括貨物的入庫、出庫、盤點等操作。減少人工干預，提高效率。</a:t>
            </a:r>
            <a:endParaRPr lang="en-US" altLang="zh-TW" sz="1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TW" altLang="zh-TW" sz="1600" b="1" kern="100" dirty="0">
                <a:effectLst/>
                <a:latin typeface="+mn-ea"/>
                <a:cs typeface="Times New Roman" panose="02020603050405020304" pitchFamily="18" charset="0"/>
              </a:rPr>
              <a:t>條碼掃描功能</a:t>
            </a:r>
            <a:endParaRPr lang="en-US" altLang="zh-TW" sz="1600" b="1" kern="1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zh-TW" altLang="zh-TW" sz="1600" kern="100" dirty="0">
                <a:effectLst/>
                <a:latin typeface="+mn-ea"/>
                <a:cs typeface="Times New Roman" panose="02020603050405020304" pitchFamily="18" charset="0"/>
              </a:rPr>
              <a:t>透過掃描條碼或二維碼，快速識別產品資訊，實現自動入庫和出庫，提高操作準確性，降低手動記錄錯誤的風險。</a:t>
            </a:r>
            <a:endParaRPr lang="en-US" altLang="zh-TW" sz="1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TW" altLang="zh-TW" sz="1600" b="1" kern="100" dirty="0">
                <a:effectLst/>
                <a:latin typeface="+mn-ea"/>
                <a:cs typeface="Times New Roman" panose="02020603050405020304" pitchFamily="18" charset="0"/>
              </a:rPr>
              <a:t>實時數據更新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zh-TW" altLang="zh-TW" sz="1600" kern="100" dirty="0">
                <a:effectLst/>
                <a:latin typeface="+mn-ea"/>
                <a:cs typeface="Times New Roman" panose="02020603050405020304" pitchFamily="18" charset="0"/>
              </a:rPr>
              <a:t>實現實時庫存數據更新，確保管理者能夠隨時掌握最新的庫存狀況，避免庫存不足或過多的問題。</a:t>
            </a:r>
            <a:endParaRPr lang="en-US" altLang="zh-TW" sz="1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TW" altLang="zh-TW" sz="1600" b="1" kern="100" dirty="0">
                <a:effectLst/>
                <a:latin typeface="+mn-ea"/>
                <a:cs typeface="Times New Roman" panose="02020603050405020304" pitchFamily="18" charset="0"/>
              </a:rPr>
              <a:t>提升管理效率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zh-TW" altLang="zh-TW" sz="1600" kern="100" dirty="0">
                <a:effectLst/>
                <a:latin typeface="+mn-ea"/>
                <a:cs typeface="Times New Roman" panose="02020603050405020304" pitchFamily="18" charset="0"/>
              </a:rPr>
              <a:t>減少紙質操作和手動記錄的繁瑣流程，提升整體倉儲管理的效率。管理者能夠通過</a:t>
            </a:r>
            <a:r>
              <a:rPr lang="en-US" altLang="zh-TW" sz="1600" kern="100" dirty="0">
                <a:effectLst/>
                <a:latin typeface="+mn-ea"/>
                <a:cs typeface="Times New Roman" panose="02020603050405020304" pitchFamily="18" charset="0"/>
              </a:rPr>
              <a:t>APP</a:t>
            </a:r>
            <a:r>
              <a:rPr lang="zh-TW" altLang="zh-TW" sz="1600" kern="100" dirty="0">
                <a:effectLst/>
                <a:latin typeface="+mn-ea"/>
                <a:cs typeface="Times New Roman" panose="02020603050405020304" pitchFamily="18" charset="0"/>
              </a:rPr>
              <a:t>更輕鬆地進行產品查詢、統計報表生成等操作。</a:t>
            </a:r>
            <a:endParaRPr lang="en-US" altLang="zh-TW" sz="1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TW" altLang="zh-TW" sz="16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降低成本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通過系統化的管理，減少因手動操作錯誤導致的損失，優化庫存水平，從而降低運營成本。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TW" altLang="zh-TW" sz="16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簡單易用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針對倉庫操作人員設計，界面簡單易懂，操作流程簡便，縮短學習曲線</a:t>
            </a:r>
            <a:endParaRPr lang="zh-TW" altLang="zh-TW" sz="1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019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5C1DB-C05A-E2C0-53A8-0C35C043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/>
              <a:t>開發工具</a:t>
            </a:r>
          </a:p>
        </p:txBody>
      </p:sp>
      <p:pic>
        <p:nvPicPr>
          <p:cNvPr id="1026" name="Picture 2" descr="Android Developers Blog: Android Studio @ I/O '23: Announcing Studio Bot,  an AI-powered coding assistant">
            <a:extLst>
              <a:ext uri="{FF2B5EF4-FFF2-40B4-BE49-F238E27FC236}">
                <a16:creationId xmlns:a16="http://schemas.microsoft.com/office/drawing/2014/main" id="{1443AADE-5E2D-00FF-5A12-89646455E8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524" y="2915345"/>
            <a:ext cx="2042439" cy="10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託管的MySQL - Amazon RDS for MySQL - AWS">
            <a:extLst>
              <a:ext uri="{FF2B5EF4-FFF2-40B4-BE49-F238E27FC236}">
                <a16:creationId xmlns:a16="http://schemas.microsoft.com/office/drawing/2014/main" id="{738261D4-D1A0-0857-C91F-9DAE29CA4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564" y="3975480"/>
            <a:ext cx="1656150" cy="85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63E301B-F10E-620A-CA8C-639C541C6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596" y="4228221"/>
            <a:ext cx="1543327" cy="536964"/>
          </a:xfrm>
          <a:prstGeom prst="rect">
            <a:avLst/>
          </a:prstGeom>
        </p:spPr>
      </p:pic>
      <p:pic>
        <p:nvPicPr>
          <p:cNvPr id="1030" name="Picture 6" descr="作業成果- CodeGym【Java 程式語言】從0 到1 的作業- Hahow 好學校">
            <a:extLst>
              <a:ext uri="{FF2B5EF4-FFF2-40B4-BE49-F238E27FC236}">
                <a16:creationId xmlns:a16="http://schemas.microsoft.com/office/drawing/2014/main" id="{7D8DD972-F092-E908-85C4-AD8ACC9CB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21" y="5241699"/>
            <a:ext cx="1109401" cy="73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F7C0DD5-3973-38B5-15F0-EC559567216E}"/>
              </a:ext>
            </a:extLst>
          </p:cNvPr>
          <p:cNvSpPr txBox="1">
            <a:spLocks/>
          </p:cNvSpPr>
          <p:nvPr/>
        </p:nvSpPr>
        <p:spPr>
          <a:xfrm>
            <a:off x="285311" y="2169602"/>
            <a:ext cx="46062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latin typeface="+mn-ea"/>
              </a:rPr>
              <a:t>開發軟體</a:t>
            </a:r>
            <a:r>
              <a:rPr lang="en-US" altLang="zh-TW" b="1" dirty="0">
                <a:latin typeface="+mn-ea"/>
              </a:rPr>
              <a:t>: Visual Studio Code</a:t>
            </a:r>
            <a:r>
              <a:rPr lang="zh-TW" altLang="en-US" b="1" dirty="0">
                <a:latin typeface="+mn-ea"/>
              </a:rPr>
              <a:t>、</a:t>
            </a:r>
            <a:r>
              <a:rPr lang="en-US" altLang="zh-TW" b="1" dirty="0">
                <a:latin typeface="+mn-ea"/>
              </a:rPr>
              <a:t>MySQL Workbench</a:t>
            </a:r>
            <a:r>
              <a:rPr lang="zh-TW" altLang="en-US" b="1" dirty="0">
                <a:latin typeface="+mn-ea"/>
              </a:rPr>
              <a:t>、</a:t>
            </a:r>
            <a:r>
              <a:rPr lang="en-US" altLang="zh-TW" b="1" dirty="0">
                <a:latin typeface="+mn-ea"/>
              </a:rPr>
              <a:t>Android Studio </a:t>
            </a:r>
          </a:p>
          <a:p>
            <a:r>
              <a:rPr lang="en-US" altLang="zh-TW" b="1" dirty="0">
                <a:latin typeface="+mn-ea"/>
              </a:rPr>
              <a:t>Server: Django</a:t>
            </a:r>
            <a:r>
              <a:rPr lang="zh-TW" altLang="en-US" b="1" dirty="0">
                <a:latin typeface="+mn-ea"/>
              </a:rPr>
              <a:t>、</a:t>
            </a:r>
            <a:r>
              <a:rPr lang="en-US" altLang="zh-TW" b="1" dirty="0">
                <a:latin typeface="+mn-ea"/>
              </a:rPr>
              <a:t>Raspberry pi4 + Linux </a:t>
            </a:r>
          </a:p>
          <a:p>
            <a:r>
              <a:rPr lang="en-US" altLang="zh-TW" b="1" dirty="0">
                <a:latin typeface="+mn-ea"/>
              </a:rPr>
              <a:t> </a:t>
            </a:r>
            <a:r>
              <a:rPr lang="zh-TW" altLang="en-US" b="1" dirty="0">
                <a:latin typeface="+mn-ea"/>
              </a:rPr>
              <a:t>程式語言</a:t>
            </a:r>
            <a:r>
              <a:rPr lang="en-US" altLang="zh-TW" b="1" dirty="0">
                <a:latin typeface="+mn-ea"/>
              </a:rPr>
              <a:t>: Python</a:t>
            </a:r>
            <a:r>
              <a:rPr lang="zh-TW" altLang="en-US" b="1" dirty="0">
                <a:latin typeface="+mn-ea"/>
              </a:rPr>
              <a:t>、</a:t>
            </a:r>
            <a:r>
              <a:rPr lang="en-US" altLang="zh-TW" b="1" dirty="0">
                <a:latin typeface="+mn-ea"/>
              </a:rPr>
              <a:t>Java </a:t>
            </a:r>
          </a:p>
          <a:p>
            <a:r>
              <a:rPr lang="en-US" altLang="zh-TW" b="1" dirty="0">
                <a:latin typeface="+mn-ea"/>
              </a:rPr>
              <a:t>APP </a:t>
            </a:r>
            <a:r>
              <a:rPr lang="zh-TW" altLang="en-US" b="1" dirty="0">
                <a:latin typeface="+mn-ea"/>
              </a:rPr>
              <a:t>後端應用框架</a:t>
            </a:r>
            <a:r>
              <a:rPr lang="en-US" altLang="zh-TW" b="1" dirty="0">
                <a:latin typeface="+mn-ea"/>
              </a:rPr>
              <a:t>: Django </a:t>
            </a:r>
          </a:p>
          <a:p>
            <a:r>
              <a:rPr lang="zh-TW" altLang="en-US" b="1" dirty="0">
                <a:latin typeface="+mn-ea"/>
              </a:rPr>
              <a:t>資料庫</a:t>
            </a:r>
            <a:r>
              <a:rPr lang="en-US" altLang="zh-TW" b="1" dirty="0">
                <a:latin typeface="+mn-ea"/>
              </a:rPr>
              <a:t>: MySQL</a:t>
            </a:r>
            <a:r>
              <a:rPr lang="zh-TW" altLang="en-US" b="1" dirty="0">
                <a:latin typeface="+mn-ea"/>
              </a:rPr>
              <a:t>、</a:t>
            </a:r>
            <a:r>
              <a:rPr lang="en-US" altLang="zh-TW" b="1" dirty="0">
                <a:latin typeface="+mn-ea"/>
              </a:rPr>
              <a:t>(Firebase) </a:t>
            </a:r>
          </a:p>
          <a:p>
            <a:r>
              <a:rPr lang="zh-TW" altLang="en-US" b="1" dirty="0">
                <a:latin typeface="+mn-ea"/>
              </a:rPr>
              <a:t>版本控制</a:t>
            </a:r>
            <a:r>
              <a:rPr lang="en-US" altLang="zh-TW" b="1" dirty="0">
                <a:latin typeface="+mn-ea"/>
              </a:rPr>
              <a:t>: git </a:t>
            </a:r>
            <a:r>
              <a:rPr lang="zh-TW" altLang="en-US" b="1" dirty="0">
                <a:latin typeface="+mn-ea"/>
              </a:rPr>
              <a:t>、</a:t>
            </a:r>
            <a:r>
              <a:rPr lang="en-US" altLang="zh-TW" b="1" dirty="0">
                <a:latin typeface="+mn-ea"/>
              </a:rPr>
              <a:t>GitHub</a:t>
            </a:r>
          </a:p>
          <a:p>
            <a:endParaRPr lang="en-US" altLang="zh-TW" dirty="0"/>
          </a:p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pic>
        <p:nvPicPr>
          <p:cNvPr id="1034" name="Picture 10" descr="Git 整理筆記(一) - LUFOR129 - Medium">
            <a:extLst>
              <a:ext uri="{FF2B5EF4-FFF2-40B4-BE49-F238E27FC236}">
                <a16:creationId xmlns:a16="http://schemas.microsoft.com/office/drawing/2014/main" id="{C76D2FFF-96F4-119B-E6FD-718E5B97E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30" y="5353267"/>
            <a:ext cx="14287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Connect Raspberry Pi to a Laptop in 6 Easy Steps">
            <a:extLst>
              <a:ext uri="{FF2B5EF4-FFF2-40B4-BE49-F238E27FC236}">
                <a16:creationId xmlns:a16="http://schemas.microsoft.com/office/drawing/2014/main" id="{54E0293B-511D-360E-DD27-0047ECE3C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312" y="1945594"/>
            <a:ext cx="1437531" cy="85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BBF207E-8D7D-3F2C-45FD-946376EF8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283" y="1803242"/>
            <a:ext cx="1834876" cy="97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Visual Studio Code – Aug 2024 (version 1.93) (new version) – Gerardo  Rentería Blog">
            <a:extLst>
              <a:ext uri="{FF2B5EF4-FFF2-40B4-BE49-F238E27FC236}">
                <a16:creationId xmlns:a16="http://schemas.microsoft.com/office/drawing/2014/main" id="{FCF2D2AC-3D96-29BC-BBE4-C6C6AA046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51" y="2961626"/>
            <a:ext cx="1718450" cy="88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YTHON 入門實作班- 中央大學企業資源規劃暨大數據分析中心">
            <a:extLst>
              <a:ext uri="{FF2B5EF4-FFF2-40B4-BE49-F238E27FC236}">
                <a16:creationId xmlns:a16="http://schemas.microsoft.com/office/drawing/2014/main" id="{F1C61FFD-C1E3-97D5-D007-D296E04A3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158" y="5009834"/>
            <a:ext cx="1109401" cy="110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48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A8A7B80-93B5-BA73-F540-21B722A52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9" y="4489768"/>
            <a:ext cx="2935265" cy="14763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915EEFD-CC68-01F0-ECE6-AAC6E6C4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95" y="60959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zh-TW" altLang="en-US" sz="6000" b="1" dirty="0"/>
              <a:t>系統架構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 descr="資料庫">
            <a:extLst>
              <a:ext uri="{FF2B5EF4-FFF2-40B4-BE49-F238E27FC236}">
                <a16:creationId xmlns:a16="http://schemas.microsoft.com/office/drawing/2014/main" id="{A04068CA-C4E7-6F6E-456B-F54256B4F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5177" y="3549918"/>
            <a:ext cx="1306947" cy="137768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3E5E5DC-240C-A6D5-D563-39F9CDB66B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5999" y="1677622"/>
            <a:ext cx="1731874" cy="187229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5DD5A9D-D13B-8C19-401B-377F33901EB6}"/>
              </a:ext>
            </a:extLst>
          </p:cNvPr>
          <p:cNvSpPr txBox="1"/>
          <p:nvPr/>
        </p:nvSpPr>
        <p:spPr>
          <a:xfrm>
            <a:off x="8039159" y="4865238"/>
            <a:ext cx="2785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MYSQL</a:t>
            </a:r>
            <a:br>
              <a:rPr lang="en-US" altLang="zh-TW" dirty="0"/>
            </a:br>
            <a:r>
              <a:rPr lang="en-US" altLang="zh-TW" dirty="0"/>
              <a:t>Server +Raspberry pi4 + Linux</a:t>
            </a:r>
          </a:p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84AA8EC-D5D5-23F1-3922-EF531BC57471}"/>
              </a:ext>
            </a:extLst>
          </p:cNvPr>
          <p:cNvSpPr txBox="1"/>
          <p:nvPr/>
        </p:nvSpPr>
        <p:spPr>
          <a:xfrm>
            <a:off x="602412" y="3606570"/>
            <a:ext cx="218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Android</a:t>
            </a:r>
            <a:r>
              <a:rPr lang="zh-TW" altLang="en-US" dirty="0"/>
              <a:t>使用者端</a:t>
            </a:r>
            <a:endParaRPr lang="en-US" altLang="zh-TW" dirty="0"/>
          </a:p>
          <a:p>
            <a:r>
              <a:rPr lang="zh-TW" altLang="en-US" dirty="0"/>
              <a:t>、平板、 手機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1BDDBC-4746-A170-992F-6E97D4D8CB89}"/>
              </a:ext>
            </a:extLst>
          </p:cNvPr>
          <p:cNvSpPr txBox="1"/>
          <p:nvPr/>
        </p:nvSpPr>
        <p:spPr>
          <a:xfrm>
            <a:off x="4871454" y="3549918"/>
            <a:ext cx="112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後端程式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B1BF90E-4C96-EB32-0ADE-A9DE8B452B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288" y="2698197"/>
            <a:ext cx="2647950" cy="923925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B7E260-B4A5-C5E7-DC2E-1C6B7A03CDDC}"/>
              </a:ext>
            </a:extLst>
          </p:cNvPr>
          <p:cNvCxnSpPr>
            <a:cxnSpLocks/>
          </p:cNvCxnSpPr>
          <p:nvPr/>
        </p:nvCxnSpPr>
        <p:spPr>
          <a:xfrm>
            <a:off x="2347873" y="2613770"/>
            <a:ext cx="1549424" cy="401074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D506826-CD2C-9460-B499-387A042598F7}"/>
              </a:ext>
            </a:extLst>
          </p:cNvPr>
          <p:cNvCxnSpPr/>
          <p:nvPr/>
        </p:nvCxnSpPr>
        <p:spPr>
          <a:xfrm>
            <a:off x="6943750" y="3413424"/>
            <a:ext cx="1703610" cy="103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872370D-FDA9-5E5B-B79F-B9F5FE8A0A49}"/>
              </a:ext>
            </a:extLst>
          </p:cNvPr>
          <p:cNvCxnSpPr>
            <a:cxnSpLocks/>
          </p:cNvCxnSpPr>
          <p:nvPr/>
        </p:nvCxnSpPr>
        <p:spPr>
          <a:xfrm flipH="1" flipV="1">
            <a:off x="6722762" y="3746306"/>
            <a:ext cx="1641427" cy="105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DFBEA3A-75C3-D40E-0F5D-D19F6391093A}"/>
              </a:ext>
            </a:extLst>
          </p:cNvPr>
          <p:cNvCxnSpPr>
            <a:cxnSpLocks/>
          </p:cNvCxnSpPr>
          <p:nvPr/>
        </p:nvCxnSpPr>
        <p:spPr>
          <a:xfrm flipH="1">
            <a:off x="2794792" y="3782642"/>
            <a:ext cx="1626288" cy="91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C521EC1-5420-A561-CD09-13078D7B4B45}"/>
              </a:ext>
            </a:extLst>
          </p:cNvPr>
          <p:cNvCxnSpPr>
            <a:cxnSpLocks/>
          </p:cNvCxnSpPr>
          <p:nvPr/>
        </p:nvCxnSpPr>
        <p:spPr>
          <a:xfrm flipH="1" flipV="1">
            <a:off x="2263806" y="2814307"/>
            <a:ext cx="1599185" cy="43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7721E54-B658-0A8D-28C3-0B8C85A15349}"/>
              </a:ext>
            </a:extLst>
          </p:cNvPr>
          <p:cNvCxnSpPr>
            <a:cxnSpLocks/>
          </p:cNvCxnSpPr>
          <p:nvPr/>
        </p:nvCxnSpPr>
        <p:spPr>
          <a:xfrm flipV="1">
            <a:off x="2871656" y="3946637"/>
            <a:ext cx="1691466" cy="980965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35E7787-C099-DE72-DA40-E8EEFD8BCC67}"/>
              </a:ext>
            </a:extLst>
          </p:cNvPr>
          <p:cNvSpPr txBox="1"/>
          <p:nvPr/>
        </p:nvSpPr>
        <p:spPr>
          <a:xfrm>
            <a:off x="1026204" y="5966143"/>
            <a:ext cx="169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</a:t>
            </a:r>
            <a:r>
              <a:rPr lang="zh-TW" altLang="en-US" dirty="0"/>
              <a:t>使用者端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36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B05CB-B2DE-B7F1-7680-4D8630B7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/>
              <a:t>功能流程圖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B408E0-0D77-E819-79BB-F26C7FCB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/>
              <a:t>前端流程圖</a:t>
            </a:r>
          </a:p>
        </p:txBody>
      </p:sp>
    </p:spTree>
    <p:extLst>
      <p:ext uri="{BB962C8B-B14F-4D97-AF65-F5344CB8AC3E}">
        <p14:creationId xmlns:p14="http://schemas.microsoft.com/office/powerpoint/2010/main" val="321390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B05CB-B2DE-B7F1-7680-4D8630B7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/>
              <a:t>功能流程圖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B408E0-0D77-E819-79BB-F26C7FCB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/>
              <a:t>後端流程圖</a:t>
            </a:r>
          </a:p>
        </p:txBody>
      </p:sp>
    </p:spTree>
    <p:extLst>
      <p:ext uri="{BB962C8B-B14F-4D97-AF65-F5344CB8AC3E}">
        <p14:creationId xmlns:p14="http://schemas.microsoft.com/office/powerpoint/2010/main" val="323152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CF7D3C-FA1E-999F-0B9D-FCEF15DC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atin typeface="+mj-ea"/>
              </a:rPr>
              <a:t>APP </a:t>
            </a:r>
            <a:r>
              <a:rPr lang="zh-TW" altLang="en-US" sz="5400" b="1" dirty="0">
                <a:latin typeface="+mj-ea"/>
              </a:rPr>
              <a:t>前端功能大綱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613C86-E1E8-E241-0847-4016390A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登入頁面</a:t>
            </a:r>
            <a:endParaRPr lang="en-US" altLang="zh-TW" b="1" dirty="0"/>
          </a:p>
          <a:p>
            <a:r>
              <a:rPr lang="zh-TW" altLang="en-US" b="1" dirty="0"/>
              <a:t>倉庫管管理主頁</a:t>
            </a:r>
            <a:endParaRPr lang="en-US" altLang="zh-TW" b="1" dirty="0"/>
          </a:p>
          <a:p>
            <a:r>
              <a:rPr lang="zh-TW" altLang="en-US" b="1" dirty="0"/>
              <a:t>出入</a:t>
            </a:r>
            <a:r>
              <a:rPr lang="en-US" altLang="zh-TW" b="1" dirty="0"/>
              <a:t>/</a:t>
            </a:r>
            <a:r>
              <a:rPr lang="zh-TW" altLang="en-US" b="1" dirty="0"/>
              <a:t>庫掃描功能</a:t>
            </a:r>
            <a:endParaRPr lang="en-US" altLang="zh-TW" b="1" dirty="0"/>
          </a:p>
          <a:p>
            <a:r>
              <a:rPr lang="zh-TW" altLang="en-US" b="1" dirty="0"/>
              <a:t>庫存查詢功能</a:t>
            </a:r>
            <a:endParaRPr lang="en-US" altLang="zh-TW" b="1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449C9-CE06-AF8A-C8BB-0E92756B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b="1" dirty="0">
                <a:latin typeface="+mj-ea"/>
              </a:rPr>
              <a:t>APP </a:t>
            </a:r>
            <a:r>
              <a:rPr lang="zh-TW" altLang="en-US" sz="5400" b="1" dirty="0">
                <a:latin typeface="+mj-ea"/>
              </a:rPr>
              <a:t>前端功能展示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4D2EA-E115-FC98-7BBF-81E9E6C3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登入功能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065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C1CE7-3DC4-B701-6312-0A2C38F2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400" b="1" dirty="0">
                <a:latin typeface="+mj-ea"/>
              </a:rPr>
              <a:t>APP</a:t>
            </a:r>
            <a:r>
              <a:rPr lang="en-US" altLang="zh-TW" sz="5400" b="1" dirty="0"/>
              <a:t> </a:t>
            </a:r>
            <a:r>
              <a:rPr lang="zh-TW" altLang="en-US" sz="5400" b="1" dirty="0"/>
              <a:t>後端功能大綱</a:t>
            </a:r>
            <a:br>
              <a:rPr lang="en-US" altLang="zh-TW" sz="5400" b="1" dirty="0"/>
            </a:br>
            <a:endParaRPr lang="zh-TW" altLang="en-US" sz="54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81CB71-13E7-65AF-9272-D634EEE9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後端流程圖</a:t>
            </a:r>
            <a:endParaRPr lang="en-US" altLang="zh-TW" b="1" dirty="0"/>
          </a:p>
          <a:p>
            <a:r>
              <a:rPr lang="en-US" altLang="zh-TW" b="1" dirty="0"/>
              <a:t>MYSQL ER DIAGRAM</a:t>
            </a:r>
          </a:p>
          <a:p>
            <a:r>
              <a:rPr lang="zh-TW" altLang="en-US" b="1" dirty="0"/>
              <a:t>登入認證機制</a:t>
            </a:r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462072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848</TotalTime>
  <Words>324</Words>
  <Application>Microsoft Office PowerPoint</Application>
  <PresentationFormat>寬螢幕</PresentationFormat>
  <Paragraphs>54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Aptos</vt:lpstr>
      <vt:lpstr>Arial</vt:lpstr>
      <vt:lpstr>Trebuchet MS</vt:lpstr>
      <vt:lpstr>Wingdings 3</vt:lpstr>
      <vt:lpstr>多面向</vt:lpstr>
      <vt:lpstr>倉儲管理  APP   </vt:lpstr>
      <vt:lpstr>專案目的</vt:lpstr>
      <vt:lpstr>開發工具</vt:lpstr>
      <vt:lpstr>系統架構 </vt:lpstr>
      <vt:lpstr>功能流程圖</vt:lpstr>
      <vt:lpstr>功能流程圖</vt:lpstr>
      <vt:lpstr>APP 前端功能大綱</vt:lpstr>
      <vt:lpstr>APP 前端功能展示</vt:lpstr>
      <vt:lpstr>APP 後端功能大綱 </vt:lpstr>
      <vt:lpstr>參考資料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 A</dc:creator>
  <cp:lastModifiedBy>D A</cp:lastModifiedBy>
  <cp:revision>4</cp:revision>
  <dcterms:created xsi:type="dcterms:W3CDTF">2024-09-10T13:33:39Z</dcterms:created>
  <dcterms:modified xsi:type="dcterms:W3CDTF">2024-09-30T13:50:51Z</dcterms:modified>
</cp:coreProperties>
</file>