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86" r:id="rId2"/>
    <p:sldId id="288" r:id="rId3"/>
    <p:sldId id="289" r:id="rId4"/>
    <p:sldId id="290" r:id="rId5"/>
    <p:sldId id="291" r:id="rId6"/>
    <p:sldId id="265" r:id="rId7"/>
    <p:sldId id="294" r:id="rId8"/>
    <p:sldId id="279" r:id="rId9"/>
    <p:sldId id="274" r:id="rId10"/>
    <p:sldId id="258" r:id="rId11"/>
    <p:sldId id="259" r:id="rId12"/>
    <p:sldId id="292" r:id="rId13"/>
    <p:sldId id="287" r:id="rId14"/>
    <p:sldId id="256" r:id="rId15"/>
    <p:sldId id="283" r:id="rId16"/>
    <p:sldId id="282" r:id="rId17"/>
    <p:sldId id="285" r:id="rId18"/>
    <p:sldId id="280" r:id="rId19"/>
    <p:sldId id="266" r:id="rId20"/>
    <p:sldId id="268" r:id="rId21"/>
    <p:sldId id="269" r:id="rId22"/>
    <p:sldId id="270" r:id="rId23"/>
    <p:sldId id="261" r:id="rId24"/>
    <p:sldId id="281" r:id="rId25"/>
    <p:sldId id="263" r:id="rId26"/>
    <p:sldId id="262" r:id="rId27"/>
    <p:sldId id="284" r:id="rId28"/>
    <p:sldId id="272" r:id="rId29"/>
    <p:sldId id="273" r:id="rId30"/>
    <p:sldId id="271" r:id="rId31"/>
    <p:sldId id="264" r:id="rId32"/>
    <p:sldId id="293" r:id="rId33"/>
    <p:sldId id="278" r:id="rId34"/>
    <p:sldId id="26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343D9D-57B4-4C2E-A8D8-751CB67397E3}">
          <p14:sldIdLst>
            <p14:sldId id="286"/>
            <p14:sldId id="288"/>
            <p14:sldId id="289"/>
            <p14:sldId id="290"/>
            <p14:sldId id="291"/>
            <p14:sldId id="265"/>
            <p14:sldId id="294"/>
          </p14:sldIdLst>
        </p14:section>
        <p14:section name="Problem" id="{C6013410-A0B1-41CC-A717-BB9E1D5773A0}">
          <p14:sldIdLst>
            <p14:sldId id="279"/>
            <p14:sldId id="274"/>
            <p14:sldId id="258"/>
            <p14:sldId id="259"/>
            <p14:sldId id="292"/>
            <p14:sldId id="287"/>
            <p14:sldId id="256"/>
            <p14:sldId id="283"/>
            <p14:sldId id="282"/>
            <p14:sldId id="285"/>
          </p14:sldIdLst>
        </p14:section>
        <p14:section name="Solution" id="{9FE5E116-EB42-4C9D-8271-1074CF7D0EC5}">
          <p14:sldIdLst>
            <p14:sldId id="280"/>
            <p14:sldId id="266"/>
            <p14:sldId id="268"/>
            <p14:sldId id="269"/>
            <p14:sldId id="270"/>
            <p14:sldId id="261"/>
          </p14:sldIdLst>
        </p14:section>
        <p14:section name="The Plan" id="{720B7C93-D834-4F93-A1A9-7714A50EA4AC}">
          <p14:sldIdLst>
            <p14:sldId id="281"/>
            <p14:sldId id="263"/>
            <p14:sldId id="262"/>
            <p14:sldId id="284"/>
            <p14:sldId id="272"/>
            <p14:sldId id="273"/>
            <p14:sldId id="271"/>
            <p14:sldId id="264"/>
            <p14:sldId id="293"/>
            <p14:sldId id="27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2ED731-8F7D-41D7-B0BE-9314AA342EF1}" v="94" dt="2023-10-19T12:30:15.773"/>
    <p1510:client id="{39FD03C1-3B2A-4B8D-B8C1-1802A390DCF4}" v="16" dt="2023-10-19T12:20:55.749"/>
    <p1510:client id="{3C31A953-E33E-4741-9DE2-0AB1B84D9EBE}" v="1" dt="2023-10-19T12:36:14.876"/>
    <p1510:client id="{55369865-D77D-45B3-97B0-95D59477CB07}" v="14" dt="2023-10-19T12:35:50.341"/>
    <p1510:client id="{5FA5E470-E23D-463D-8A80-D0E80C6134A6}" v="11" dt="2023-10-19T12:41:33.734"/>
    <p1510:client id="{8C08AE61-D4C2-4812-A725-4E92374397CE}" v="12" dt="2023-10-19T12:17:47.658"/>
    <p1510:client id="{AC9C53DC-C0D4-4604-BBC1-E56DB639CE15}" v="7" dt="2023-10-19T12:49:01.796"/>
    <p1510:client id="{C73FB087-5C7E-4C87-A7F0-0B078304D5F6}" v="2580" dt="2023-10-19T10:33:06.513"/>
    <p1510:client id="{F683FB1E-ED76-4135-A030-DA9C4DF2B252}" v="251" dt="2023-10-19T12:03:24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Grice" userId="c5eec2dcf7286aea" providerId="Windows Live" clId="Web-{5FA5E470-E23D-463D-8A80-D0E80C6134A6}"/>
    <pc:docChg chg="modSld">
      <pc:chgData name="Stephen Grice" userId="c5eec2dcf7286aea" providerId="Windows Live" clId="Web-{5FA5E470-E23D-463D-8A80-D0E80C6134A6}" dt="2023-10-19T12:41:33.734" v="16" actId="20577"/>
      <pc:docMkLst>
        <pc:docMk/>
      </pc:docMkLst>
      <pc:sldChg chg="addSp delSp modSp mod setBg">
        <pc:chgData name="Stephen Grice" userId="c5eec2dcf7286aea" providerId="Windows Live" clId="Web-{5FA5E470-E23D-463D-8A80-D0E80C6134A6}" dt="2023-10-19T12:41:33.734" v="16" actId="20577"/>
        <pc:sldMkLst>
          <pc:docMk/>
          <pc:sldMk cId="3458884577" sldId="294"/>
        </pc:sldMkLst>
        <pc:spChg chg="mod">
          <ac:chgData name="Stephen Grice" userId="c5eec2dcf7286aea" providerId="Windows Live" clId="Web-{5FA5E470-E23D-463D-8A80-D0E80C6134A6}" dt="2023-10-19T12:41:33.734" v="16" actId="20577"/>
          <ac:spMkLst>
            <pc:docMk/>
            <pc:sldMk cId="3458884577" sldId="294"/>
            <ac:spMk id="2" creationId="{3605B1D6-D805-581A-E893-E041FD74D640}"/>
          </ac:spMkLst>
        </pc:spChg>
        <pc:spChg chg="mod">
          <ac:chgData name="Stephen Grice" userId="c5eec2dcf7286aea" providerId="Windows Live" clId="Web-{5FA5E470-E23D-463D-8A80-D0E80C6134A6}" dt="2023-10-19T12:41:12.078" v="12"/>
          <ac:spMkLst>
            <pc:docMk/>
            <pc:sldMk cId="3458884577" sldId="294"/>
            <ac:spMk id="3" creationId="{423CCD04-A9BB-7576-DA36-93EFF33774D9}"/>
          </ac:spMkLst>
        </pc:spChg>
        <pc:spChg chg="add">
          <ac:chgData name="Stephen Grice" userId="c5eec2dcf7286aea" providerId="Windows Live" clId="Web-{5FA5E470-E23D-463D-8A80-D0E80C6134A6}" dt="2023-10-19T12:41:12.078" v="12"/>
          <ac:spMkLst>
            <pc:docMk/>
            <pc:sldMk cId="3458884577" sldId="294"/>
            <ac:spMk id="74" creationId="{AE2B703B-46F9-481A-A605-82E2A828C4FA}"/>
          </ac:spMkLst>
        </pc:spChg>
        <pc:spChg chg="add">
          <ac:chgData name="Stephen Grice" userId="c5eec2dcf7286aea" providerId="Windows Live" clId="Web-{5FA5E470-E23D-463D-8A80-D0E80C6134A6}" dt="2023-10-19T12:41:12.078" v="12"/>
          <ac:spMkLst>
            <pc:docMk/>
            <pc:sldMk cId="3458884577" sldId="294"/>
            <ac:spMk id="76" creationId="{F13BE4D7-0C3D-4906-B230-A1C5B4665CCF}"/>
          </ac:spMkLst>
        </pc:spChg>
        <pc:graphicFrameChg chg="add del mod modGraphic">
          <ac:chgData name="Stephen Grice" userId="c5eec2dcf7286aea" providerId="Windows Live" clId="Web-{5FA5E470-E23D-463D-8A80-D0E80C6134A6}" dt="2023-10-19T12:40:03.451" v="5"/>
          <ac:graphicFrameMkLst>
            <pc:docMk/>
            <pc:sldMk cId="3458884577" sldId="294"/>
            <ac:graphicFrameMk id="4" creationId="{7BA9E65D-D46E-B59E-A2EE-689B43F6547F}"/>
          </ac:graphicFrameMkLst>
        </pc:graphicFrameChg>
        <pc:graphicFrameChg chg="add del mod modGraphic">
          <ac:chgData name="Stephen Grice" userId="c5eec2dcf7286aea" providerId="Windows Live" clId="Web-{5FA5E470-E23D-463D-8A80-D0E80C6134A6}" dt="2023-10-19T12:40:29.889" v="10"/>
          <ac:graphicFrameMkLst>
            <pc:docMk/>
            <pc:sldMk cId="3458884577" sldId="294"/>
            <ac:graphicFrameMk id="11" creationId="{119451B5-0340-B814-4BA3-F8553207FEB3}"/>
          </ac:graphicFrameMkLst>
        </pc:graphicFrameChg>
        <pc:graphicFrameChg chg="add del mod modGraphic">
          <ac:chgData name="Stephen Grice" userId="c5eec2dcf7286aea" providerId="Windows Live" clId="Web-{5FA5E470-E23D-463D-8A80-D0E80C6134A6}" dt="2023-10-19T12:41:20.828" v="13"/>
          <ac:graphicFrameMkLst>
            <pc:docMk/>
            <pc:sldMk cId="3458884577" sldId="294"/>
            <ac:graphicFrameMk id="69" creationId="{98CF32D4-002F-68B0-0FC0-4DA20D6B39DA}"/>
          </ac:graphicFrameMkLst>
        </pc:graphicFrameChg>
      </pc:sldChg>
    </pc:docChg>
  </pc:docChgLst>
  <pc:docChgLst>
    <pc:chgData name="Stephen Grice" userId="c5eec2dcf7286aea" providerId="Windows Live" clId="Web-{DA9A5A85-2196-4165-8A3D-7968A746A9F7}"/>
    <pc:docChg chg="modSld">
      <pc:chgData name="Stephen Grice" userId="c5eec2dcf7286aea" providerId="Windows Live" clId="Web-{DA9A5A85-2196-4165-8A3D-7968A746A9F7}" dt="2023-10-19T12:24:37.896" v="9" actId="20577"/>
      <pc:docMkLst>
        <pc:docMk/>
      </pc:docMkLst>
      <pc:sldChg chg="modSp">
        <pc:chgData name="Stephen Grice" userId="c5eec2dcf7286aea" providerId="Windows Live" clId="Web-{DA9A5A85-2196-4165-8A3D-7968A746A9F7}" dt="2023-10-19T12:24:37.896" v="9" actId="20577"/>
        <pc:sldMkLst>
          <pc:docMk/>
          <pc:sldMk cId="3490284522" sldId="268"/>
        </pc:sldMkLst>
        <pc:graphicFrameChg chg="modGraphic">
          <ac:chgData name="Stephen Grice" userId="c5eec2dcf7286aea" providerId="Windows Live" clId="Web-{DA9A5A85-2196-4165-8A3D-7968A746A9F7}" dt="2023-10-19T12:24:37.896" v="9" actId="20577"/>
          <ac:graphicFrameMkLst>
            <pc:docMk/>
            <pc:sldMk cId="3490284522" sldId="268"/>
            <ac:graphicFrameMk id="1028" creationId="{688ED010-96C9-6730-C9A9-7202B1B0FF4D}"/>
          </ac:graphicFrameMkLst>
        </pc:graphicFrameChg>
      </pc:sldChg>
    </pc:docChg>
  </pc:docChgLst>
  <pc:docChgLst>
    <pc:chgData name="Stephen Grice" userId="c5eec2dcf7286aea" providerId="Windows Live" clId="Web-{55369865-D77D-45B3-97B0-95D59477CB07}"/>
    <pc:docChg chg="modSld">
      <pc:chgData name="Stephen Grice" userId="c5eec2dcf7286aea" providerId="Windows Live" clId="Web-{55369865-D77D-45B3-97B0-95D59477CB07}" dt="2023-10-19T12:35:44.137" v="12" actId="20577"/>
      <pc:docMkLst>
        <pc:docMk/>
      </pc:docMkLst>
      <pc:sldChg chg="modSp">
        <pc:chgData name="Stephen Grice" userId="c5eec2dcf7286aea" providerId="Windows Live" clId="Web-{55369865-D77D-45B3-97B0-95D59477CB07}" dt="2023-10-19T12:35:44.137" v="12" actId="20577"/>
        <pc:sldMkLst>
          <pc:docMk/>
          <pc:sldMk cId="3458884577" sldId="294"/>
        </pc:sldMkLst>
        <pc:spChg chg="mod">
          <ac:chgData name="Stephen Grice" userId="c5eec2dcf7286aea" providerId="Windows Live" clId="Web-{55369865-D77D-45B3-97B0-95D59477CB07}" dt="2023-10-19T12:35:44.137" v="12" actId="20577"/>
          <ac:spMkLst>
            <pc:docMk/>
            <pc:sldMk cId="3458884577" sldId="294"/>
            <ac:spMk id="3" creationId="{423CCD04-A9BB-7576-DA36-93EFF33774D9}"/>
          </ac:spMkLst>
        </pc:spChg>
      </pc:sldChg>
    </pc:docChg>
  </pc:docChgLst>
  <pc:docChgLst>
    <pc:chgData name="Stephen Grice" userId="c5eec2dcf7286aea" providerId="LiveId" clId="{F683FB1E-ED76-4135-A030-DA9C4DF2B252}"/>
    <pc:docChg chg="undo custSel addSld delSld modSld modSection">
      <pc:chgData name="Stephen Grice" userId="c5eec2dcf7286aea" providerId="LiveId" clId="{F683FB1E-ED76-4135-A030-DA9C4DF2B252}" dt="2023-10-19T12:03:24.236" v="1150" actId="20577"/>
      <pc:docMkLst>
        <pc:docMk/>
      </pc:docMkLst>
      <pc:sldChg chg="modAnim">
        <pc:chgData name="Stephen Grice" userId="c5eec2dcf7286aea" providerId="LiveId" clId="{F683FB1E-ED76-4135-A030-DA9C4DF2B252}" dt="2023-10-19T11:27:53.719" v="1090"/>
        <pc:sldMkLst>
          <pc:docMk/>
          <pc:sldMk cId="109857222" sldId="256"/>
        </pc:sldMkLst>
      </pc:sldChg>
      <pc:sldChg chg="addSp modSp mod setBg modAnim">
        <pc:chgData name="Stephen Grice" userId="c5eec2dcf7286aea" providerId="LiveId" clId="{F683FB1E-ED76-4135-A030-DA9C4DF2B252}" dt="2023-10-19T11:25:50.577" v="1060"/>
        <pc:sldMkLst>
          <pc:docMk/>
          <pc:sldMk cId="3342075140" sldId="258"/>
        </pc:sldMkLst>
        <pc:spChg chg="mod">
          <ac:chgData name="Stephen Grice" userId="c5eec2dcf7286aea" providerId="LiveId" clId="{F683FB1E-ED76-4135-A030-DA9C4DF2B252}" dt="2023-10-19T11:09:01.659" v="795" actId="26606"/>
          <ac:spMkLst>
            <pc:docMk/>
            <pc:sldMk cId="3342075140" sldId="258"/>
            <ac:spMk id="2" creationId="{C83CCD96-24EE-C13E-FFA8-BC63D23F611D}"/>
          </ac:spMkLst>
        </pc:spChg>
        <pc:spChg chg="mod">
          <ac:chgData name="Stephen Grice" userId="c5eec2dcf7286aea" providerId="LiveId" clId="{F683FB1E-ED76-4135-A030-DA9C4DF2B252}" dt="2023-10-19T11:09:01.659" v="795" actId="26606"/>
          <ac:spMkLst>
            <pc:docMk/>
            <pc:sldMk cId="3342075140" sldId="258"/>
            <ac:spMk id="3" creationId="{18F5DFB3-6FC9-9985-A2D4-E73911DAFB05}"/>
          </ac:spMkLst>
        </pc:spChg>
        <pc:spChg chg="add">
          <ac:chgData name="Stephen Grice" userId="c5eec2dcf7286aea" providerId="LiveId" clId="{F683FB1E-ED76-4135-A030-DA9C4DF2B252}" dt="2023-10-19T11:09:01.659" v="795" actId="26606"/>
          <ac:spMkLst>
            <pc:docMk/>
            <pc:sldMk cId="3342075140" sldId="258"/>
            <ac:spMk id="9" creationId="{2C61293E-6EBE-43EF-A52C-9BEBFD7679D4}"/>
          </ac:spMkLst>
        </pc:spChg>
        <pc:spChg chg="add">
          <ac:chgData name="Stephen Grice" userId="c5eec2dcf7286aea" providerId="LiveId" clId="{F683FB1E-ED76-4135-A030-DA9C4DF2B252}" dt="2023-10-19T11:09:01.659" v="795" actId="26606"/>
          <ac:spMkLst>
            <pc:docMk/>
            <pc:sldMk cId="3342075140" sldId="258"/>
            <ac:spMk id="11" creationId="{21540236-BFD5-4A9D-8840-4703E7F76825}"/>
          </ac:spMkLst>
        </pc:spChg>
        <pc:picChg chg="add">
          <ac:chgData name="Stephen Grice" userId="c5eec2dcf7286aea" providerId="LiveId" clId="{F683FB1E-ED76-4135-A030-DA9C4DF2B252}" dt="2023-10-19T11:09:01.659" v="795" actId="26606"/>
          <ac:picMkLst>
            <pc:docMk/>
            <pc:sldMk cId="3342075140" sldId="258"/>
            <ac:picMk id="5" creationId="{72F0F92E-5B05-B88A-8123-E0871C6B42E5}"/>
          </ac:picMkLst>
        </pc:picChg>
      </pc:sldChg>
      <pc:sldChg chg="addSp delSp modSp mod modAnim">
        <pc:chgData name="Stephen Grice" userId="c5eec2dcf7286aea" providerId="LiveId" clId="{F683FB1E-ED76-4135-A030-DA9C4DF2B252}" dt="2023-10-19T11:17:29.834" v="944"/>
        <pc:sldMkLst>
          <pc:docMk/>
          <pc:sldMk cId="3193854021" sldId="259"/>
        </pc:sldMkLst>
        <pc:spChg chg="del mod">
          <ac:chgData name="Stephen Grice" userId="c5eec2dcf7286aea" providerId="LiveId" clId="{F683FB1E-ED76-4135-A030-DA9C4DF2B252}" dt="2023-10-19T11:10:16.109" v="802" actId="26606"/>
          <ac:spMkLst>
            <pc:docMk/>
            <pc:sldMk cId="3193854021" sldId="259"/>
            <ac:spMk id="3" creationId="{84246C2F-64D0-3529-4037-6CBF78C0CA0C}"/>
          </ac:spMkLst>
        </pc:spChg>
        <pc:graphicFrameChg chg="add modGraphic">
          <ac:chgData name="Stephen Grice" userId="c5eec2dcf7286aea" providerId="LiveId" clId="{F683FB1E-ED76-4135-A030-DA9C4DF2B252}" dt="2023-10-19T11:10:30.815" v="804" actId="404"/>
          <ac:graphicFrameMkLst>
            <pc:docMk/>
            <pc:sldMk cId="3193854021" sldId="259"/>
            <ac:graphicFrameMk id="5" creationId="{93D3157E-359A-4CAE-7C4C-DC0060CF4275}"/>
          </ac:graphicFrameMkLst>
        </pc:graphicFrameChg>
      </pc:sldChg>
      <pc:sldChg chg="addSp modSp mod setBg modAnim">
        <pc:chgData name="Stephen Grice" userId="c5eec2dcf7286aea" providerId="LiveId" clId="{F683FB1E-ED76-4135-A030-DA9C4DF2B252}" dt="2023-10-19T11:31:58.650" v="1114"/>
        <pc:sldMkLst>
          <pc:docMk/>
          <pc:sldMk cId="205297869" sldId="261"/>
        </pc:sldMkLst>
        <pc:spChg chg="mod">
          <ac:chgData name="Stephen Grice" userId="c5eec2dcf7286aea" providerId="LiveId" clId="{F683FB1E-ED76-4135-A030-DA9C4DF2B252}" dt="2023-10-19T10:53:22.416" v="188" actId="26606"/>
          <ac:spMkLst>
            <pc:docMk/>
            <pc:sldMk cId="205297869" sldId="261"/>
            <ac:spMk id="2" creationId="{93F1DA7D-6DA8-8A65-87D5-188F46DCD077}"/>
          </ac:spMkLst>
        </pc:spChg>
        <pc:spChg chg="mod">
          <ac:chgData name="Stephen Grice" userId="c5eec2dcf7286aea" providerId="LiveId" clId="{F683FB1E-ED76-4135-A030-DA9C4DF2B252}" dt="2023-10-19T10:53:22.416" v="188" actId="26606"/>
          <ac:spMkLst>
            <pc:docMk/>
            <pc:sldMk cId="205297869" sldId="261"/>
            <ac:spMk id="3" creationId="{B73C0E47-9165-C57F-3EB4-53A5901F4678}"/>
          </ac:spMkLst>
        </pc:spChg>
        <pc:spChg chg="add">
          <ac:chgData name="Stephen Grice" userId="c5eec2dcf7286aea" providerId="LiveId" clId="{F683FB1E-ED76-4135-A030-DA9C4DF2B252}" dt="2023-10-19T10:53:22.416" v="188" actId="26606"/>
          <ac:spMkLst>
            <pc:docMk/>
            <pc:sldMk cId="205297869" sldId="261"/>
            <ac:spMk id="8" creationId="{100EDD19-6802-4EC3-95CE-CFFAB042CFD6}"/>
          </ac:spMkLst>
        </pc:spChg>
        <pc:spChg chg="add">
          <ac:chgData name="Stephen Grice" userId="c5eec2dcf7286aea" providerId="LiveId" clId="{F683FB1E-ED76-4135-A030-DA9C4DF2B252}" dt="2023-10-19T10:53:22.416" v="188" actId="26606"/>
          <ac:spMkLst>
            <pc:docMk/>
            <pc:sldMk cId="205297869" sldId="261"/>
            <ac:spMk id="10" creationId="{DB17E863-922E-4C26-BD64-E8FD41D28661}"/>
          </ac:spMkLst>
        </pc:spChg>
      </pc:sldChg>
      <pc:sldChg chg="addSp delSp modSp mod">
        <pc:chgData name="Stephen Grice" userId="c5eec2dcf7286aea" providerId="LiveId" clId="{F683FB1E-ED76-4135-A030-DA9C4DF2B252}" dt="2023-10-19T10:47:30.458" v="138" actId="20577"/>
        <pc:sldMkLst>
          <pc:docMk/>
          <pc:sldMk cId="1009529122" sldId="262"/>
        </pc:sldMkLst>
        <pc:spChg chg="del">
          <ac:chgData name="Stephen Grice" userId="c5eec2dcf7286aea" providerId="LiveId" clId="{F683FB1E-ED76-4135-A030-DA9C4DF2B252}" dt="2023-10-19T10:47:16.255" v="129" actId="26606"/>
          <ac:spMkLst>
            <pc:docMk/>
            <pc:sldMk cId="1009529122" sldId="262"/>
            <ac:spMk id="3" creationId="{2B5BF767-D74C-DBF2-F732-3EB9A59612D9}"/>
          </ac:spMkLst>
        </pc:spChg>
        <pc:graphicFrameChg chg="add mod">
          <ac:chgData name="Stephen Grice" userId="c5eec2dcf7286aea" providerId="LiveId" clId="{F683FB1E-ED76-4135-A030-DA9C4DF2B252}" dt="2023-10-19T10:47:30.458" v="138" actId="20577"/>
          <ac:graphicFrameMkLst>
            <pc:docMk/>
            <pc:sldMk cId="1009529122" sldId="262"/>
            <ac:graphicFrameMk id="5" creationId="{0D433C07-B097-C9E5-2BA6-756B1F4CBDF3}"/>
          </ac:graphicFrameMkLst>
        </pc:graphicFrameChg>
      </pc:sldChg>
      <pc:sldChg chg="addSp delSp modSp mod setBg modAnim">
        <pc:chgData name="Stephen Grice" userId="c5eec2dcf7286aea" providerId="LiveId" clId="{F683FB1E-ED76-4135-A030-DA9C4DF2B252}" dt="2023-10-19T11:32:52.953" v="1127" actId="20577"/>
        <pc:sldMkLst>
          <pc:docMk/>
          <pc:sldMk cId="4289806707" sldId="263"/>
        </pc:sldMkLst>
        <pc:spChg chg="mod">
          <ac:chgData name="Stephen Grice" userId="c5eec2dcf7286aea" providerId="LiveId" clId="{F683FB1E-ED76-4135-A030-DA9C4DF2B252}" dt="2023-10-19T10:53:02.987" v="187" actId="26606"/>
          <ac:spMkLst>
            <pc:docMk/>
            <pc:sldMk cId="4289806707" sldId="263"/>
            <ac:spMk id="2" creationId="{E8F4BA7D-8242-C34B-B39F-BC4FB7C6053B}"/>
          </ac:spMkLst>
        </pc:spChg>
        <pc:spChg chg="mod ord">
          <ac:chgData name="Stephen Grice" userId="c5eec2dcf7286aea" providerId="LiveId" clId="{F683FB1E-ED76-4135-A030-DA9C4DF2B252}" dt="2023-10-19T11:32:52.953" v="1127" actId="20577"/>
          <ac:spMkLst>
            <pc:docMk/>
            <pc:sldMk cId="4289806707" sldId="263"/>
            <ac:spMk id="3" creationId="{5F4D3F04-F122-486D-CB47-3B72881AC3AE}"/>
          </ac:spMkLst>
        </pc:spChg>
        <pc:spChg chg="add del">
          <ac:chgData name="Stephen Grice" userId="c5eec2dcf7286aea" providerId="LiveId" clId="{F683FB1E-ED76-4135-A030-DA9C4DF2B252}" dt="2023-10-19T10:53:02.971" v="186" actId="26606"/>
          <ac:spMkLst>
            <pc:docMk/>
            <pc:sldMk cId="4289806707" sldId="263"/>
            <ac:spMk id="3079" creationId="{5A0118C5-4F8D-4CF4-BADD-53FEACC6C42A}"/>
          </ac:spMkLst>
        </pc:spChg>
        <pc:spChg chg="add">
          <ac:chgData name="Stephen Grice" userId="c5eec2dcf7286aea" providerId="LiveId" clId="{F683FB1E-ED76-4135-A030-DA9C4DF2B252}" dt="2023-10-19T10:53:02.987" v="187" actId="26606"/>
          <ac:spMkLst>
            <pc:docMk/>
            <pc:sldMk cId="4289806707" sldId="263"/>
            <ac:spMk id="3092" creationId="{12609869-9E80-471B-A487-A53288E0E791}"/>
          </ac:spMkLst>
        </pc:spChg>
        <pc:spChg chg="add">
          <ac:chgData name="Stephen Grice" userId="c5eec2dcf7286aea" providerId="LiveId" clId="{F683FB1E-ED76-4135-A030-DA9C4DF2B252}" dt="2023-10-19T10:53:02.987" v="187" actId="26606"/>
          <ac:spMkLst>
            <pc:docMk/>
            <pc:sldMk cId="4289806707" sldId="263"/>
            <ac:spMk id="3093" creationId="{7004738A-9D34-43E8-97D2-CA0EED4F8BE0}"/>
          </ac:spMkLst>
        </pc:spChg>
        <pc:spChg chg="add">
          <ac:chgData name="Stephen Grice" userId="c5eec2dcf7286aea" providerId="LiveId" clId="{F683FB1E-ED76-4135-A030-DA9C4DF2B252}" dt="2023-10-19T10:53:02.987" v="187" actId="26606"/>
          <ac:spMkLst>
            <pc:docMk/>
            <pc:sldMk cId="4289806707" sldId="263"/>
            <ac:spMk id="3094" creationId="{B8B8D07F-F13E-443E-BA68-2D26672D76B9}"/>
          </ac:spMkLst>
        </pc:spChg>
        <pc:spChg chg="add">
          <ac:chgData name="Stephen Grice" userId="c5eec2dcf7286aea" providerId="LiveId" clId="{F683FB1E-ED76-4135-A030-DA9C4DF2B252}" dt="2023-10-19T10:53:02.987" v="187" actId="26606"/>
          <ac:spMkLst>
            <pc:docMk/>
            <pc:sldMk cId="4289806707" sldId="263"/>
            <ac:spMk id="3095" creationId="{2813A4FA-24A5-41ED-A534-3807D1B2F344}"/>
          </ac:spMkLst>
        </pc:spChg>
        <pc:spChg chg="add">
          <ac:chgData name="Stephen Grice" userId="c5eec2dcf7286aea" providerId="LiveId" clId="{F683FB1E-ED76-4135-A030-DA9C4DF2B252}" dt="2023-10-19T10:53:02.987" v="187" actId="26606"/>
          <ac:spMkLst>
            <pc:docMk/>
            <pc:sldMk cId="4289806707" sldId="263"/>
            <ac:spMk id="3096" creationId="{C3944F27-CA70-4E84-A51A-E6BF89558979}"/>
          </ac:spMkLst>
        </pc:spChg>
        <pc:grpChg chg="add del">
          <ac:chgData name="Stephen Grice" userId="c5eec2dcf7286aea" providerId="LiveId" clId="{F683FB1E-ED76-4135-A030-DA9C4DF2B252}" dt="2023-10-19T10:53:02.971" v="186" actId="26606"/>
          <ac:grpSpMkLst>
            <pc:docMk/>
            <pc:sldMk cId="4289806707" sldId="263"/>
            <ac:grpSpMk id="3081" creationId="{B894EFA8-F425-4D19-A94B-445388B31E20}"/>
          </ac:grpSpMkLst>
        </pc:grpChg>
        <pc:grpChg chg="add del">
          <ac:chgData name="Stephen Grice" userId="c5eec2dcf7286aea" providerId="LiveId" clId="{F683FB1E-ED76-4135-A030-DA9C4DF2B252}" dt="2023-10-19T10:53:02.971" v="186" actId="26606"/>
          <ac:grpSpMkLst>
            <pc:docMk/>
            <pc:sldMk cId="4289806707" sldId="263"/>
            <ac:grpSpMk id="3085" creationId="{582A903B-6B78-4F0A-B7C9-3D80499020B8}"/>
          </ac:grpSpMkLst>
        </pc:grpChg>
        <pc:picChg chg="add mod">
          <ac:chgData name="Stephen Grice" userId="c5eec2dcf7286aea" providerId="LiveId" clId="{F683FB1E-ED76-4135-A030-DA9C4DF2B252}" dt="2023-10-19T10:53:02.987" v="187" actId="26606"/>
          <ac:picMkLst>
            <pc:docMk/>
            <pc:sldMk cId="4289806707" sldId="263"/>
            <ac:picMk id="3074" creationId="{9234E1EF-0B0E-0A73-E861-F695277D5688}"/>
          </ac:picMkLst>
        </pc:picChg>
      </pc:sldChg>
      <pc:sldChg chg="addSp delSp modSp mod setBg modAnim">
        <pc:chgData name="Stephen Grice" userId="c5eec2dcf7286aea" providerId="LiveId" clId="{F683FB1E-ED76-4135-A030-DA9C4DF2B252}" dt="2023-10-19T11:23:09.809" v="991"/>
        <pc:sldMkLst>
          <pc:docMk/>
          <pc:sldMk cId="3168197328" sldId="264"/>
        </pc:sldMkLst>
        <pc:spChg chg="mod">
          <ac:chgData name="Stephen Grice" userId="c5eec2dcf7286aea" providerId="LiveId" clId="{F683FB1E-ED76-4135-A030-DA9C4DF2B252}" dt="2023-10-19T10:50:36.858" v="177" actId="26606"/>
          <ac:spMkLst>
            <pc:docMk/>
            <pc:sldMk cId="3168197328" sldId="264"/>
            <ac:spMk id="2" creationId="{B2382857-6F46-AB40-2A45-C7887583DD08}"/>
          </ac:spMkLst>
        </pc:spChg>
        <pc:spChg chg="add del">
          <ac:chgData name="Stephen Grice" userId="c5eec2dcf7286aea" providerId="LiveId" clId="{F683FB1E-ED76-4135-A030-DA9C4DF2B252}" dt="2023-10-19T10:50:36.858" v="177" actId="26606"/>
          <ac:spMkLst>
            <pc:docMk/>
            <pc:sldMk cId="3168197328" sldId="264"/>
            <ac:spMk id="3" creationId="{7C0E7269-F488-01A3-0A63-4D10DF19C181}"/>
          </ac:spMkLst>
        </pc:spChg>
        <pc:spChg chg="add del">
          <ac:chgData name="Stephen Grice" userId="c5eec2dcf7286aea" providerId="LiveId" clId="{F683FB1E-ED76-4135-A030-DA9C4DF2B252}" dt="2023-10-19T10:50:18.983" v="170" actId="26606"/>
          <ac:spMkLst>
            <pc:docMk/>
            <pc:sldMk cId="3168197328" sldId="264"/>
            <ac:spMk id="9" creationId="{BACC6370-2D7E-4714-9D71-7542949D7D5D}"/>
          </ac:spMkLst>
        </pc:spChg>
        <pc:spChg chg="add del">
          <ac:chgData name="Stephen Grice" userId="c5eec2dcf7286aea" providerId="LiveId" clId="{F683FB1E-ED76-4135-A030-DA9C4DF2B252}" dt="2023-10-19T10:50:18.983" v="170" actId="26606"/>
          <ac:spMkLst>
            <pc:docMk/>
            <pc:sldMk cId="3168197328" sldId="264"/>
            <ac:spMk id="11" creationId="{256B2C21-A230-48C0-8DF1-C46611373C44}"/>
          </ac:spMkLst>
        </pc:spChg>
        <pc:spChg chg="add del">
          <ac:chgData name="Stephen Grice" userId="c5eec2dcf7286aea" providerId="LiveId" clId="{F683FB1E-ED76-4135-A030-DA9C4DF2B252}" dt="2023-10-19T10:50:18.983" v="170" actId="26606"/>
          <ac:spMkLst>
            <pc:docMk/>
            <pc:sldMk cId="3168197328" sldId="264"/>
            <ac:spMk id="13" creationId="{3847E18C-932D-4C95-AABA-FEC7C9499AD7}"/>
          </ac:spMkLst>
        </pc:spChg>
        <pc:spChg chg="add del">
          <ac:chgData name="Stephen Grice" userId="c5eec2dcf7286aea" providerId="LiveId" clId="{F683FB1E-ED76-4135-A030-DA9C4DF2B252}" dt="2023-10-19T10:50:18.983" v="170" actId="26606"/>
          <ac:spMkLst>
            <pc:docMk/>
            <pc:sldMk cId="3168197328" sldId="264"/>
            <ac:spMk id="15" creationId="{3150CB11-0C61-439E-910F-5787759E72A0}"/>
          </ac:spMkLst>
        </pc:spChg>
        <pc:spChg chg="add del">
          <ac:chgData name="Stephen Grice" userId="c5eec2dcf7286aea" providerId="LiveId" clId="{F683FB1E-ED76-4135-A030-DA9C4DF2B252}" dt="2023-10-19T10:50:18.983" v="170" actId="26606"/>
          <ac:spMkLst>
            <pc:docMk/>
            <pc:sldMk cId="3168197328" sldId="264"/>
            <ac:spMk id="17" creationId="{43F8A58B-5155-44CE-A5FF-7647B47D0A7A}"/>
          </ac:spMkLst>
        </pc:spChg>
        <pc:spChg chg="add del">
          <ac:chgData name="Stephen Grice" userId="c5eec2dcf7286aea" providerId="LiveId" clId="{F683FB1E-ED76-4135-A030-DA9C4DF2B252}" dt="2023-10-19T10:50:18.983" v="170" actId="26606"/>
          <ac:spMkLst>
            <pc:docMk/>
            <pc:sldMk cId="3168197328" sldId="264"/>
            <ac:spMk id="19" creationId="{443F2ACA-E6D6-4028-82DD-F03C262D5DE6}"/>
          </ac:spMkLst>
        </pc:spChg>
        <pc:spChg chg="add del">
          <ac:chgData name="Stephen Grice" userId="c5eec2dcf7286aea" providerId="LiveId" clId="{F683FB1E-ED76-4135-A030-DA9C4DF2B252}" dt="2023-10-19T10:50:26.639" v="172" actId="26606"/>
          <ac:spMkLst>
            <pc:docMk/>
            <pc:sldMk cId="3168197328" sldId="264"/>
            <ac:spMk id="21" creationId="{2E442304-DDBD-4F7B-8017-36BCC863FB40}"/>
          </ac:spMkLst>
        </pc:spChg>
        <pc:spChg chg="add del">
          <ac:chgData name="Stephen Grice" userId="c5eec2dcf7286aea" providerId="LiveId" clId="{F683FB1E-ED76-4135-A030-DA9C4DF2B252}" dt="2023-10-19T10:50:26.639" v="172" actId="26606"/>
          <ac:spMkLst>
            <pc:docMk/>
            <pc:sldMk cId="3168197328" sldId="264"/>
            <ac:spMk id="22" creationId="{5E107275-3853-46FD-A241-DE4355A42675}"/>
          </ac:spMkLst>
        </pc:spChg>
        <pc:spChg chg="add del">
          <ac:chgData name="Stephen Grice" userId="c5eec2dcf7286aea" providerId="LiveId" clId="{F683FB1E-ED76-4135-A030-DA9C4DF2B252}" dt="2023-10-19T10:50:32.342" v="174" actId="26606"/>
          <ac:spMkLst>
            <pc:docMk/>
            <pc:sldMk cId="3168197328" sldId="264"/>
            <ac:spMk id="35" creationId="{0C541B88-1AE9-40C3-AFD5-967787C1979F}"/>
          </ac:spMkLst>
        </pc:spChg>
        <pc:spChg chg="add del">
          <ac:chgData name="Stephen Grice" userId="c5eec2dcf7286aea" providerId="LiveId" clId="{F683FB1E-ED76-4135-A030-DA9C4DF2B252}" dt="2023-10-19T10:50:32.342" v="174" actId="26606"/>
          <ac:spMkLst>
            <pc:docMk/>
            <pc:sldMk cId="3168197328" sldId="264"/>
            <ac:spMk id="36" creationId="{E5F17139-31EE-46AC-B04F-DBBD852DD6CB}"/>
          </ac:spMkLst>
        </pc:spChg>
        <pc:spChg chg="add del">
          <ac:chgData name="Stephen Grice" userId="c5eec2dcf7286aea" providerId="LiveId" clId="{F683FB1E-ED76-4135-A030-DA9C4DF2B252}" dt="2023-10-19T10:50:32.342" v="174" actId="26606"/>
          <ac:spMkLst>
            <pc:docMk/>
            <pc:sldMk cId="3168197328" sldId="264"/>
            <ac:spMk id="39" creationId="{89D16701-DA76-4F72-BB63-E2C3FFBDFE0F}"/>
          </ac:spMkLst>
        </pc:spChg>
        <pc:spChg chg="add del">
          <ac:chgData name="Stephen Grice" userId="c5eec2dcf7286aea" providerId="LiveId" clId="{F683FB1E-ED76-4135-A030-DA9C4DF2B252}" dt="2023-10-19T10:50:32.342" v="174" actId="26606"/>
          <ac:spMkLst>
            <pc:docMk/>
            <pc:sldMk cId="3168197328" sldId="264"/>
            <ac:spMk id="40" creationId="{1CC28BE1-9DC6-43FE-9582-39F091098D77}"/>
          </ac:spMkLst>
        </pc:spChg>
        <pc:spChg chg="add del">
          <ac:chgData name="Stephen Grice" userId="c5eec2dcf7286aea" providerId="LiveId" clId="{F683FB1E-ED76-4135-A030-DA9C4DF2B252}" dt="2023-10-19T10:50:36.842" v="176" actId="26606"/>
          <ac:spMkLst>
            <pc:docMk/>
            <pc:sldMk cId="3168197328" sldId="264"/>
            <ac:spMk id="46" creationId="{C0763A76-9F1C-4FC5-82B7-DD475DA461B2}"/>
          </ac:spMkLst>
        </pc:spChg>
        <pc:spChg chg="add del">
          <ac:chgData name="Stephen Grice" userId="c5eec2dcf7286aea" providerId="LiveId" clId="{F683FB1E-ED76-4135-A030-DA9C4DF2B252}" dt="2023-10-19T10:50:36.842" v="176" actId="26606"/>
          <ac:spMkLst>
            <pc:docMk/>
            <pc:sldMk cId="3168197328" sldId="264"/>
            <ac:spMk id="47" creationId="{E81BF4F6-F2CF-4984-9D14-D6966D92F99F}"/>
          </ac:spMkLst>
        </pc:spChg>
        <pc:spChg chg="add del">
          <ac:chgData name="Stephen Grice" userId="c5eec2dcf7286aea" providerId="LiveId" clId="{F683FB1E-ED76-4135-A030-DA9C4DF2B252}" dt="2023-10-19T10:50:36.842" v="176" actId="26606"/>
          <ac:spMkLst>
            <pc:docMk/>
            <pc:sldMk cId="3168197328" sldId="264"/>
            <ac:spMk id="48" creationId="{7C0E7269-F488-01A3-0A63-4D10DF19C181}"/>
          </ac:spMkLst>
        </pc:spChg>
        <pc:spChg chg="add">
          <ac:chgData name="Stephen Grice" userId="c5eec2dcf7286aea" providerId="LiveId" clId="{F683FB1E-ED76-4135-A030-DA9C4DF2B252}" dt="2023-10-19T10:50:36.858" v="177" actId="26606"/>
          <ac:spMkLst>
            <pc:docMk/>
            <pc:sldMk cId="3168197328" sldId="264"/>
            <ac:spMk id="51" creationId="{BACC6370-2D7E-4714-9D71-7542949D7D5D}"/>
          </ac:spMkLst>
        </pc:spChg>
        <pc:spChg chg="add">
          <ac:chgData name="Stephen Grice" userId="c5eec2dcf7286aea" providerId="LiveId" clId="{F683FB1E-ED76-4135-A030-DA9C4DF2B252}" dt="2023-10-19T10:50:36.858" v="177" actId="26606"/>
          <ac:spMkLst>
            <pc:docMk/>
            <pc:sldMk cId="3168197328" sldId="264"/>
            <ac:spMk id="52" creationId="{256B2C21-A230-48C0-8DF1-C46611373C44}"/>
          </ac:spMkLst>
        </pc:spChg>
        <pc:spChg chg="add">
          <ac:chgData name="Stephen Grice" userId="c5eec2dcf7286aea" providerId="LiveId" clId="{F683FB1E-ED76-4135-A030-DA9C4DF2B252}" dt="2023-10-19T10:50:36.858" v="177" actId="26606"/>
          <ac:spMkLst>
            <pc:docMk/>
            <pc:sldMk cId="3168197328" sldId="264"/>
            <ac:spMk id="53" creationId="{3847E18C-932D-4C95-AABA-FEC7C9499AD7}"/>
          </ac:spMkLst>
        </pc:spChg>
        <pc:spChg chg="add">
          <ac:chgData name="Stephen Grice" userId="c5eec2dcf7286aea" providerId="LiveId" clId="{F683FB1E-ED76-4135-A030-DA9C4DF2B252}" dt="2023-10-19T10:50:36.858" v="177" actId="26606"/>
          <ac:spMkLst>
            <pc:docMk/>
            <pc:sldMk cId="3168197328" sldId="264"/>
            <ac:spMk id="54" creationId="{3150CB11-0C61-439E-910F-5787759E72A0}"/>
          </ac:spMkLst>
        </pc:spChg>
        <pc:spChg chg="add">
          <ac:chgData name="Stephen Grice" userId="c5eec2dcf7286aea" providerId="LiveId" clId="{F683FB1E-ED76-4135-A030-DA9C4DF2B252}" dt="2023-10-19T10:50:36.858" v="177" actId="26606"/>
          <ac:spMkLst>
            <pc:docMk/>
            <pc:sldMk cId="3168197328" sldId="264"/>
            <ac:spMk id="55" creationId="{43F8A58B-5155-44CE-A5FF-7647B47D0A7A}"/>
          </ac:spMkLst>
        </pc:spChg>
        <pc:spChg chg="add">
          <ac:chgData name="Stephen Grice" userId="c5eec2dcf7286aea" providerId="LiveId" clId="{F683FB1E-ED76-4135-A030-DA9C4DF2B252}" dt="2023-10-19T10:50:36.858" v="177" actId="26606"/>
          <ac:spMkLst>
            <pc:docMk/>
            <pc:sldMk cId="3168197328" sldId="264"/>
            <ac:spMk id="56" creationId="{443F2ACA-E6D6-4028-82DD-F03C262D5DE6}"/>
          </ac:spMkLst>
        </pc:spChg>
        <pc:grpChg chg="add del">
          <ac:chgData name="Stephen Grice" userId="c5eec2dcf7286aea" providerId="LiveId" clId="{F683FB1E-ED76-4135-A030-DA9C4DF2B252}" dt="2023-10-19T10:50:32.342" v="174" actId="26606"/>
          <ac:grpSpMkLst>
            <pc:docMk/>
            <pc:sldMk cId="3168197328" sldId="264"/>
            <ac:grpSpMk id="37" creationId="{7CF625D3-71A3-4F30-A096-8EF334E959D0}"/>
          </ac:grpSpMkLst>
        </pc:grpChg>
        <pc:grpChg chg="add del">
          <ac:chgData name="Stephen Grice" userId="c5eec2dcf7286aea" providerId="LiveId" clId="{F683FB1E-ED76-4135-A030-DA9C4DF2B252}" dt="2023-10-19T10:50:32.342" v="174" actId="26606"/>
          <ac:grpSpMkLst>
            <pc:docMk/>
            <pc:sldMk cId="3168197328" sldId="264"/>
            <ac:grpSpMk id="41" creationId="{AF9AF3F3-CE0C-4125-BDD7-346487FA0B40}"/>
          </ac:grpSpMkLst>
        </pc:grpChg>
        <pc:graphicFrameChg chg="add del">
          <ac:chgData name="Stephen Grice" userId="c5eec2dcf7286aea" providerId="LiveId" clId="{F683FB1E-ED76-4135-A030-DA9C4DF2B252}" dt="2023-10-19T10:50:18.983" v="170" actId="26606"/>
          <ac:graphicFrameMkLst>
            <pc:docMk/>
            <pc:sldMk cId="3168197328" sldId="264"/>
            <ac:graphicFrameMk id="5" creationId="{A6448A3E-85C3-0513-7EB0-AEA2CB26F8C6}"/>
          </ac:graphicFrameMkLst>
        </pc:graphicFrameChg>
        <pc:graphicFrameChg chg="add del">
          <ac:chgData name="Stephen Grice" userId="c5eec2dcf7286aea" providerId="LiveId" clId="{F683FB1E-ED76-4135-A030-DA9C4DF2B252}" dt="2023-10-19T10:50:26.639" v="172" actId="26606"/>
          <ac:graphicFrameMkLst>
            <pc:docMk/>
            <pc:sldMk cId="3168197328" sldId="264"/>
            <ac:graphicFrameMk id="23" creationId="{DDAE7A9C-D20E-2D9B-40D4-F22A7376D91A}"/>
          </ac:graphicFrameMkLst>
        </pc:graphicFrameChg>
        <pc:graphicFrameChg chg="add del">
          <ac:chgData name="Stephen Grice" userId="c5eec2dcf7286aea" providerId="LiveId" clId="{F683FB1E-ED76-4135-A030-DA9C4DF2B252}" dt="2023-10-19T10:50:32.342" v="174" actId="26606"/>
          <ac:graphicFrameMkLst>
            <pc:docMk/>
            <pc:sldMk cId="3168197328" sldId="264"/>
            <ac:graphicFrameMk id="44" creationId="{2FA779F4-A212-DABF-2413-B4895E16DAD2}"/>
          </ac:graphicFrameMkLst>
        </pc:graphicFrameChg>
        <pc:graphicFrameChg chg="add">
          <ac:chgData name="Stephen Grice" userId="c5eec2dcf7286aea" providerId="LiveId" clId="{F683FB1E-ED76-4135-A030-DA9C4DF2B252}" dt="2023-10-19T10:50:36.858" v="177" actId="26606"/>
          <ac:graphicFrameMkLst>
            <pc:docMk/>
            <pc:sldMk cId="3168197328" sldId="264"/>
            <ac:graphicFrameMk id="57" creationId="{A6448A3E-85C3-0513-7EB0-AEA2CB26F8C6}"/>
          </ac:graphicFrameMkLst>
        </pc:graphicFrameChg>
        <pc:picChg chg="add del">
          <ac:chgData name="Stephen Grice" userId="c5eec2dcf7286aea" providerId="LiveId" clId="{F683FB1E-ED76-4135-A030-DA9C4DF2B252}" dt="2023-10-19T10:50:36.842" v="176" actId="26606"/>
          <ac:picMkLst>
            <pc:docMk/>
            <pc:sldMk cId="3168197328" sldId="264"/>
            <ac:picMk id="49" creationId="{D743145F-9700-047D-D333-B837EC64B9B3}"/>
          </ac:picMkLst>
        </pc:picChg>
      </pc:sldChg>
      <pc:sldChg chg="modAnim">
        <pc:chgData name="Stephen Grice" userId="c5eec2dcf7286aea" providerId="LiveId" clId="{F683FB1E-ED76-4135-A030-DA9C4DF2B252}" dt="2023-10-19T11:30:25.831" v="1102"/>
        <pc:sldMkLst>
          <pc:docMk/>
          <pc:sldMk cId="728779225" sldId="266"/>
        </pc:sldMkLst>
      </pc:sldChg>
      <pc:sldChg chg="addSp delSp modSp mod setBg modAnim">
        <pc:chgData name="Stephen Grice" userId="c5eec2dcf7286aea" providerId="LiveId" clId="{F683FB1E-ED76-4135-A030-DA9C4DF2B252}" dt="2023-10-19T11:28:46.282" v="1094"/>
        <pc:sldMkLst>
          <pc:docMk/>
          <pc:sldMk cId="3490284522" sldId="268"/>
        </pc:sldMkLst>
        <pc:spChg chg="mod">
          <ac:chgData name="Stephen Grice" userId="c5eec2dcf7286aea" providerId="LiveId" clId="{F683FB1E-ED76-4135-A030-DA9C4DF2B252}" dt="2023-10-19T10:43:34.045" v="20" actId="26606"/>
          <ac:spMkLst>
            <pc:docMk/>
            <pc:sldMk cId="3490284522" sldId="268"/>
            <ac:spMk id="2" creationId="{29C008B2-CAB9-9D72-DA6B-BA89AA3C06FA}"/>
          </ac:spMkLst>
        </pc:spChg>
        <pc:spChg chg="del mod">
          <ac:chgData name="Stephen Grice" userId="c5eec2dcf7286aea" providerId="LiveId" clId="{F683FB1E-ED76-4135-A030-DA9C4DF2B252}" dt="2023-10-19T10:43:34.061" v="21" actId="26606"/>
          <ac:spMkLst>
            <pc:docMk/>
            <pc:sldMk cId="3490284522" sldId="268"/>
            <ac:spMk id="3" creationId="{7FE985B9-FF10-6F94-FFED-581214715BF1}"/>
          </ac:spMkLst>
        </pc:spChg>
        <pc:graphicFrameChg chg="add">
          <ac:chgData name="Stephen Grice" userId="c5eec2dcf7286aea" providerId="LiveId" clId="{F683FB1E-ED76-4135-A030-DA9C4DF2B252}" dt="2023-10-19T10:43:34.061" v="21" actId="26606"/>
          <ac:graphicFrameMkLst>
            <pc:docMk/>
            <pc:sldMk cId="3490284522" sldId="268"/>
            <ac:graphicFrameMk id="1028" creationId="{688ED010-96C9-6730-C9A9-7202B1B0FF4D}"/>
          </ac:graphicFrameMkLst>
        </pc:graphicFrameChg>
        <pc:picChg chg="del">
          <ac:chgData name="Stephen Grice" userId="c5eec2dcf7286aea" providerId="LiveId" clId="{F683FB1E-ED76-4135-A030-DA9C4DF2B252}" dt="2023-10-19T10:39:18.099" v="1" actId="478"/>
          <ac:picMkLst>
            <pc:docMk/>
            <pc:sldMk cId="3490284522" sldId="268"/>
            <ac:picMk id="4" creationId="{98888763-CEB2-96DB-BF6B-77031A8ACB8C}"/>
          </ac:picMkLst>
        </pc:picChg>
        <pc:picChg chg="add mod">
          <ac:chgData name="Stephen Grice" userId="c5eec2dcf7286aea" providerId="LiveId" clId="{F683FB1E-ED76-4135-A030-DA9C4DF2B252}" dt="2023-10-19T10:43:41.276" v="24" actId="1076"/>
          <ac:picMkLst>
            <pc:docMk/>
            <pc:sldMk cId="3490284522" sldId="268"/>
            <ac:picMk id="1026" creationId="{9C2330BC-DDE7-09F9-38BE-A16552BBCE6A}"/>
          </ac:picMkLst>
        </pc:picChg>
      </pc:sldChg>
      <pc:sldChg chg="addSp modSp mod setBg modAnim">
        <pc:chgData name="Stephen Grice" userId="c5eec2dcf7286aea" providerId="LiveId" clId="{F683FB1E-ED76-4135-A030-DA9C4DF2B252}" dt="2023-10-19T11:31:21.665" v="1109"/>
        <pc:sldMkLst>
          <pc:docMk/>
          <pc:sldMk cId="1607032548" sldId="269"/>
        </pc:sldMkLst>
        <pc:spChg chg="mod">
          <ac:chgData name="Stephen Grice" userId="c5eec2dcf7286aea" providerId="LiveId" clId="{F683FB1E-ED76-4135-A030-DA9C4DF2B252}" dt="2023-10-19T10:41:25.058" v="2" actId="26606"/>
          <ac:spMkLst>
            <pc:docMk/>
            <pc:sldMk cId="1607032548" sldId="269"/>
            <ac:spMk id="2" creationId="{29C008B2-CAB9-9D72-DA6B-BA89AA3C06FA}"/>
          </ac:spMkLst>
        </pc:spChg>
        <pc:spChg chg="mod">
          <ac:chgData name="Stephen Grice" userId="c5eec2dcf7286aea" providerId="LiveId" clId="{F683FB1E-ED76-4135-A030-DA9C4DF2B252}" dt="2023-10-19T10:44:05.118" v="25" actId="1076"/>
          <ac:spMkLst>
            <pc:docMk/>
            <pc:sldMk cId="1607032548" sldId="269"/>
            <ac:spMk id="3" creationId="{7FE985B9-FF10-6F94-FFED-581214715BF1}"/>
          </ac:spMkLst>
        </pc:spChg>
        <pc:spChg chg="add">
          <ac:chgData name="Stephen Grice" userId="c5eec2dcf7286aea" providerId="LiveId" clId="{F683FB1E-ED76-4135-A030-DA9C4DF2B252}" dt="2023-10-19T10:41:25.058" v="2" actId="26606"/>
          <ac:spMkLst>
            <pc:docMk/>
            <pc:sldMk cId="1607032548" sldId="269"/>
            <ac:spMk id="9" creationId="{9F7D5CDA-D291-4307-BF55-1381FED29634}"/>
          </ac:spMkLst>
        </pc:spChg>
        <pc:spChg chg="add">
          <ac:chgData name="Stephen Grice" userId="c5eec2dcf7286aea" providerId="LiveId" clId="{F683FB1E-ED76-4135-A030-DA9C4DF2B252}" dt="2023-10-19T10:41:25.058" v="2" actId="26606"/>
          <ac:spMkLst>
            <pc:docMk/>
            <pc:sldMk cId="1607032548" sldId="269"/>
            <ac:spMk id="11" creationId="{59B296B9-C5A5-4E4F-9B60-C907B5F1466C}"/>
          </ac:spMkLst>
        </pc:spChg>
        <pc:spChg chg="add">
          <ac:chgData name="Stephen Grice" userId="c5eec2dcf7286aea" providerId="LiveId" clId="{F683FB1E-ED76-4135-A030-DA9C4DF2B252}" dt="2023-10-19T10:41:25.058" v="2" actId="26606"/>
          <ac:spMkLst>
            <pc:docMk/>
            <pc:sldMk cId="1607032548" sldId="269"/>
            <ac:spMk id="13" creationId="{D0300FD3-5AF1-6305-15FA-9078072672E2}"/>
          </ac:spMkLst>
        </pc:spChg>
        <pc:picChg chg="mod ord">
          <ac:chgData name="Stephen Grice" userId="c5eec2dcf7286aea" providerId="LiveId" clId="{F683FB1E-ED76-4135-A030-DA9C4DF2B252}" dt="2023-10-19T10:43:09.174" v="18" actId="1076"/>
          <ac:picMkLst>
            <pc:docMk/>
            <pc:sldMk cId="1607032548" sldId="269"/>
            <ac:picMk id="4" creationId="{5985D89A-0C14-0338-5BE3-4AC1C5731212}"/>
          </ac:picMkLst>
        </pc:picChg>
        <pc:picChg chg="add mod">
          <ac:chgData name="Stephen Grice" userId="c5eec2dcf7286aea" providerId="LiveId" clId="{F683FB1E-ED76-4135-A030-DA9C4DF2B252}" dt="2023-10-19T10:44:08.022" v="26" actId="1076"/>
          <ac:picMkLst>
            <pc:docMk/>
            <pc:sldMk cId="1607032548" sldId="269"/>
            <ac:picMk id="2050" creationId="{4F930B8F-FBC9-154B-C637-F15D99B0B8B7}"/>
          </ac:picMkLst>
        </pc:picChg>
        <pc:picChg chg="add mod">
          <ac:chgData name="Stephen Grice" userId="c5eec2dcf7286aea" providerId="LiveId" clId="{F683FB1E-ED76-4135-A030-DA9C4DF2B252}" dt="2023-10-19T10:44:10.647" v="27" actId="1076"/>
          <ac:picMkLst>
            <pc:docMk/>
            <pc:sldMk cId="1607032548" sldId="269"/>
            <ac:picMk id="2052" creationId="{17913384-8567-4572-9630-452FE3B86E41}"/>
          </ac:picMkLst>
        </pc:picChg>
      </pc:sldChg>
      <pc:sldChg chg="addSp delSp modSp mod setBg modAnim">
        <pc:chgData name="Stephen Grice" userId="c5eec2dcf7286aea" providerId="LiveId" clId="{F683FB1E-ED76-4135-A030-DA9C4DF2B252}" dt="2023-10-19T11:20:18.182" v="969"/>
        <pc:sldMkLst>
          <pc:docMk/>
          <pc:sldMk cId="2072233294" sldId="270"/>
        </pc:sldMkLst>
        <pc:spChg chg="mod">
          <ac:chgData name="Stephen Grice" userId="c5eec2dcf7286aea" providerId="LiveId" clId="{F683FB1E-ED76-4135-A030-DA9C4DF2B252}" dt="2023-10-19T10:45:28.453" v="42" actId="14100"/>
          <ac:spMkLst>
            <pc:docMk/>
            <pc:sldMk cId="2072233294" sldId="270"/>
            <ac:spMk id="2" creationId="{29C008B2-CAB9-9D72-DA6B-BA89AA3C06FA}"/>
          </ac:spMkLst>
        </pc:spChg>
        <pc:spChg chg="mod ord">
          <ac:chgData name="Stephen Grice" userId="c5eec2dcf7286aea" providerId="LiveId" clId="{F683FB1E-ED76-4135-A030-DA9C4DF2B252}" dt="2023-10-19T10:45:59.687" v="83" actId="20577"/>
          <ac:spMkLst>
            <pc:docMk/>
            <pc:sldMk cId="2072233294" sldId="270"/>
            <ac:spMk id="3" creationId="{7FE985B9-FF10-6F94-FFED-581214715BF1}"/>
          </ac:spMkLst>
        </pc:spChg>
        <pc:spChg chg="add">
          <ac:chgData name="Stephen Grice" userId="c5eec2dcf7286aea" providerId="LiveId" clId="{F683FB1E-ED76-4135-A030-DA9C4DF2B252}" dt="2023-10-19T10:45:11.705" v="38" actId="26606"/>
          <ac:spMkLst>
            <pc:docMk/>
            <pc:sldMk cId="2072233294" sldId="270"/>
            <ac:spMk id="16" creationId="{B210AC1D-4063-4C6E-9528-FA9C4C0C18E6}"/>
          </ac:spMkLst>
        </pc:spChg>
        <pc:spChg chg="add">
          <ac:chgData name="Stephen Grice" userId="c5eec2dcf7286aea" providerId="LiveId" clId="{F683FB1E-ED76-4135-A030-DA9C4DF2B252}" dt="2023-10-19T10:45:11.705" v="38" actId="26606"/>
          <ac:spMkLst>
            <pc:docMk/>
            <pc:sldMk cId="2072233294" sldId="270"/>
            <ac:spMk id="18" creationId="{02F8C595-E68C-4306-AED8-DC7826A0A506}"/>
          </ac:spMkLst>
        </pc:spChg>
        <pc:grpChg chg="add del">
          <ac:chgData name="Stephen Grice" userId="c5eec2dcf7286aea" providerId="LiveId" clId="{F683FB1E-ED76-4135-A030-DA9C4DF2B252}" dt="2023-10-19T10:45:11.705" v="38" actId="26606"/>
          <ac:grpSpMkLst>
            <pc:docMk/>
            <pc:sldMk cId="2072233294" sldId="270"/>
            <ac:grpSpMk id="9" creationId="{5EFBDE31-BB3E-6CFC-23CD-B5976DA38438}"/>
          </ac:grpSpMkLst>
        </pc:grpChg>
        <pc:picChg chg="mod">
          <ac:chgData name="Stephen Grice" userId="c5eec2dcf7286aea" providerId="LiveId" clId="{F683FB1E-ED76-4135-A030-DA9C4DF2B252}" dt="2023-10-19T10:45:22.213" v="40" actId="1076"/>
          <ac:picMkLst>
            <pc:docMk/>
            <pc:sldMk cId="2072233294" sldId="270"/>
            <ac:picMk id="4" creationId="{4EFEFAF4-6961-C112-8353-30707803F273}"/>
          </ac:picMkLst>
        </pc:picChg>
      </pc:sldChg>
      <pc:sldChg chg="addSp delSp modSp mod setBg modAnim">
        <pc:chgData name="Stephen Grice" userId="c5eec2dcf7286aea" providerId="LiveId" clId="{F683FB1E-ED76-4135-A030-DA9C4DF2B252}" dt="2023-10-19T12:03:24.236" v="1150" actId="20577"/>
        <pc:sldMkLst>
          <pc:docMk/>
          <pc:sldMk cId="2917946272" sldId="271"/>
        </pc:sldMkLst>
        <pc:spChg chg="mod">
          <ac:chgData name="Stephen Grice" userId="c5eec2dcf7286aea" providerId="LiveId" clId="{F683FB1E-ED76-4135-A030-DA9C4DF2B252}" dt="2023-10-19T10:51:29.844" v="181" actId="26606"/>
          <ac:spMkLst>
            <pc:docMk/>
            <pc:sldMk cId="2917946272" sldId="271"/>
            <ac:spMk id="2" creationId="{9970C804-315B-5ED3-E6CB-99A2A50207F6}"/>
          </ac:spMkLst>
        </pc:spChg>
        <pc:spChg chg="mod">
          <ac:chgData name="Stephen Grice" userId="c5eec2dcf7286aea" providerId="LiveId" clId="{F683FB1E-ED76-4135-A030-DA9C4DF2B252}" dt="2023-10-19T12:03:24.236" v="1150" actId="20577"/>
          <ac:spMkLst>
            <pc:docMk/>
            <pc:sldMk cId="2917946272" sldId="271"/>
            <ac:spMk id="3" creationId="{2B5BF767-D74C-DBF2-F732-3EB9A59612D9}"/>
          </ac:spMkLst>
        </pc:spChg>
        <pc:grpChg chg="add del">
          <ac:chgData name="Stephen Grice" userId="c5eec2dcf7286aea" providerId="LiveId" clId="{F683FB1E-ED76-4135-A030-DA9C4DF2B252}" dt="2023-10-19T10:49:50.315" v="168" actId="26606"/>
          <ac:grpSpMkLst>
            <pc:docMk/>
            <pc:sldMk cId="2917946272" sldId="271"/>
            <ac:grpSpMk id="8" creationId="{968EC965-623E-8BF3-985A-953E5C131628}"/>
          </ac:grpSpMkLst>
        </pc:grpChg>
        <pc:grpChg chg="add del">
          <ac:chgData name="Stephen Grice" userId="c5eec2dcf7286aea" providerId="LiveId" clId="{F683FB1E-ED76-4135-A030-DA9C4DF2B252}" dt="2023-10-19T10:51:29.844" v="181" actId="26606"/>
          <ac:grpSpMkLst>
            <pc:docMk/>
            <pc:sldMk cId="2917946272" sldId="271"/>
            <ac:grpSpMk id="16" creationId="{62EF589D-1946-AC37-0BAA-9A9E3E5E71A7}"/>
          </ac:grpSpMkLst>
        </pc:grpChg>
        <pc:picChg chg="add del">
          <ac:chgData name="Stephen Grice" userId="c5eec2dcf7286aea" providerId="LiveId" clId="{F683FB1E-ED76-4135-A030-DA9C4DF2B252}" dt="2023-10-19T10:49:06.987" v="155" actId="26606"/>
          <ac:picMkLst>
            <pc:docMk/>
            <pc:sldMk cId="2917946272" sldId="271"/>
            <ac:picMk id="5" creationId="{852C095C-E7C6-B9EF-5481-9816CF646AC8}"/>
          </ac:picMkLst>
        </pc:picChg>
        <pc:picChg chg="add">
          <ac:chgData name="Stephen Grice" userId="c5eec2dcf7286aea" providerId="LiveId" clId="{F683FB1E-ED76-4135-A030-DA9C4DF2B252}" dt="2023-10-19T10:51:29.844" v="181" actId="26606"/>
          <ac:picMkLst>
            <pc:docMk/>
            <pc:sldMk cId="2917946272" sldId="271"/>
            <ac:picMk id="20" creationId="{657C6807-34A7-919F-5266-FC5D1AE5C4B9}"/>
          </ac:picMkLst>
        </pc:picChg>
        <pc:cxnChg chg="add del">
          <ac:chgData name="Stephen Grice" userId="c5eec2dcf7286aea" providerId="LiveId" clId="{F683FB1E-ED76-4135-A030-DA9C4DF2B252}" dt="2023-10-19T10:49:06.987" v="155" actId="26606"/>
          <ac:cxnSpMkLst>
            <pc:docMk/>
            <pc:sldMk cId="2917946272" sldId="271"/>
            <ac:cxnSpMk id="9" creationId="{1503BFE4-729B-D9D0-C17B-501E6AF1127A}"/>
          </ac:cxnSpMkLst>
        </pc:cxnChg>
        <pc:cxnChg chg="add">
          <ac:chgData name="Stephen Grice" userId="c5eec2dcf7286aea" providerId="LiveId" clId="{F683FB1E-ED76-4135-A030-DA9C4DF2B252}" dt="2023-10-19T10:51:29.844" v="181" actId="26606"/>
          <ac:cxnSpMkLst>
            <pc:docMk/>
            <pc:sldMk cId="2917946272" sldId="271"/>
            <ac:cxnSpMk id="24" creationId="{1503BFE4-729B-D9D0-C17B-501E6AF1127A}"/>
          </ac:cxnSpMkLst>
        </pc:cxnChg>
      </pc:sldChg>
      <pc:sldChg chg="modSp mod">
        <pc:chgData name="Stephen Grice" userId="c5eec2dcf7286aea" providerId="LiveId" clId="{F683FB1E-ED76-4135-A030-DA9C4DF2B252}" dt="2023-10-19T12:02:31.910" v="1134" actId="20577"/>
        <pc:sldMkLst>
          <pc:docMk/>
          <pc:sldMk cId="1093639588" sldId="273"/>
        </pc:sldMkLst>
        <pc:spChg chg="mod">
          <ac:chgData name="Stephen Grice" userId="c5eec2dcf7286aea" providerId="LiveId" clId="{F683FB1E-ED76-4135-A030-DA9C4DF2B252}" dt="2023-10-19T12:02:31.910" v="1134" actId="20577"/>
          <ac:spMkLst>
            <pc:docMk/>
            <pc:sldMk cId="1093639588" sldId="273"/>
            <ac:spMk id="3" creationId="{2B5BF767-D74C-DBF2-F732-3EB9A59612D9}"/>
          </ac:spMkLst>
        </pc:spChg>
      </pc:sldChg>
      <pc:sldChg chg="addSp modSp mod setBg modAnim">
        <pc:chgData name="Stephen Grice" userId="c5eec2dcf7286aea" providerId="LiveId" clId="{F683FB1E-ED76-4135-A030-DA9C4DF2B252}" dt="2023-10-19T11:25:26.549" v="1059"/>
        <pc:sldMkLst>
          <pc:docMk/>
          <pc:sldMk cId="1041981052" sldId="274"/>
        </pc:sldMkLst>
        <pc:spChg chg="mod">
          <ac:chgData name="Stephen Grice" userId="c5eec2dcf7286aea" providerId="LiveId" clId="{F683FB1E-ED76-4135-A030-DA9C4DF2B252}" dt="2023-10-19T11:02:27.798" v="482" actId="26606"/>
          <ac:spMkLst>
            <pc:docMk/>
            <pc:sldMk cId="1041981052" sldId="274"/>
            <ac:spMk id="2" creationId="{E5F64CB5-8AC9-B2B1-D6E3-43584BD2308E}"/>
          </ac:spMkLst>
        </pc:spChg>
        <pc:spChg chg="mod">
          <ac:chgData name="Stephen Grice" userId="c5eec2dcf7286aea" providerId="LiveId" clId="{F683FB1E-ED76-4135-A030-DA9C4DF2B252}" dt="2023-10-19T11:07:02.930" v="649" actId="20577"/>
          <ac:spMkLst>
            <pc:docMk/>
            <pc:sldMk cId="1041981052" sldId="274"/>
            <ac:spMk id="3" creationId="{2368C1C8-DA61-8E91-124F-6DBC9D634701}"/>
          </ac:spMkLst>
        </pc:spChg>
        <pc:spChg chg="add mod">
          <ac:chgData name="Stephen Grice" userId="c5eec2dcf7286aea" providerId="LiveId" clId="{F683FB1E-ED76-4135-A030-DA9C4DF2B252}" dt="2023-10-19T11:13:43.620" v="886" actId="14100"/>
          <ac:spMkLst>
            <pc:docMk/>
            <pc:sldMk cId="1041981052" sldId="274"/>
            <ac:spMk id="4" creationId="{4CEB12B5-1930-88E4-2568-8D915372666F}"/>
          </ac:spMkLst>
        </pc:spChg>
        <pc:spChg chg="add mod">
          <ac:chgData name="Stephen Grice" userId="c5eec2dcf7286aea" providerId="LiveId" clId="{F683FB1E-ED76-4135-A030-DA9C4DF2B252}" dt="2023-10-19T11:13:25.322" v="865" actId="1076"/>
          <ac:spMkLst>
            <pc:docMk/>
            <pc:sldMk cId="1041981052" sldId="274"/>
            <ac:spMk id="5" creationId="{93458C0D-8A16-1C3C-D322-23BD46CE9767}"/>
          </ac:spMkLst>
        </pc:spChg>
        <pc:spChg chg="add">
          <ac:chgData name="Stephen Grice" userId="c5eec2dcf7286aea" providerId="LiveId" clId="{F683FB1E-ED76-4135-A030-DA9C4DF2B252}" dt="2023-10-19T11:02:27.798" v="482" actId="26606"/>
          <ac:spMkLst>
            <pc:docMk/>
            <pc:sldMk cId="1041981052" sldId="274"/>
            <ac:spMk id="8" creationId="{5A0118C5-4F8D-4CF4-BADD-53FEACC6C42A}"/>
          </ac:spMkLst>
        </pc:spChg>
        <pc:spChg chg="add">
          <ac:chgData name="Stephen Grice" userId="c5eec2dcf7286aea" providerId="LiveId" clId="{F683FB1E-ED76-4135-A030-DA9C4DF2B252}" dt="2023-10-19T11:02:27.798" v="482" actId="26606"/>
          <ac:spMkLst>
            <pc:docMk/>
            <pc:sldMk cId="1041981052" sldId="274"/>
            <ac:spMk id="10" creationId="{CAEBFCD5-5356-4326-8D39-8235A46CD7B2}"/>
          </ac:spMkLst>
        </pc:spChg>
        <pc:spChg chg="add">
          <ac:chgData name="Stephen Grice" userId="c5eec2dcf7286aea" providerId="LiveId" clId="{F683FB1E-ED76-4135-A030-DA9C4DF2B252}" dt="2023-10-19T11:02:27.798" v="482" actId="26606"/>
          <ac:spMkLst>
            <pc:docMk/>
            <pc:sldMk cId="1041981052" sldId="274"/>
            <ac:spMk id="12" creationId="{F6814848-248A-47DD-88E0-95099D951EF8}"/>
          </ac:spMkLst>
        </pc:spChg>
        <pc:spChg chg="add">
          <ac:chgData name="Stephen Grice" userId="c5eec2dcf7286aea" providerId="LiveId" clId="{F683FB1E-ED76-4135-A030-DA9C4DF2B252}" dt="2023-10-19T11:02:27.798" v="482" actId="26606"/>
          <ac:spMkLst>
            <pc:docMk/>
            <pc:sldMk cId="1041981052" sldId="274"/>
            <ac:spMk id="14" creationId="{718BDA89-0D2C-4C4E-99F6-D7A220FE48D3}"/>
          </ac:spMkLst>
        </pc:spChg>
        <pc:spChg chg="add">
          <ac:chgData name="Stephen Grice" userId="c5eec2dcf7286aea" providerId="LiveId" clId="{F683FB1E-ED76-4135-A030-DA9C4DF2B252}" dt="2023-10-19T11:02:27.798" v="482" actId="26606"/>
          <ac:spMkLst>
            <pc:docMk/>
            <pc:sldMk cId="1041981052" sldId="274"/>
            <ac:spMk id="20" creationId="{7CE98B01-ED41-482F-AFA1-19C7FA7C04A7}"/>
          </ac:spMkLst>
        </pc:spChg>
        <pc:spChg chg="add">
          <ac:chgData name="Stephen Grice" userId="c5eec2dcf7286aea" providerId="LiveId" clId="{F683FB1E-ED76-4135-A030-DA9C4DF2B252}" dt="2023-10-19T11:02:27.798" v="482" actId="26606"/>
          <ac:spMkLst>
            <pc:docMk/>
            <pc:sldMk cId="1041981052" sldId="274"/>
            <ac:spMk id="22" creationId="{B9CABDD0-8DF6-4974-A224-9A2A81778003}"/>
          </ac:spMkLst>
        </pc:spChg>
        <pc:grpChg chg="add">
          <ac:chgData name="Stephen Grice" userId="c5eec2dcf7286aea" providerId="LiveId" clId="{F683FB1E-ED76-4135-A030-DA9C4DF2B252}" dt="2023-10-19T11:02:27.798" v="482" actId="26606"/>
          <ac:grpSpMkLst>
            <pc:docMk/>
            <pc:sldMk cId="1041981052" sldId="274"/>
            <ac:grpSpMk id="16" creationId="{6B67BE95-96EF-433C-9F29-B0732AA6B6AC}"/>
          </ac:grpSpMkLst>
        </pc:grpChg>
        <pc:grpChg chg="add">
          <ac:chgData name="Stephen Grice" userId="c5eec2dcf7286aea" providerId="LiveId" clId="{F683FB1E-ED76-4135-A030-DA9C4DF2B252}" dt="2023-10-19T11:02:27.798" v="482" actId="26606"/>
          <ac:grpSpMkLst>
            <pc:docMk/>
            <pc:sldMk cId="1041981052" sldId="274"/>
            <ac:grpSpMk id="24" creationId="{D6E8B984-55B9-4A62-A043-997D00F0AE09}"/>
          </ac:grpSpMkLst>
        </pc:grpChg>
        <pc:picChg chg="add mod">
          <ac:chgData name="Stephen Grice" userId="c5eec2dcf7286aea" providerId="LiveId" clId="{F683FB1E-ED76-4135-A030-DA9C4DF2B252}" dt="2023-10-19T11:07:15.672" v="652" actId="1076"/>
          <ac:picMkLst>
            <pc:docMk/>
            <pc:sldMk cId="1041981052" sldId="274"/>
            <ac:picMk id="5122" creationId="{E6D1AA06-2D4F-0F6E-EE36-3EDFFF91253D}"/>
          </ac:picMkLst>
        </pc:picChg>
        <pc:picChg chg="add mod">
          <ac:chgData name="Stephen Grice" userId="c5eec2dcf7286aea" providerId="LiveId" clId="{F683FB1E-ED76-4135-A030-DA9C4DF2B252}" dt="2023-10-19T11:06:53.679" v="632" actId="1076"/>
          <ac:picMkLst>
            <pc:docMk/>
            <pc:sldMk cId="1041981052" sldId="274"/>
            <ac:picMk id="5124" creationId="{4EFF1967-72D4-2D29-0E88-195CDFE8B5D0}"/>
          </ac:picMkLst>
        </pc:picChg>
        <pc:picChg chg="add mod">
          <ac:chgData name="Stephen Grice" userId="c5eec2dcf7286aea" providerId="LiveId" clId="{F683FB1E-ED76-4135-A030-DA9C4DF2B252}" dt="2023-10-19T11:07:08.250" v="650" actId="1076"/>
          <ac:picMkLst>
            <pc:docMk/>
            <pc:sldMk cId="1041981052" sldId="274"/>
            <ac:picMk id="5126" creationId="{882DD814-207A-FE98-7CF6-FAD955161B59}"/>
          </ac:picMkLst>
        </pc:picChg>
        <pc:picChg chg="add mod">
          <ac:chgData name="Stephen Grice" userId="c5eec2dcf7286aea" providerId="LiveId" clId="{F683FB1E-ED76-4135-A030-DA9C4DF2B252}" dt="2023-10-19T11:07:56.659" v="655" actId="1076"/>
          <ac:picMkLst>
            <pc:docMk/>
            <pc:sldMk cId="1041981052" sldId="274"/>
            <ac:picMk id="5128" creationId="{45465FFE-57AC-48DC-5D64-D362E6FDD72E}"/>
          </ac:picMkLst>
        </pc:picChg>
      </pc:sldChg>
      <pc:sldChg chg="addSp modSp mod setBg modAnim">
        <pc:chgData name="Stephen Grice" userId="c5eec2dcf7286aea" providerId="LiveId" clId="{F683FB1E-ED76-4135-A030-DA9C4DF2B252}" dt="2023-10-19T11:21:02.800" v="972"/>
        <pc:sldMkLst>
          <pc:docMk/>
          <pc:sldMk cId="939061619" sldId="284"/>
        </pc:sldMkLst>
        <pc:spChg chg="mod">
          <ac:chgData name="Stephen Grice" userId="c5eec2dcf7286aea" providerId="LiveId" clId="{F683FB1E-ED76-4135-A030-DA9C4DF2B252}" dt="2023-10-19T10:48:13.127" v="145" actId="14100"/>
          <ac:spMkLst>
            <pc:docMk/>
            <pc:sldMk cId="939061619" sldId="284"/>
            <ac:spMk id="2" creationId="{9970C804-315B-5ED3-E6CB-99A2A50207F6}"/>
          </ac:spMkLst>
        </pc:spChg>
        <pc:spChg chg="mod">
          <ac:chgData name="Stephen Grice" userId="c5eec2dcf7286aea" providerId="LiveId" clId="{F683FB1E-ED76-4135-A030-DA9C4DF2B252}" dt="2023-10-19T10:48:23.348" v="153" actId="403"/>
          <ac:spMkLst>
            <pc:docMk/>
            <pc:sldMk cId="939061619" sldId="284"/>
            <ac:spMk id="3" creationId="{2B5BF767-D74C-DBF2-F732-3EB9A59612D9}"/>
          </ac:spMkLst>
        </pc:spChg>
        <pc:grpChg chg="add">
          <ac:chgData name="Stephen Grice" userId="c5eec2dcf7286aea" providerId="LiveId" clId="{F683FB1E-ED76-4135-A030-DA9C4DF2B252}" dt="2023-10-19T10:47:43.583" v="139" actId="26606"/>
          <ac:grpSpMkLst>
            <pc:docMk/>
            <pc:sldMk cId="939061619" sldId="284"/>
            <ac:grpSpMk id="9" creationId="{5EFBDE31-BB3E-6CFC-23CD-B5976DA38438}"/>
          </ac:grpSpMkLst>
        </pc:grpChg>
        <pc:picChg chg="add mod ord">
          <ac:chgData name="Stephen Grice" userId="c5eec2dcf7286aea" providerId="LiveId" clId="{F683FB1E-ED76-4135-A030-DA9C4DF2B252}" dt="2023-10-19T10:48:03.438" v="142" actId="14100"/>
          <ac:picMkLst>
            <pc:docMk/>
            <pc:sldMk cId="939061619" sldId="284"/>
            <ac:picMk id="5" creationId="{5BBDF7EE-2BFD-26BC-0345-7BBFC1E48473}"/>
          </ac:picMkLst>
        </pc:picChg>
      </pc:sldChg>
      <pc:sldChg chg="addSp delSp modSp mod modAnim">
        <pc:chgData name="Stephen Grice" userId="c5eec2dcf7286aea" providerId="LiveId" clId="{F683FB1E-ED76-4135-A030-DA9C4DF2B252}" dt="2023-10-19T11:29:42.080" v="1097"/>
        <pc:sldMkLst>
          <pc:docMk/>
          <pc:sldMk cId="2182933735" sldId="285"/>
        </pc:sldMkLst>
        <pc:spChg chg="mod">
          <ac:chgData name="Stephen Grice" userId="c5eec2dcf7286aea" providerId="LiveId" clId="{F683FB1E-ED76-4135-A030-DA9C4DF2B252}" dt="2023-10-19T11:18:25.981" v="948" actId="26606"/>
          <ac:spMkLst>
            <pc:docMk/>
            <pc:sldMk cId="2182933735" sldId="285"/>
            <ac:spMk id="2" creationId="{3B2AD356-01CA-6625-9C99-AC2C3E28E634}"/>
          </ac:spMkLst>
        </pc:spChg>
        <pc:spChg chg="mod">
          <ac:chgData name="Stephen Grice" userId="c5eec2dcf7286aea" providerId="LiveId" clId="{F683FB1E-ED76-4135-A030-DA9C4DF2B252}" dt="2023-10-19T11:18:45.968" v="959" actId="27636"/>
          <ac:spMkLst>
            <pc:docMk/>
            <pc:sldMk cId="2182933735" sldId="285"/>
            <ac:spMk id="3" creationId="{8954B15F-5E5C-FEC2-3056-B8CCF18854E5}"/>
          </ac:spMkLst>
        </pc:spChg>
        <pc:spChg chg="del">
          <ac:chgData name="Stephen Grice" userId="c5eec2dcf7286aea" providerId="LiveId" clId="{F683FB1E-ED76-4135-A030-DA9C4DF2B252}" dt="2023-10-19T11:18:25.981" v="948" actId="26606"/>
          <ac:spMkLst>
            <pc:docMk/>
            <pc:sldMk cId="2182933735" sldId="285"/>
            <ac:spMk id="9" creationId="{C1DD1A8A-57D5-4A81-AD04-532B043C5611}"/>
          </ac:spMkLst>
        </pc:spChg>
        <pc:spChg chg="del">
          <ac:chgData name="Stephen Grice" userId="c5eec2dcf7286aea" providerId="LiveId" clId="{F683FB1E-ED76-4135-A030-DA9C4DF2B252}" dt="2023-10-19T11:18:25.981" v="948" actId="26606"/>
          <ac:spMkLst>
            <pc:docMk/>
            <pc:sldMk cId="2182933735" sldId="285"/>
            <ac:spMk id="11" creationId="{007891EC-4501-44ED-A8C8-B11B6DB767AB}"/>
          </ac:spMkLst>
        </pc:spChg>
        <pc:spChg chg="add">
          <ac:chgData name="Stephen Grice" userId="c5eec2dcf7286aea" providerId="LiveId" clId="{F683FB1E-ED76-4135-A030-DA9C4DF2B252}" dt="2023-10-19T11:18:25.981" v="948" actId="26606"/>
          <ac:spMkLst>
            <pc:docMk/>
            <pc:sldMk cId="2182933735" sldId="285"/>
            <ac:spMk id="16" creationId="{657F69E0-C4B0-4BEC-A689-4F8D877F05D4}"/>
          </ac:spMkLst>
        </pc:spChg>
        <pc:spChg chg="add">
          <ac:chgData name="Stephen Grice" userId="c5eec2dcf7286aea" providerId="LiveId" clId="{F683FB1E-ED76-4135-A030-DA9C4DF2B252}" dt="2023-10-19T11:18:25.981" v="948" actId="26606"/>
          <ac:spMkLst>
            <pc:docMk/>
            <pc:sldMk cId="2182933735" sldId="285"/>
            <ac:spMk id="18" creationId="{9F6380B4-6A1C-481E-8408-B4E6C75B9B81}"/>
          </ac:spMkLst>
        </pc:spChg>
        <pc:picChg chg="mod">
          <ac:chgData name="Stephen Grice" userId="c5eec2dcf7286aea" providerId="LiveId" clId="{F683FB1E-ED76-4135-A030-DA9C4DF2B252}" dt="2023-10-19T11:18:25.981" v="948" actId="26606"/>
          <ac:picMkLst>
            <pc:docMk/>
            <pc:sldMk cId="2182933735" sldId="285"/>
            <ac:picMk id="5" creationId="{B5356BB7-6395-86FE-8C79-4D9B51A03EAF}"/>
          </ac:picMkLst>
        </pc:picChg>
      </pc:sldChg>
      <pc:sldChg chg="addSp delSp modSp mod setBg">
        <pc:chgData name="Stephen Grice" userId="c5eec2dcf7286aea" providerId="LiveId" clId="{F683FB1E-ED76-4135-A030-DA9C4DF2B252}" dt="2023-10-19T12:02:06.303" v="1129" actId="1076"/>
        <pc:sldMkLst>
          <pc:docMk/>
          <pc:sldMk cId="3896712896" sldId="286"/>
        </pc:sldMkLst>
        <pc:spChg chg="mod">
          <ac:chgData name="Stephen Grice" userId="c5eec2dcf7286aea" providerId="LiveId" clId="{F683FB1E-ED76-4135-A030-DA9C4DF2B252}" dt="2023-10-19T10:55:22.977" v="201" actId="26606"/>
          <ac:spMkLst>
            <pc:docMk/>
            <pc:sldMk cId="3896712896" sldId="286"/>
            <ac:spMk id="2" creationId="{E5F64CB5-8AC9-B2B1-D6E3-43584BD2308E}"/>
          </ac:spMkLst>
        </pc:spChg>
        <pc:spChg chg="add del mod">
          <ac:chgData name="Stephen Grice" userId="c5eec2dcf7286aea" providerId="LiveId" clId="{F683FB1E-ED76-4135-A030-DA9C4DF2B252}" dt="2023-10-19T10:55:22.977" v="201" actId="26606"/>
          <ac:spMkLst>
            <pc:docMk/>
            <pc:sldMk cId="3896712896" sldId="286"/>
            <ac:spMk id="3" creationId="{2368C1C8-DA61-8E91-124F-6DBC9D634701}"/>
          </ac:spMkLst>
        </pc:spChg>
        <pc:spChg chg="add">
          <ac:chgData name="Stephen Grice" userId="c5eec2dcf7286aea" providerId="LiveId" clId="{F683FB1E-ED76-4135-A030-DA9C4DF2B252}" dt="2023-10-19T10:55:22.977" v="201" actId="26606"/>
          <ac:spMkLst>
            <pc:docMk/>
            <pc:sldMk cId="3896712896" sldId="286"/>
            <ac:spMk id="9" creationId="{ABD1F7DD-A00E-3FD4-3979-3B1A490695A3}"/>
          </ac:spMkLst>
        </pc:spChg>
        <pc:spChg chg="add">
          <ac:chgData name="Stephen Grice" userId="c5eec2dcf7286aea" providerId="LiveId" clId="{F683FB1E-ED76-4135-A030-DA9C4DF2B252}" dt="2023-10-19T10:55:22.977" v="201" actId="26606"/>
          <ac:spMkLst>
            <pc:docMk/>
            <pc:sldMk cId="3896712896" sldId="286"/>
            <ac:spMk id="11" creationId="{4F6A26FB-F1F6-093E-64A9-633A5332C778}"/>
          </ac:spMkLst>
        </pc:spChg>
        <pc:spChg chg="add">
          <ac:chgData name="Stephen Grice" userId="c5eec2dcf7286aea" providerId="LiveId" clId="{F683FB1E-ED76-4135-A030-DA9C4DF2B252}" dt="2023-10-19T10:55:22.977" v="201" actId="26606"/>
          <ac:spMkLst>
            <pc:docMk/>
            <pc:sldMk cId="3896712896" sldId="286"/>
            <ac:spMk id="13" creationId="{73844404-E04B-F587-0397-04D02020A3BA}"/>
          </ac:spMkLst>
        </pc:spChg>
        <pc:spChg chg="add">
          <ac:chgData name="Stephen Grice" userId="c5eec2dcf7286aea" providerId="LiveId" clId="{F683FB1E-ED76-4135-A030-DA9C4DF2B252}" dt="2023-10-19T10:55:22.977" v="201" actId="26606"/>
          <ac:spMkLst>
            <pc:docMk/>
            <pc:sldMk cId="3896712896" sldId="286"/>
            <ac:spMk id="15" creationId="{65EA55DA-978E-CF15-1103-467BC1F4788A}"/>
          </ac:spMkLst>
        </pc:spChg>
        <pc:spChg chg="add">
          <ac:chgData name="Stephen Grice" userId="c5eec2dcf7286aea" providerId="LiveId" clId="{F683FB1E-ED76-4135-A030-DA9C4DF2B252}" dt="2023-10-19T10:55:22.977" v="201" actId="26606"/>
          <ac:spMkLst>
            <pc:docMk/>
            <pc:sldMk cId="3896712896" sldId="286"/>
            <ac:spMk id="17" creationId="{136F6D93-88CF-AC9D-C5E1-B1E1C27EC101}"/>
          </ac:spMkLst>
        </pc:spChg>
        <pc:graphicFrameChg chg="add del">
          <ac:chgData name="Stephen Grice" userId="c5eec2dcf7286aea" providerId="LiveId" clId="{F683FB1E-ED76-4135-A030-DA9C4DF2B252}" dt="2023-10-19T10:54:23.810" v="192" actId="26606"/>
          <ac:graphicFrameMkLst>
            <pc:docMk/>
            <pc:sldMk cId="3896712896" sldId="286"/>
            <ac:graphicFrameMk id="5" creationId="{ED0FA77B-5A69-D90E-695E-9EE0F5FF2FE3}"/>
          </ac:graphicFrameMkLst>
        </pc:graphicFrameChg>
        <pc:picChg chg="add mod">
          <ac:chgData name="Stephen Grice" userId="c5eec2dcf7286aea" providerId="LiveId" clId="{F683FB1E-ED76-4135-A030-DA9C4DF2B252}" dt="2023-10-19T12:02:06.303" v="1129" actId="1076"/>
          <ac:picMkLst>
            <pc:docMk/>
            <pc:sldMk cId="3896712896" sldId="286"/>
            <ac:picMk id="6" creationId="{B414ACE5-9269-BEF9-5691-D051680ED1AB}"/>
          </ac:picMkLst>
        </pc:picChg>
      </pc:sldChg>
      <pc:sldChg chg="add del">
        <pc:chgData name="Stephen Grice" userId="c5eec2dcf7286aea" providerId="LiveId" clId="{F683FB1E-ED76-4135-A030-DA9C4DF2B252}" dt="2023-10-19T10:53:51.791" v="190" actId="47"/>
        <pc:sldMkLst>
          <pc:docMk/>
          <pc:sldMk cId="798977015" sldId="288"/>
        </pc:sldMkLst>
      </pc:sldChg>
      <pc:sldChg chg="addSp delSp modSp add mod setBg modAnim">
        <pc:chgData name="Stephen Grice" userId="c5eec2dcf7286aea" providerId="LiveId" clId="{F683FB1E-ED76-4135-A030-DA9C4DF2B252}" dt="2023-10-19T11:15:25.398" v="897"/>
        <pc:sldMkLst>
          <pc:docMk/>
          <pc:sldMk cId="977932441" sldId="288"/>
        </pc:sldMkLst>
        <pc:spChg chg="mod">
          <ac:chgData name="Stephen Grice" userId="c5eec2dcf7286aea" providerId="LiveId" clId="{F683FB1E-ED76-4135-A030-DA9C4DF2B252}" dt="2023-10-19T10:57:22.336" v="322" actId="26606"/>
          <ac:spMkLst>
            <pc:docMk/>
            <pc:sldMk cId="977932441" sldId="288"/>
            <ac:spMk id="2" creationId="{E5F64CB5-8AC9-B2B1-D6E3-43584BD2308E}"/>
          </ac:spMkLst>
        </pc:spChg>
        <pc:spChg chg="del mod">
          <ac:chgData name="Stephen Grice" userId="c5eec2dcf7286aea" providerId="LiveId" clId="{F683FB1E-ED76-4135-A030-DA9C4DF2B252}" dt="2023-10-19T10:57:22.336" v="322" actId="26606"/>
          <ac:spMkLst>
            <pc:docMk/>
            <pc:sldMk cId="977932441" sldId="288"/>
            <ac:spMk id="3" creationId="{2368C1C8-DA61-8E91-124F-6DBC9D634701}"/>
          </ac:spMkLst>
        </pc:spChg>
        <pc:spChg chg="add del">
          <ac:chgData name="Stephen Grice" userId="c5eec2dcf7286aea" providerId="LiveId" clId="{F683FB1E-ED76-4135-A030-DA9C4DF2B252}" dt="2023-10-19T10:56:54.253" v="320" actId="26606"/>
          <ac:spMkLst>
            <pc:docMk/>
            <pc:sldMk cId="977932441" sldId="288"/>
            <ac:spMk id="12" creationId="{5D7F64A8-D625-4F61-A290-B499BB62ACFF}"/>
          </ac:spMkLst>
        </pc:spChg>
        <pc:spChg chg="add del">
          <ac:chgData name="Stephen Grice" userId="c5eec2dcf7286aea" providerId="LiveId" clId="{F683FB1E-ED76-4135-A030-DA9C4DF2B252}" dt="2023-10-19T10:57:22.336" v="322" actId="26606"/>
          <ac:spMkLst>
            <pc:docMk/>
            <pc:sldMk cId="977932441" sldId="288"/>
            <ac:spMk id="17" creationId="{C4285719-470E-454C-AF62-8323075F1F5B}"/>
          </ac:spMkLst>
        </pc:spChg>
        <pc:spChg chg="add del">
          <ac:chgData name="Stephen Grice" userId="c5eec2dcf7286aea" providerId="LiveId" clId="{F683FB1E-ED76-4135-A030-DA9C4DF2B252}" dt="2023-10-19T10:57:22.336" v="322" actId="26606"/>
          <ac:spMkLst>
            <pc:docMk/>
            <pc:sldMk cId="977932441" sldId="288"/>
            <ac:spMk id="19" creationId="{CD9FE4EF-C4D8-49A0-B2FF-81D8DB7D8A24}"/>
          </ac:spMkLst>
        </pc:spChg>
        <pc:spChg chg="add del">
          <ac:chgData name="Stephen Grice" userId="c5eec2dcf7286aea" providerId="LiveId" clId="{F683FB1E-ED76-4135-A030-DA9C4DF2B252}" dt="2023-10-19T10:57:22.336" v="322" actId="26606"/>
          <ac:spMkLst>
            <pc:docMk/>
            <pc:sldMk cId="977932441" sldId="288"/>
            <ac:spMk id="21" creationId="{4300840D-0A0B-4512-BACA-B439D5B9C57C}"/>
          </ac:spMkLst>
        </pc:spChg>
        <pc:spChg chg="add del">
          <ac:chgData name="Stephen Grice" userId="c5eec2dcf7286aea" providerId="LiveId" clId="{F683FB1E-ED76-4135-A030-DA9C4DF2B252}" dt="2023-10-19T10:57:22.336" v="322" actId="26606"/>
          <ac:spMkLst>
            <pc:docMk/>
            <pc:sldMk cId="977932441" sldId="288"/>
            <ac:spMk id="23" creationId="{D2B78728-A580-49A7-84F9-6EF6F583ADE0}"/>
          </ac:spMkLst>
        </pc:spChg>
        <pc:spChg chg="add del">
          <ac:chgData name="Stephen Grice" userId="c5eec2dcf7286aea" providerId="LiveId" clId="{F683FB1E-ED76-4135-A030-DA9C4DF2B252}" dt="2023-10-19T10:57:22.336" v="322" actId="26606"/>
          <ac:spMkLst>
            <pc:docMk/>
            <pc:sldMk cId="977932441" sldId="288"/>
            <ac:spMk id="25" creationId="{38FAA1A1-D861-433F-88FA-1E9D6FD31D11}"/>
          </ac:spMkLst>
        </pc:spChg>
        <pc:spChg chg="add del">
          <ac:chgData name="Stephen Grice" userId="c5eec2dcf7286aea" providerId="LiveId" clId="{F683FB1E-ED76-4135-A030-DA9C4DF2B252}" dt="2023-10-19T10:57:22.336" v="322" actId="26606"/>
          <ac:spMkLst>
            <pc:docMk/>
            <pc:sldMk cId="977932441" sldId="288"/>
            <ac:spMk id="27" creationId="{8D71EDA1-87BF-4D5D-AB79-F346FD19278A}"/>
          </ac:spMkLst>
        </pc:spChg>
        <pc:spChg chg="add">
          <ac:chgData name="Stephen Grice" userId="c5eec2dcf7286aea" providerId="LiveId" clId="{F683FB1E-ED76-4135-A030-DA9C4DF2B252}" dt="2023-10-19T10:57:22.336" v="322" actId="26606"/>
          <ac:spMkLst>
            <pc:docMk/>
            <pc:sldMk cId="977932441" sldId="288"/>
            <ac:spMk id="33" creationId="{35DB3719-6FDC-4E5D-891D-FF40B7300F64}"/>
          </ac:spMkLst>
        </pc:spChg>
        <pc:spChg chg="add">
          <ac:chgData name="Stephen Grice" userId="c5eec2dcf7286aea" providerId="LiveId" clId="{F683FB1E-ED76-4135-A030-DA9C4DF2B252}" dt="2023-10-19T10:57:22.336" v="322" actId="26606"/>
          <ac:spMkLst>
            <pc:docMk/>
            <pc:sldMk cId="977932441" sldId="288"/>
            <ac:spMk id="35" creationId="{E0CBAC23-2E3F-4A90-BA59-F8299F6A5439}"/>
          </ac:spMkLst>
        </pc:spChg>
        <pc:graphicFrameChg chg="add mod">
          <ac:chgData name="Stephen Grice" userId="c5eec2dcf7286aea" providerId="LiveId" clId="{F683FB1E-ED76-4135-A030-DA9C4DF2B252}" dt="2023-10-19T10:57:34.087" v="325" actId="20577"/>
          <ac:graphicFrameMkLst>
            <pc:docMk/>
            <pc:sldMk cId="977932441" sldId="288"/>
            <ac:graphicFrameMk id="29" creationId="{D0939A68-B891-89D5-BCA1-B917EE140BA1}"/>
          </ac:graphicFrameMkLst>
        </pc:graphicFrameChg>
        <pc:picChg chg="add del mod ord">
          <ac:chgData name="Stephen Grice" userId="c5eec2dcf7286aea" providerId="LiveId" clId="{F683FB1E-ED76-4135-A030-DA9C4DF2B252}" dt="2023-10-19T10:57:08.099" v="321" actId="478"/>
          <ac:picMkLst>
            <pc:docMk/>
            <pc:sldMk cId="977932441" sldId="288"/>
            <ac:picMk id="7" creationId="{DC916CB8-F3C9-0B4D-E989-B2E09EE0507C}"/>
          </ac:picMkLst>
        </pc:picChg>
        <pc:picChg chg="add del">
          <ac:chgData name="Stephen Grice" userId="c5eec2dcf7286aea" providerId="LiveId" clId="{F683FB1E-ED76-4135-A030-DA9C4DF2B252}" dt="2023-10-19T10:56:54.253" v="320" actId="26606"/>
          <ac:picMkLst>
            <pc:docMk/>
            <pc:sldMk cId="977932441" sldId="288"/>
            <ac:picMk id="9" creationId="{E355BE52-2ACC-430C-B4C4-0238415568BF}"/>
          </ac:picMkLst>
        </pc:picChg>
      </pc:sldChg>
      <pc:sldChg chg="addSp delSp modSp add mod setBg modAnim">
        <pc:chgData name="Stephen Grice" userId="c5eec2dcf7286aea" providerId="LiveId" clId="{F683FB1E-ED76-4135-A030-DA9C4DF2B252}" dt="2023-10-19T11:24:29.675" v="1050"/>
        <pc:sldMkLst>
          <pc:docMk/>
          <pc:sldMk cId="3421644049" sldId="289"/>
        </pc:sldMkLst>
        <pc:spChg chg="mod">
          <ac:chgData name="Stephen Grice" userId="c5eec2dcf7286aea" providerId="LiveId" clId="{F683FB1E-ED76-4135-A030-DA9C4DF2B252}" dt="2023-10-19T10:58:20.278" v="418" actId="26606"/>
          <ac:spMkLst>
            <pc:docMk/>
            <pc:sldMk cId="3421644049" sldId="289"/>
            <ac:spMk id="2" creationId="{E5F64CB5-8AC9-B2B1-D6E3-43584BD2308E}"/>
          </ac:spMkLst>
        </pc:spChg>
        <pc:spChg chg="add del mod">
          <ac:chgData name="Stephen Grice" userId="c5eec2dcf7286aea" providerId="LiveId" clId="{F683FB1E-ED76-4135-A030-DA9C4DF2B252}" dt="2023-10-19T10:58:20.309" v="419" actId="26606"/>
          <ac:spMkLst>
            <pc:docMk/>
            <pc:sldMk cId="3421644049" sldId="289"/>
            <ac:spMk id="3" creationId="{2368C1C8-DA61-8E91-124F-6DBC9D634701}"/>
          </ac:spMkLst>
        </pc:spChg>
        <pc:spChg chg="add del">
          <ac:chgData name="Stephen Grice" userId="c5eec2dcf7286aea" providerId="LiveId" clId="{F683FB1E-ED76-4135-A030-DA9C4DF2B252}" dt="2023-10-19T10:58:20.278" v="418" actId="26606"/>
          <ac:spMkLst>
            <pc:docMk/>
            <pc:sldMk cId="3421644049" sldId="289"/>
            <ac:spMk id="9" creationId="{BACC6370-2D7E-4714-9D71-7542949D7D5D}"/>
          </ac:spMkLst>
        </pc:spChg>
        <pc:spChg chg="add del">
          <ac:chgData name="Stephen Grice" userId="c5eec2dcf7286aea" providerId="LiveId" clId="{F683FB1E-ED76-4135-A030-DA9C4DF2B252}" dt="2023-10-19T10:58:20.278" v="418" actId="26606"/>
          <ac:spMkLst>
            <pc:docMk/>
            <pc:sldMk cId="3421644049" sldId="289"/>
            <ac:spMk id="11" creationId="{F68B3F68-107C-434F-AA38-110D5EA91B85}"/>
          </ac:spMkLst>
        </pc:spChg>
        <pc:spChg chg="add del">
          <ac:chgData name="Stephen Grice" userId="c5eec2dcf7286aea" providerId="LiveId" clId="{F683FB1E-ED76-4135-A030-DA9C4DF2B252}" dt="2023-10-19T10:58:20.278" v="418" actId="26606"/>
          <ac:spMkLst>
            <pc:docMk/>
            <pc:sldMk cId="3421644049" sldId="289"/>
            <ac:spMk id="13" creationId="{AAD0DBB9-1A4B-4391-81D4-CB19F9AB918A}"/>
          </ac:spMkLst>
        </pc:spChg>
        <pc:spChg chg="add del">
          <ac:chgData name="Stephen Grice" userId="c5eec2dcf7286aea" providerId="LiveId" clId="{F683FB1E-ED76-4135-A030-DA9C4DF2B252}" dt="2023-10-19T10:58:20.278" v="418" actId="26606"/>
          <ac:spMkLst>
            <pc:docMk/>
            <pc:sldMk cId="3421644049" sldId="289"/>
            <ac:spMk id="15" creationId="{063BBA22-50EA-4C4D-BE05-F1CE4E63AA56}"/>
          </ac:spMkLst>
        </pc:spChg>
        <pc:graphicFrameChg chg="add del">
          <ac:chgData name="Stephen Grice" userId="c5eec2dcf7286aea" providerId="LiveId" clId="{F683FB1E-ED76-4135-A030-DA9C4DF2B252}" dt="2023-10-19T10:58:20.278" v="418" actId="26606"/>
          <ac:graphicFrameMkLst>
            <pc:docMk/>
            <pc:sldMk cId="3421644049" sldId="289"/>
            <ac:graphicFrameMk id="5" creationId="{C438CE7C-EEDF-6C6F-C0F4-66598D0F37F7}"/>
          </ac:graphicFrameMkLst>
        </pc:graphicFrameChg>
        <pc:graphicFrameChg chg="add">
          <ac:chgData name="Stephen Grice" userId="c5eec2dcf7286aea" providerId="LiveId" clId="{F683FB1E-ED76-4135-A030-DA9C4DF2B252}" dt="2023-10-19T10:58:20.309" v="419" actId="26606"/>
          <ac:graphicFrameMkLst>
            <pc:docMk/>
            <pc:sldMk cId="3421644049" sldId="289"/>
            <ac:graphicFrameMk id="17" creationId="{E8B308C8-3E24-4364-F71C-31192EC3714F}"/>
          </ac:graphicFrameMkLst>
        </pc:graphicFrameChg>
      </pc:sldChg>
      <pc:sldChg chg="addSp delSp modSp add mod setBg modAnim">
        <pc:chgData name="Stephen Grice" userId="c5eec2dcf7286aea" providerId="LiveId" clId="{F683FB1E-ED76-4135-A030-DA9C4DF2B252}" dt="2023-10-19T11:12:41.911" v="811"/>
        <pc:sldMkLst>
          <pc:docMk/>
          <pc:sldMk cId="3006161536" sldId="290"/>
        </pc:sldMkLst>
        <pc:spChg chg="mod">
          <ac:chgData name="Stephen Grice" userId="c5eec2dcf7286aea" providerId="LiveId" clId="{F683FB1E-ED76-4135-A030-DA9C4DF2B252}" dt="2023-10-19T10:58:42.282" v="423" actId="26606"/>
          <ac:spMkLst>
            <pc:docMk/>
            <pc:sldMk cId="3006161536" sldId="290"/>
            <ac:spMk id="2" creationId="{E5F64CB5-8AC9-B2B1-D6E3-43584BD2308E}"/>
          </ac:spMkLst>
        </pc:spChg>
        <pc:spChg chg="del mod">
          <ac:chgData name="Stephen Grice" userId="c5eec2dcf7286aea" providerId="LiveId" clId="{F683FB1E-ED76-4135-A030-DA9C4DF2B252}" dt="2023-10-19T10:58:42.282" v="423" actId="26606"/>
          <ac:spMkLst>
            <pc:docMk/>
            <pc:sldMk cId="3006161536" sldId="290"/>
            <ac:spMk id="3" creationId="{2368C1C8-DA61-8E91-124F-6DBC9D634701}"/>
          </ac:spMkLst>
        </pc:spChg>
        <pc:spChg chg="add">
          <ac:chgData name="Stephen Grice" userId="c5eec2dcf7286aea" providerId="LiveId" clId="{F683FB1E-ED76-4135-A030-DA9C4DF2B252}" dt="2023-10-19T10:58:42.282" v="423" actId="26606"/>
          <ac:spMkLst>
            <pc:docMk/>
            <pc:sldMk cId="3006161536" sldId="290"/>
            <ac:spMk id="9" creationId="{0C541B88-1AE9-40C3-AFD5-967787C1979F}"/>
          </ac:spMkLst>
        </pc:spChg>
        <pc:spChg chg="add">
          <ac:chgData name="Stephen Grice" userId="c5eec2dcf7286aea" providerId="LiveId" clId="{F683FB1E-ED76-4135-A030-DA9C4DF2B252}" dt="2023-10-19T10:58:42.282" v="423" actId="26606"/>
          <ac:spMkLst>
            <pc:docMk/>
            <pc:sldMk cId="3006161536" sldId="290"/>
            <ac:spMk id="11" creationId="{E5F17139-31EE-46AC-B04F-DBBD852DD6CB}"/>
          </ac:spMkLst>
        </pc:spChg>
        <pc:spChg chg="add">
          <ac:chgData name="Stephen Grice" userId="c5eec2dcf7286aea" providerId="LiveId" clId="{F683FB1E-ED76-4135-A030-DA9C4DF2B252}" dt="2023-10-19T10:58:42.282" v="423" actId="26606"/>
          <ac:spMkLst>
            <pc:docMk/>
            <pc:sldMk cId="3006161536" sldId="290"/>
            <ac:spMk id="17" creationId="{89D16701-DA76-4F72-BB63-E2C3FFBDFE0F}"/>
          </ac:spMkLst>
        </pc:spChg>
        <pc:spChg chg="add">
          <ac:chgData name="Stephen Grice" userId="c5eec2dcf7286aea" providerId="LiveId" clId="{F683FB1E-ED76-4135-A030-DA9C4DF2B252}" dt="2023-10-19T10:58:42.282" v="423" actId="26606"/>
          <ac:spMkLst>
            <pc:docMk/>
            <pc:sldMk cId="3006161536" sldId="290"/>
            <ac:spMk id="19" creationId="{1CC28BE1-9DC6-43FE-9582-39F091098D77}"/>
          </ac:spMkLst>
        </pc:spChg>
        <pc:grpChg chg="add">
          <ac:chgData name="Stephen Grice" userId="c5eec2dcf7286aea" providerId="LiveId" clId="{F683FB1E-ED76-4135-A030-DA9C4DF2B252}" dt="2023-10-19T10:58:42.282" v="423" actId="26606"/>
          <ac:grpSpMkLst>
            <pc:docMk/>
            <pc:sldMk cId="3006161536" sldId="290"/>
            <ac:grpSpMk id="13" creationId="{7CF625D3-71A3-4F30-A096-8EF334E959D0}"/>
          </ac:grpSpMkLst>
        </pc:grpChg>
        <pc:grpChg chg="add">
          <ac:chgData name="Stephen Grice" userId="c5eec2dcf7286aea" providerId="LiveId" clId="{F683FB1E-ED76-4135-A030-DA9C4DF2B252}" dt="2023-10-19T10:58:42.282" v="423" actId="26606"/>
          <ac:grpSpMkLst>
            <pc:docMk/>
            <pc:sldMk cId="3006161536" sldId="290"/>
            <ac:grpSpMk id="21" creationId="{AF9AF3F3-CE0C-4125-BDD7-346487FA0B40}"/>
          </ac:grpSpMkLst>
        </pc:grpChg>
        <pc:graphicFrameChg chg="add mod">
          <ac:chgData name="Stephen Grice" userId="c5eec2dcf7286aea" providerId="LiveId" clId="{F683FB1E-ED76-4135-A030-DA9C4DF2B252}" dt="2023-10-19T10:58:56.159" v="429" actId="20577"/>
          <ac:graphicFrameMkLst>
            <pc:docMk/>
            <pc:sldMk cId="3006161536" sldId="290"/>
            <ac:graphicFrameMk id="5" creationId="{15ED28A3-DB0D-50E9-9E1A-D8A2DBC0034E}"/>
          </ac:graphicFrameMkLst>
        </pc:graphicFrameChg>
      </pc:sldChg>
      <pc:sldChg chg="addSp delSp modSp new mod modAnim">
        <pc:chgData name="Stephen Grice" userId="c5eec2dcf7286aea" providerId="LiveId" clId="{F683FB1E-ED76-4135-A030-DA9C4DF2B252}" dt="2023-10-19T11:17:10.144" v="942"/>
        <pc:sldMkLst>
          <pc:docMk/>
          <pc:sldMk cId="2243097754" sldId="291"/>
        </pc:sldMkLst>
        <pc:spChg chg="mod">
          <ac:chgData name="Stephen Grice" userId="c5eec2dcf7286aea" providerId="LiveId" clId="{F683FB1E-ED76-4135-A030-DA9C4DF2B252}" dt="2023-10-19T11:16:47.824" v="937" actId="20577"/>
          <ac:spMkLst>
            <pc:docMk/>
            <pc:sldMk cId="2243097754" sldId="291"/>
            <ac:spMk id="2" creationId="{2AA43380-93B5-0C71-310F-4C82B231A171}"/>
          </ac:spMkLst>
        </pc:spChg>
        <pc:spChg chg="del">
          <ac:chgData name="Stephen Grice" userId="c5eec2dcf7286aea" providerId="LiveId" clId="{F683FB1E-ED76-4135-A030-DA9C4DF2B252}" dt="2023-10-19T10:59:31.117" v="459" actId="478"/>
          <ac:spMkLst>
            <pc:docMk/>
            <pc:sldMk cId="2243097754" sldId="291"/>
            <ac:spMk id="3" creationId="{A5521499-D295-4087-7136-20F4B98E7BE4}"/>
          </ac:spMkLst>
        </pc:spChg>
        <pc:spChg chg="add mod">
          <ac:chgData name="Stephen Grice" userId="c5eec2dcf7286aea" providerId="LiveId" clId="{F683FB1E-ED76-4135-A030-DA9C4DF2B252}" dt="2023-10-19T11:16:25.703" v="927" actId="1076"/>
          <ac:spMkLst>
            <pc:docMk/>
            <pc:sldMk cId="2243097754" sldId="291"/>
            <ac:spMk id="4" creationId="{88A213B5-574F-F709-F484-40478143A0EA}"/>
          </ac:spMkLst>
        </pc:spChg>
        <pc:picChg chg="add mod">
          <ac:chgData name="Stephen Grice" userId="c5eec2dcf7286aea" providerId="LiveId" clId="{F683FB1E-ED76-4135-A030-DA9C4DF2B252}" dt="2023-10-19T11:00:43.070" v="480" actId="1076"/>
          <ac:picMkLst>
            <pc:docMk/>
            <pc:sldMk cId="2243097754" sldId="291"/>
            <ac:picMk id="4098" creationId="{C3C75A43-203C-B209-2DBD-D203E88CA61F}"/>
          </ac:picMkLst>
        </pc:picChg>
      </pc:sldChg>
      <pc:sldChg chg="addSp delSp modSp add mod modAnim">
        <pc:chgData name="Stephen Grice" userId="c5eec2dcf7286aea" providerId="LiveId" clId="{F683FB1E-ED76-4135-A030-DA9C4DF2B252}" dt="2023-10-19T11:28:07.970" v="1091"/>
        <pc:sldMkLst>
          <pc:docMk/>
          <pc:sldMk cId="2826234932" sldId="292"/>
        </pc:sldMkLst>
        <pc:spChg chg="mod">
          <ac:chgData name="Stephen Grice" userId="c5eec2dcf7286aea" providerId="LiveId" clId="{F683FB1E-ED76-4135-A030-DA9C4DF2B252}" dt="2023-10-19T11:26:23.878" v="1071" actId="403"/>
          <ac:spMkLst>
            <pc:docMk/>
            <pc:sldMk cId="2826234932" sldId="292"/>
            <ac:spMk id="2" creationId="{DAFC7C88-E598-2FAA-4B39-A0ED2489A147}"/>
          </ac:spMkLst>
        </pc:spChg>
        <pc:spChg chg="del mod">
          <ac:chgData name="Stephen Grice" userId="c5eec2dcf7286aea" providerId="LiveId" clId="{F683FB1E-ED76-4135-A030-DA9C4DF2B252}" dt="2023-10-19T11:10:39.691" v="805" actId="26606"/>
          <ac:spMkLst>
            <pc:docMk/>
            <pc:sldMk cId="2826234932" sldId="292"/>
            <ac:spMk id="3" creationId="{84246C2F-64D0-3529-4037-6CBF78C0CA0C}"/>
          </ac:spMkLst>
        </pc:spChg>
        <pc:graphicFrameChg chg="add mod modGraphic">
          <ac:chgData name="Stephen Grice" userId="c5eec2dcf7286aea" providerId="LiveId" clId="{F683FB1E-ED76-4135-A030-DA9C4DF2B252}" dt="2023-10-19T11:26:50.709" v="1089" actId="404"/>
          <ac:graphicFrameMkLst>
            <pc:docMk/>
            <pc:sldMk cId="2826234932" sldId="292"/>
            <ac:graphicFrameMk id="5" creationId="{1A7BC41B-E510-E95A-D1FB-0D3FDE7C90D1}"/>
          </ac:graphicFrameMkLst>
        </pc:graphicFrameChg>
      </pc:sldChg>
      <pc:sldChg chg="addSp delSp modSp new mod setBg modClrScheme setClrOvrMap chgLayout">
        <pc:chgData name="Stephen Grice" userId="c5eec2dcf7286aea" providerId="LiveId" clId="{F683FB1E-ED76-4135-A030-DA9C4DF2B252}" dt="2023-10-19T11:24:02.869" v="1047" actId="27614"/>
        <pc:sldMkLst>
          <pc:docMk/>
          <pc:sldMk cId="3766954493" sldId="293"/>
        </pc:sldMkLst>
        <pc:spChg chg="del mod ord">
          <ac:chgData name="Stephen Grice" userId="c5eec2dcf7286aea" providerId="LiveId" clId="{F683FB1E-ED76-4135-A030-DA9C4DF2B252}" dt="2023-10-19T11:23:27.655" v="993" actId="700"/>
          <ac:spMkLst>
            <pc:docMk/>
            <pc:sldMk cId="3766954493" sldId="293"/>
            <ac:spMk id="2" creationId="{3E4B5BD2-DD26-6C59-6A59-C24C9A9B6DDA}"/>
          </ac:spMkLst>
        </pc:spChg>
        <pc:spChg chg="del mod ord">
          <ac:chgData name="Stephen Grice" userId="c5eec2dcf7286aea" providerId="LiveId" clId="{F683FB1E-ED76-4135-A030-DA9C4DF2B252}" dt="2023-10-19T11:23:27.655" v="993" actId="700"/>
          <ac:spMkLst>
            <pc:docMk/>
            <pc:sldMk cId="3766954493" sldId="293"/>
            <ac:spMk id="3" creationId="{B6E0FD73-F2D1-2B1B-6402-71BF48710FEB}"/>
          </ac:spMkLst>
        </pc:spChg>
        <pc:spChg chg="add mod ord">
          <ac:chgData name="Stephen Grice" userId="c5eec2dcf7286aea" providerId="LiveId" clId="{F683FB1E-ED76-4135-A030-DA9C4DF2B252}" dt="2023-10-19T11:24:00.368" v="1046" actId="26606"/>
          <ac:spMkLst>
            <pc:docMk/>
            <pc:sldMk cId="3766954493" sldId="293"/>
            <ac:spMk id="4" creationId="{6BDAB409-E4D5-1ADA-8E68-6376AEAB86FA}"/>
          </ac:spMkLst>
        </pc:spChg>
        <pc:spChg chg="add mod ord">
          <ac:chgData name="Stephen Grice" userId="c5eec2dcf7286aea" providerId="LiveId" clId="{F683FB1E-ED76-4135-A030-DA9C4DF2B252}" dt="2023-10-19T11:24:00.368" v="1046" actId="26606"/>
          <ac:spMkLst>
            <pc:docMk/>
            <pc:sldMk cId="3766954493" sldId="293"/>
            <ac:spMk id="5" creationId="{B944D3D2-4009-1B2F-2AB3-1143D3CE839E}"/>
          </ac:spMkLst>
        </pc:spChg>
        <pc:spChg chg="add">
          <ac:chgData name="Stephen Grice" userId="c5eec2dcf7286aea" providerId="LiveId" clId="{F683FB1E-ED76-4135-A030-DA9C4DF2B252}" dt="2023-10-19T11:24:00.368" v="1046" actId="26606"/>
          <ac:spMkLst>
            <pc:docMk/>
            <pc:sldMk cId="3766954493" sldId="293"/>
            <ac:spMk id="11" creationId="{71B2258F-86CA-4D4D-8270-BC05FCDEBFB3}"/>
          </ac:spMkLst>
        </pc:spChg>
        <pc:picChg chg="add mod">
          <ac:chgData name="Stephen Grice" userId="c5eec2dcf7286aea" providerId="LiveId" clId="{F683FB1E-ED76-4135-A030-DA9C4DF2B252}" dt="2023-10-19T11:24:02.869" v="1047" actId="27614"/>
          <ac:picMkLst>
            <pc:docMk/>
            <pc:sldMk cId="3766954493" sldId="293"/>
            <ac:picMk id="7" creationId="{1646364E-51CD-85CF-3E97-C3283AFCABA7}"/>
          </ac:picMkLst>
        </pc:picChg>
      </pc:sldChg>
    </pc:docChg>
  </pc:docChgLst>
  <pc:docChgLst>
    <pc:chgData name="Stephen Grice" userId="c5eec2dcf7286aea" providerId="Windows Live" clId="Web-{39FD03C1-3B2A-4B8D-B8C1-1802A390DCF4}"/>
    <pc:docChg chg="modSld">
      <pc:chgData name="Stephen Grice" userId="c5eec2dcf7286aea" providerId="Windows Live" clId="Web-{39FD03C1-3B2A-4B8D-B8C1-1802A390DCF4}" dt="2023-10-19T12:20:51.093" v="14" actId="20577"/>
      <pc:docMkLst>
        <pc:docMk/>
      </pc:docMkLst>
      <pc:sldChg chg="modSp">
        <pc:chgData name="Stephen Grice" userId="c5eec2dcf7286aea" providerId="Windows Live" clId="Web-{39FD03C1-3B2A-4B8D-B8C1-1802A390DCF4}" dt="2023-10-19T12:20:51.093" v="14" actId="20577"/>
        <pc:sldMkLst>
          <pc:docMk/>
          <pc:sldMk cId="3193854021" sldId="259"/>
        </pc:sldMkLst>
        <pc:spChg chg="mod">
          <ac:chgData name="Stephen Grice" userId="c5eec2dcf7286aea" providerId="Windows Live" clId="Web-{39FD03C1-3B2A-4B8D-B8C1-1802A390DCF4}" dt="2023-10-19T12:20:51.093" v="14" actId="20577"/>
          <ac:spMkLst>
            <pc:docMk/>
            <pc:sldMk cId="3193854021" sldId="259"/>
            <ac:spMk id="2" creationId="{DAFC7C88-E598-2FAA-4B39-A0ED2489A147}"/>
          </ac:spMkLst>
        </pc:spChg>
      </pc:sldChg>
      <pc:sldChg chg="delAnim">
        <pc:chgData name="Stephen Grice" userId="c5eec2dcf7286aea" providerId="Windows Live" clId="Web-{39FD03C1-3B2A-4B8D-B8C1-1802A390DCF4}" dt="2023-10-19T12:18:45.215" v="1"/>
        <pc:sldMkLst>
          <pc:docMk/>
          <pc:sldMk cId="3704220392" sldId="282"/>
        </pc:sldMkLst>
      </pc:sldChg>
    </pc:docChg>
  </pc:docChgLst>
  <pc:docChgLst>
    <pc:chgData name="Stephen Grice" userId="c5eec2dcf7286aea" providerId="Windows Live" clId="Web-{8C08AE61-D4C2-4812-A725-4E92374397CE}"/>
    <pc:docChg chg="modSld">
      <pc:chgData name="Stephen Grice" userId="c5eec2dcf7286aea" providerId="Windows Live" clId="Web-{8C08AE61-D4C2-4812-A725-4E92374397CE}" dt="2023-10-19T12:17:47.658" v="11" actId="20577"/>
      <pc:docMkLst>
        <pc:docMk/>
      </pc:docMkLst>
      <pc:sldChg chg="modSp">
        <pc:chgData name="Stephen Grice" userId="c5eec2dcf7286aea" providerId="Windows Live" clId="Web-{8C08AE61-D4C2-4812-A725-4E92374397CE}" dt="2023-10-19T12:17:47.658" v="11" actId="20577"/>
        <pc:sldMkLst>
          <pc:docMk/>
          <pc:sldMk cId="728779225" sldId="266"/>
        </pc:sldMkLst>
        <pc:spChg chg="mod">
          <ac:chgData name="Stephen Grice" userId="c5eec2dcf7286aea" providerId="Windows Live" clId="Web-{8C08AE61-D4C2-4812-A725-4E92374397CE}" dt="2023-10-19T12:17:47.658" v="11" actId="20577"/>
          <ac:spMkLst>
            <pc:docMk/>
            <pc:sldMk cId="728779225" sldId="266"/>
            <ac:spMk id="2" creationId="{3B2AD356-01CA-6625-9C99-AC2C3E28E634}"/>
          </ac:spMkLst>
        </pc:spChg>
      </pc:sldChg>
    </pc:docChg>
  </pc:docChgLst>
  <pc:docChgLst>
    <pc:chgData name="Stephen Grice" userId="c5eec2dcf7286aea" providerId="Windows Live" clId="Web-{152ED731-8F7D-41D7-B0BE-9314AA342EF1}"/>
    <pc:docChg chg="addSld modSld modSection">
      <pc:chgData name="Stephen Grice" userId="c5eec2dcf7286aea" providerId="Windows Live" clId="Web-{152ED731-8F7D-41D7-B0BE-9314AA342EF1}" dt="2023-10-19T12:30:15.773" v="88"/>
      <pc:docMkLst>
        <pc:docMk/>
      </pc:docMkLst>
      <pc:sldChg chg="modSp">
        <pc:chgData name="Stephen Grice" userId="c5eec2dcf7286aea" providerId="Windows Live" clId="Web-{152ED731-8F7D-41D7-B0BE-9314AA342EF1}" dt="2023-10-19T12:30:08.663" v="87" actId="20577"/>
        <pc:sldMkLst>
          <pc:docMk/>
          <pc:sldMk cId="902120375" sldId="281"/>
        </pc:sldMkLst>
        <pc:spChg chg="mod">
          <ac:chgData name="Stephen Grice" userId="c5eec2dcf7286aea" providerId="Windows Live" clId="Web-{152ED731-8F7D-41D7-B0BE-9314AA342EF1}" dt="2023-10-19T12:30:08.663" v="87" actId="20577"/>
          <ac:spMkLst>
            <pc:docMk/>
            <pc:sldMk cId="902120375" sldId="281"/>
            <ac:spMk id="2" creationId="{5476B77E-5B3C-AB24-7AE0-7F31413795AF}"/>
          </ac:spMkLst>
        </pc:spChg>
      </pc:sldChg>
      <pc:sldChg chg="modSp new">
        <pc:chgData name="Stephen Grice" userId="c5eec2dcf7286aea" providerId="Windows Live" clId="Web-{152ED731-8F7D-41D7-B0BE-9314AA342EF1}" dt="2023-10-19T12:29:59.054" v="82" actId="20577"/>
        <pc:sldMkLst>
          <pc:docMk/>
          <pc:sldMk cId="3458884577" sldId="294"/>
        </pc:sldMkLst>
        <pc:spChg chg="mod">
          <ac:chgData name="Stephen Grice" userId="c5eec2dcf7286aea" providerId="Windows Live" clId="Web-{152ED731-8F7D-41D7-B0BE-9314AA342EF1}" dt="2023-10-19T12:29:26.428" v="39" actId="20577"/>
          <ac:spMkLst>
            <pc:docMk/>
            <pc:sldMk cId="3458884577" sldId="294"/>
            <ac:spMk id="2" creationId="{3605B1D6-D805-581A-E893-E041FD74D640}"/>
          </ac:spMkLst>
        </pc:spChg>
        <pc:spChg chg="mod">
          <ac:chgData name="Stephen Grice" userId="c5eec2dcf7286aea" providerId="Windows Live" clId="Web-{152ED731-8F7D-41D7-B0BE-9314AA342EF1}" dt="2023-10-19T12:29:59.054" v="82" actId="20577"/>
          <ac:spMkLst>
            <pc:docMk/>
            <pc:sldMk cId="3458884577" sldId="294"/>
            <ac:spMk id="3" creationId="{423CCD04-A9BB-7576-DA36-93EFF33774D9}"/>
          </ac:spMkLst>
        </pc:spChg>
      </pc:sldChg>
    </pc:docChg>
  </pc:docChgLst>
  <pc:docChgLst>
    <pc:chgData name="Stephen Grice" userId="c5eec2dcf7286aea" providerId="Windows Live" clId="Web-{AC9C53DC-C0D4-4604-BBC1-E56DB639CE15}"/>
    <pc:docChg chg="modSld sldOrd modSection">
      <pc:chgData name="Stephen Grice" userId="c5eec2dcf7286aea" providerId="Windows Live" clId="Web-{AC9C53DC-C0D4-4604-BBC1-E56DB639CE15}" dt="2023-10-19T12:49:01.796" v="8"/>
      <pc:docMkLst>
        <pc:docMk/>
      </pc:docMkLst>
      <pc:sldChg chg="ord">
        <pc:chgData name="Stephen Grice" userId="c5eec2dcf7286aea" providerId="Windows Live" clId="Web-{AC9C53DC-C0D4-4604-BBC1-E56DB639CE15}" dt="2023-10-19T12:48:53.265" v="6"/>
        <pc:sldMkLst>
          <pc:docMk/>
          <pc:sldMk cId="3555430065" sldId="267"/>
        </pc:sldMkLst>
      </pc:sldChg>
      <pc:sldChg chg="modSp">
        <pc:chgData name="Stephen Grice" userId="c5eec2dcf7286aea" providerId="Windows Live" clId="Web-{AC9C53DC-C0D4-4604-BBC1-E56DB639CE15}" dt="2023-10-19T12:46:13.104" v="2" actId="1076"/>
        <pc:sldMkLst>
          <pc:docMk/>
          <pc:sldMk cId="3490284522" sldId="268"/>
        </pc:sldMkLst>
        <pc:graphicFrameChg chg="mod">
          <ac:chgData name="Stephen Grice" userId="c5eec2dcf7286aea" providerId="Windows Live" clId="Web-{AC9C53DC-C0D4-4604-BBC1-E56DB639CE15}" dt="2023-10-19T12:46:13.104" v="2" actId="1076"/>
          <ac:graphicFrameMkLst>
            <pc:docMk/>
            <pc:sldMk cId="3490284522" sldId="268"/>
            <ac:graphicFrameMk id="1028" creationId="{688ED010-96C9-6730-C9A9-7202B1B0FF4D}"/>
          </ac:graphicFrameMkLst>
        </pc:graphicFrameChg>
      </pc:sldChg>
      <pc:sldChg chg="ord">
        <pc:chgData name="Stephen Grice" userId="c5eec2dcf7286aea" providerId="Windows Live" clId="Web-{AC9C53DC-C0D4-4604-BBC1-E56DB639CE15}" dt="2023-10-19T12:49:01.796" v="8"/>
        <pc:sldMkLst>
          <pc:docMk/>
          <pc:sldMk cId="3229161517" sldId="278"/>
        </pc:sldMkLst>
      </pc:sldChg>
      <pc:sldChg chg="ord">
        <pc:chgData name="Stephen Grice" userId="c5eec2dcf7286aea" providerId="Windows Live" clId="Web-{AC9C53DC-C0D4-4604-BBC1-E56DB639CE15}" dt="2023-10-19T12:43:05.599" v="0"/>
        <pc:sldMkLst>
          <pc:docMk/>
          <pc:sldMk cId="3458884577" sldId="294"/>
        </pc:sldMkLst>
      </pc:sldChg>
    </pc:docChg>
  </pc:docChgLst>
  <pc:docChgLst>
    <pc:chgData name="Stephen Grice" userId="c5eec2dcf7286aea" providerId="Windows Live" clId="Web-{C73FB087-5C7E-4C87-A7F0-0B078304D5F6}"/>
    <pc:docChg chg="addSld delSld modSld sldOrd addMainMaster delMainMaster addSection delSection modSection">
      <pc:chgData name="Stephen Grice" userId="c5eec2dcf7286aea" providerId="Windows Live" clId="Web-{C73FB087-5C7E-4C87-A7F0-0B078304D5F6}" dt="2023-10-19T10:33:06.294" v="2536" actId="20577"/>
      <pc:docMkLst>
        <pc:docMk/>
      </pc:docMkLst>
      <pc:sldChg chg="addSp delSp modSp mod ord setBg modClrScheme addAnim delAnim setClrOvrMap delDesignElem chgLayout">
        <pc:chgData name="Stephen Grice" userId="c5eec2dcf7286aea" providerId="Windows Live" clId="Web-{C73FB087-5C7E-4C87-A7F0-0B078304D5F6}" dt="2023-10-19T10:19:13.508" v="1974" actId="20577"/>
        <pc:sldMkLst>
          <pc:docMk/>
          <pc:sldMk cId="109857222" sldId="256"/>
        </pc:sldMkLst>
        <pc:spChg chg="mod ord">
          <ac:chgData name="Stephen Grice" userId="c5eec2dcf7286aea" providerId="Windows Live" clId="Web-{C73FB087-5C7E-4C87-A7F0-0B078304D5F6}" dt="2023-10-19T10:19:13.508" v="1974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Stephen Grice" userId="c5eec2dcf7286aea" providerId="Windows Live" clId="Web-{C73FB087-5C7E-4C87-A7F0-0B078304D5F6}" dt="2023-10-19T10:07:41.397" v="1810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Stephen Grice" userId="c5eec2dcf7286aea" providerId="Windows Live" clId="Web-{C73FB087-5C7E-4C87-A7F0-0B078304D5F6}" dt="2023-10-19T09:17:08.447" v="572"/>
          <ac:spMkLst>
            <pc:docMk/>
            <pc:sldMk cId="109857222" sldId="256"/>
            <ac:spMk id="9" creationId="{9B7AD9F6-8CE7-4299-8FC6-328F4DCD3FF9}"/>
          </ac:spMkLst>
        </pc:spChg>
        <pc:spChg chg="add del">
          <ac:chgData name="Stephen Grice" userId="c5eec2dcf7286aea" providerId="Windows Live" clId="Web-{C73FB087-5C7E-4C87-A7F0-0B078304D5F6}" dt="2023-10-19T09:17:08.447" v="572"/>
          <ac:spMkLst>
            <pc:docMk/>
            <pc:sldMk cId="109857222" sldId="256"/>
            <ac:spMk id="11" creationId="{F49775AF-8896-43EE-92C6-83497D6DC56F}"/>
          </ac:spMkLst>
        </pc:spChg>
        <pc:spChg chg="add del">
          <ac:chgData name="Stephen Grice" userId="c5eec2dcf7286aea" providerId="Windows Live" clId="Web-{C73FB087-5C7E-4C87-A7F0-0B078304D5F6}" dt="2023-10-19T09:17:13.150" v="578"/>
          <ac:spMkLst>
            <pc:docMk/>
            <pc:sldMk cId="109857222" sldId="256"/>
            <ac:spMk id="13" creationId="{71B2258F-86CA-4D4D-8270-BC05FCDEBFB3}"/>
          </ac:spMkLst>
        </pc:spChg>
        <pc:spChg chg="add del">
          <ac:chgData name="Stephen Grice" userId="c5eec2dcf7286aea" providerId="Windows Live" clId="Web-{C73FB087-5C7E-4C87-A7F0-0B078304D5F6}" dt="2023-10-19T10:07:41.397" v="1810"/>
          <ac:spMkLst>
            <pc:docMk/>
            <pc:sldMk cId="109857222" sldId="256"/>
            <ac:spMk id="15" creationId="{08C9B587-E65E-4B52-B37C-ABEBB6E87928}"/>
          </ac:spMkLst>
        </pc:spChg>
        <pc:spChg chg="add del">
          <ac:chgData name="Stephen Grice" userId="c5eec2dcf7286aea" providerId="Windows Live" clId="Web-{C73FB087-5C7E-4C87-A7F0-0B078304D5F6}" dt="2023-10-19T10:07:41.397" v="1810"/>
          <ac:spMkLst>
            <pc:docMk/>
            <pc:sldMk cId="109857222" sldId="256"/>
            <ac:spMk id="16" creationId="{0671A8AE-40A1-4631-A6B8-581AFF065482}"/>
          </ac:spMkLst>
        </pc:spChg>
        <pc:spChg chg="add del">
          <ac:chgData name="Stephen Grice" userId="c5eec2dcf7286aea" providerId="Windows Live" clId="Web-{C73FB087-5C7E-4C87-A7F0-0B078304D5F6}" dt="2023-10-19T10:07:41.397" v="1810"/>
          <ac:spMkLst>
            <pc:docMk/>
            <pc:sldMk cId="109857222" sldId="256"/>
            <ac:spMk id="17" creationId="{AB58EF07-17C2-48CF-ABB0-EEF1F17CB8F0}"/>
          </ac:spMkLst>
        </pc:spChg>
        <pc:spChg chg="add del">
          <ac:chgData name="Stephen Grice" userId="c5eec2dcf7286aea" providerId="Windows Live" clId="Web-{C73FB087-5C7E-4C87-A7F0-0B078304D5F6}" dt="2023-10-19T10:07:41.397" v="1810"/>
          <ac:spMkLst>
            <pc:docMk/>
            <pc:sldMk cId="109857222" sldId="256"/>
            <ac:spMk id="18" creationId="{AF2F604E-43BE-4DC3-B983-E071523364F8}"/>
          </ac:spMkLst>
        </pc:spChg>
        <pc:picChg chg="add mod ord">
          <ac:chgData name="Stephen Grice" userId="c5eec2dcf7286aea" providerId="Windows Live" clId="Web-{C73FB087-5C7E-4C87-A7F0-0B078304D5F6}" dt="2023-10-19T09:17:13.165" v="579"/>
          <ac:picMkLst>
            <pc:docMk/>
            <pc:sldMk cId="109857222" sldId="256"/>
            <ac:picMk id="4" creationId="{235C6AD4-A3D3-745A-704E-8531AA36392E}"/>
          </ac:picMkLst>
        </pc:picChg>
      </pc:sldChg>
      <pc:sldChg chg="addSp delSp modSp del mod modClrScheme chgLayout">
        <pc:chgData name="Stephen Grice" userId="c5eec2dcf7286aea" providerId="Windows Live" clId="Web-{C73FB087-5C7E-4C87-A7F0-0B078304D5F6}" dt="2023-10-19T10:15:20.752" v="1897"/>
        <pc:sldMkLst>
          <pc:docMk/>
          <pc:sldMk cId="1815338043" sldId="257"/>
        </pc:sldMkLst>
        <pc:spChg chg="mod ord">
          <ac:chgData name="Stephen Grice" userId="c5eec2dcf7286aea" providerId="Windows Live" clId="Web-{C73FB087-5C7E-4C87-A7F0-0B078304D5F6}" dt="2023-10-19T10:12:17.622" v="1883"/>
          <ac:spMkLst>
            <pc:docMk/>
            <pc:sldMk cId="1815338043" sldId="257"/>
            <ac:spMk id="2" creationId="{E5F64CB5-8AC9-B2B1-D6E3-43584BD2308E}"/>
          </ac:spMkLst>
        </pc:spChg>
        <pc:spChg chg="del mod ord">
          <ac:chgData name="Stephen Grice" userId="c5eec2dcf7286aea" providerId="Windows Live" clId="Web-{C73FB087-5C7E-4C87-A7F0-0B078304D5F6}" dt="2023-10-19T10:09:59.916" v="1830"/>
          <ac:spMkLst>
            <pc:docMk/>
            <pc:sldMk cId="1815338043" sldId="257"/>
            <ac:spMk id="3" creationId="{2368C1C8-DA61-8E91-124F-6DBC9D634701}"/>
          </ac:spMkLst>
        </pc:spChg>
        <pc:spChg chg="add mod ord">
          <ac:chgData name="Stephen Grice" userId="c5eec2dcf7286aea" providerId="Windows Live" clId="Web-{C73FB087-5C7E-4C87-A7F0-0B078304D5F6}" dt="2023-10-19T10:12:17.622" v="1883"/>
          <ac:spMkLst>
            <pc:docMk/>
            <pc:sldMk cId="1815338043" sldId="257"/>
            <ac:spMk id="5" creationId="{9645D0E8-08B4-693C-268A-2BA698D32635}"/>
          </ac:spMkLst>
        </pc:spChg>
      </pc:sldChg>
      <pc:sldChg chg="modSp mod modClrScheme chgLayout">
        <pc:chgData name="Stephen Grice" userId="c5eec2dcf7286aea" providerId="Windows Live" clId="Web-{C73FB087-5C7E-4C87-A7F0-0B078304D5F6}" dt="2023-10-19T10:07:41.397" v="1810"/>
        <pc:sldMkLst>
          <pc:docMk/>
          <pc:sldMk cId="3342075140" sldId="258"/>
        </pc:sldMkLst>
        <pc:spChg chg="mod ord">
          <ac:chgData name="Stephen Grice" userId="c5eec2dcf7286aea" providerId="Windows Live" clId="Web-{C73FB087-5C7E-4C87-A7F0-0B078304D5F6}" dt="2023-10-19T10:07:41.397" v="1810"/>
          <ac:spMkLst>
            <pc:docMk/>
            <pc:sldMk cId="3342075140" sldId="258"/>
            <ac:spMk id="2" creationId="{C83CCD96-24EE-C13E-FFA8-BC63D23F611D}"/>
          </ac:spMkLst>
        </pc:spChg>
        <pc:spChg chg="mod ord">
          <ac:chgData name="Stephen Grice" userId="c5eec2dcf7286aea" providerId="Windows Live" clId="Web-{C73FB087-5C7E-4C87-A7F0-0B078304D5F6}" dt="2023-10-19T10:07:41.397" v="1810"/>
          <ac:spMkLst>
            <pc:docMk/>
            <pc:sldMk cId="3342075140" sldId="258"/>
            <ac:spMk id="3" creationId="{18F5DFB3-6FC9-9985-A2D4-E73911DAFB05}"/>
          </ac:spMkLst>
        </pc:spChg>
      </pc:sldChg>
      <pc:sldChg chg="modSp mod modClrScheme chgLayout">
        <pc:chgData name="Stephen Grice" userId="c5eec2dcf7286aea" providerId="Windows Live" clId="Web-{C73FB087-5C7E-4C87-A7F0-0B078304D5F6}" dt="2023-10-19T10:07:41.397" v="1810"/>
        <pc:sldMkLst>
          <pc:docMk/>
          <pc:sldMk cId="3193854021" sldId="259"/>
        </pc:sldMkLst>
        <pc:spChg chg="mod ord">
          <ac:chgData name="Stephen Grice" userId="c5eec2dcf7286aea" providerId="Windows Live" clId="Web-{C73FB087-5C7E-4C87-A7F0-0B078304D5F6}" dt="2023-10-19T10:07:41.397" v="1810"/>
          <ac:spMkLst>
            <pc:docMk/>
            <pc:sldMk cId="3193854021" sldId="259"/>
            <ac:spMk id="2" creationId="{DAFC7C88-E598-2FAA-4B39-A0ED2489A147}"/>
          </ac:spMkLst>
        </pc:spChg>
        <pc:spChg chg="mod ord">
          <ac:chgData name="Stephen Grice" userId="c5eec2dcf7286aea" providerId="Windows Live" clId="Web-{C73FB087-5C7E-4C87-A7F0-0B078304D5F6}" dt="2023-10-19T10:07:41.397" v="1810"/>
          <ac:spMkLst>
            <pc:docMk/>
            <pc:sldMk cId="3193854021" sldId="259"/>
            <ac:spMk id="3" creationId="{84246C2F-64D0-3529-4037-6CBF78C0CA0C}"/>
          </ac:spMkLst>
        </pc:spChg>
      </pc:sldChg>
      <pc:sldChg chg="modSp del mod ord modClrScheme chgLayout">
        <pc:chgData name="Stephen Grice" userId="c5eec2dcf7286aea" providerId="Windows Live" clId="Web-{C73FB087-5C7E-4C87-A7F0-0B078304D5F6}" dt="2023-10-19T10:28:53.475" v="2458"/>
        <pc:sldMkLst>
          <pc:docMk/>
          <pc:sldMk cId="3914034017" sldId="260"/>
        </pc:sldMkLst>
        <pc:spChg chg="mod ord">
          <ac:chgData name="Stephen Grice" userId="c5eec2dcf7286aea" providerId="Windows Live" clId="Web-{C73FB087-5C7E-4C87-A7F0-0B078304D5F6}" dt="2023-10-19T10:17:03.817" v="1942" actId="20577"/>
          <ac:spMkLst>
            <pc:docMk/>
            <pc:sldMk cId="3914034017" sldId="260"/>
            <ac:spMk id="2" creationId="{3B2AD356-01CA-6625-9C99-AC2C3E28E634}"/>
          </ac:spMkLst>
        </pc:spChg>
        <pc:spChg chg="mod ord">
          <ac:chgData name="Stephen Grice" userId="c5eec2dcf7286aea" providerId="Windows Live" clId="Web-{C73FB087-5C7E-4C87-A7F0-0B078304D5F6}" dt="2023-10-19T10:07:41.397" v="1810"/>
          <ac:spMkLst>
            <pc:docMk/>
            <pc:sldMk cId="3914034017" sldId="260"/>
            <ac:spMk id="3" creationId="{8954B15F-5E5C-FEC2-3056-B8CCF18854E5}"/>
          </ac:spMkLst>
        </pc:spChg>
      </pc:sldChg>
      <pc:sldChg chg="modSp mod modClrScheme chgLayout">
        <pc:chgData name="Stephen Grice" userId="c5eec2dcf7286aea" providerId="Windows Live" clId="Web-{C73FB087-5C7E-4C87-A7F0-0B078304D5F6}" dt="2023-10-19T10:33:06.294" v="2536" actId="20577"/>
        <pc:sldMkLst>
          <pc:docMk/>
          <pc:sldMk cId="205297869" sldId="261"/>
        </pc:sldMkLst>
        <pc:spChg chg="mod ord">
          <ac:chgData name="Stephen Grice" userId="c5eec2dcf7286aea" providerId="Windows Live" clId="Web-{C73FB087-5C7E-4C87-A7F0-0B078304D5F6}" dt="2023-10-19T10:32:20.730" v="2485" actId="20577"/>
          <ac:spMkLst>
            <pc:docMk/>
            <pc:sldMk cId="205297869" sldId="261"/>
            <ac:spMk id="2" creationId="{93F1DA7D-6DA8-8A65-87D5-188F46DCD077}"/>
          </ac:spMkLst>
        </pc:spChg>
        <pc:spChg chg="mod ord">
          <ac:chgData name="Stephen Grice" userId="c5eec2dcf7286aea" providerId="Windows Live" clId="Web-{C73FB087-5C7E-4C87-A7F0-0B078304D5F6}" dt="2023-10-19T10:33:06.294" v="2536" actId="20577"/>
          <ac:spMkLst>
            <pc:docMk/>
            <pc:sldMk cId="205297869" sldId="261"/>
            <ac:spMk id="3" creationId="{B73C0E47-9165-C57F-3EB4-53A5901F4678}"/>
          </ac:spMkLst>
        </pc:spChg>
      </pc:sldChg>
      <pc:sldChg chg="modSp mod ord modClrScheme chgLayout">
        <pc:chgData name="Stephen Grice" userId="c5eec2dcf7286aea" providerId="Windows Live" clId="Web-{C73FB087-5C7E-4C87-A7F0-0B078304D5F6}" dt="2023-10-19T10:21:12.542" v="2039" actId="20577"/>
        <pc:sldMkLst>
          <pc:docMk/>
          <pc:sldMk cId="1009529122" sldId="262"/>
        </pc:sldMkLst>
        <pc:spChg chg="mod ord">
          <ac:chgData name="Stephen Grice" userId="c5eec2dcf7286aea" providerId="Windows Live" clId="Web-{C73FB087-5C7E-4C87-A7F0-0B078304D5F6}" dt="2023-10-19T10:07:41.397" v="1810"/>
          <ac:spMkLst>
            <pc:docMk/>
            <pc:sldMk cId="1009529122" sldId="262"/>
            <ac:spMk id="2" creationId="{9970C804-315B-5ED3-E6CB-99A2A50207F6}"/>
          </ac:spMkLst>
        </pc:spChg>
        <pc:spChg chg="mod ord">
          <ac:chgData name="Stephen Grice" userId="c5eec2dcf7286aea" providerId="Windows Live" clId="Web-{C73FB087-5C7E-4C87-A7F0-0B078304D5F6}" dt="2023-10-19T10:21:12.542" v="2039" actId="20577"/>
          <ac:spMkLst>
            <pc:docMk/>
            <pc:sldMk cId="1009529122" sldId="262"/>
            <ac:spMk id="3" creationId="{2B5BF767-D74C-DBF2-F732-3EB9A59612D9}"/>
          </ac:spMkLst>
        </pc:spChg>
      </pc:sldChg>
      <pc:sldChg chg="modSp mod modClrScheme chgLayout">
        <pc:chgData name="Stephen Grice" userId="c5eec2dcf7286aea" providerId="Windows Live" clId="Web-{C73FB087-5C7E-4C87-A7F0-0B078304D5F6}" dt="2023-10-19T10:07:41.397" v="1810"/>
        <pc:sldMkLst>
          <pc:docMk/>
          <pc:sldMk cId="4289806707" sldId="263"/>
        </pc:sldMkLst>
        <pc:spChg chg="mod ord">
          <ac:chgData name="Stephen Grice" userId="c5eec2dcf7286aea" providerId="Windows Live" clId="Web-{C73FB087-5C7E-4C87-A7F0-0B078304D5F6}" dt="2023-10-19T10:07:41.397" v="1810"/>
          <ac:spMkLst>
            <pc:docMk/>
            <pc:sldMk cId="4289806707" sldId="263"/>
            <ac:spMk id="2" creationId="{E8F4BA7D-8242-C34B-B39F-BC4FB7C6053B}"/>
          </ac:spMkLst>
        </pc:spChg>
        <pc:spChg chg="mod ord">
          <ac:chgData name="Stephen Grice" userId="c5eec2dcf7286aea" providerId="Windows Live" clId="Web-{C73FB087-5C7E-4C87-A7F0-0B078304D5F6}" dt="2023-10-19T10:07:41.397" v="1810"/>
          <ac:spMkLst>
            <pc:docMk/>
            <pc:sldMk cId="4289806707" sldId="263"/>
            <ac:spMk id="3" creationId="{5F4D3F04-F122-486D-CB47-3B72881AC3AE}"/>
          </ac:spMkLst>
        </pc:spChg>
      </pc:sldChg>
      <pc:sldChg chg="modSp mod modClrScheme chgLayout">
        <pc:chgData name="Stephen Grice" userId="c5eec2dcf7286aea" providerId="Windows Live" clId="Web-{C73FB087-5C7E-4C87-A7F0-0B078304D5F6}" dt="2023-10-19T10:22:05.574" v="2082" actId="20577"/>
        <pc:sldMkLst>
          <pc:docMk/>
          <pc:sldMk cId="3168197328" sldId="264"/>
        </pc:sldMkLst>
        <pc:spChg chg="mod ord">
          <ac:chgData name="Stephen Grice" userId="c5eec2dcf7286aea" providerId="Windows Live" clId="Web-{C73FB087-5C7E-4C87-A7F0-0B078304D5F6}" dt="2023-10-19T10:07:41.397" v="1810"/>
          <ac:spMkLst>
            <pc:docMk/>
            <pc:sldMk cId="3168197328" sldId="264"/>
            <ac:spMk id="2" creationId="{B2382857-6F46-AB40-2A45-C7887583DD08}"/>
          </ac:spMkLst>
        </pc:spChg>
        <pc:spChg chg="mod ord">
          <ac:chgData name="Stephen Grice" userId="c5eec2dcf7286aea" providerId="Windows Live" clId="Web-{C73FB087-5C7E-4C87-A7F0-0B078304D5F6}" dt="2023-10-19T10:22:05.574" v="2082" actId="20577"/>
          <ac:spMkLst>
            <pc:docMk/>
            <pc:sldMk cId="3168197328" sldId="264"/>
            <ac:spMk id="3" creationId="{7C0E7269-F488-01A3-0A63-4D10DF19C181}"/>
          </ac:spMkLst>
        </pc:spChg>
      </pc:sldChg>
      <pc:sldChg chg="addSp delSp modSp new mod ord setBg modClrScheme delDesignElem chgLayout">
        <pc:chgData name="Stephen Grice" userId="c5eec2dcf7286aea" providerId="Windows Live" clId="Web-{C73FB087-5C7E-4C87-A7F0-0B078304D5F6}" dt="2023-10-19T10:07:41.397" v="1810"/>
        <pc:sldMkLst>
          <pc:docMk/>
          <pc:sldMk cId="1909311088" sldId="265"/>
        </pc:sldMkLst>
        <pc:spChg chg="mod ord">
          <ac:chgData name="Stephen Grice" userId="c5eec2dcf7286aea" providerId="Windows Live" clId="Web-{C73FB087-5C7E-4C87-A7F0-0B078304D5F6}" dt="2023-10-19T10:07:41.397" v="1810"/>
          <ac:spMkLst>
            <pc:docMk/>
            <pc:sldMk cId="1909311088" sldId="265"/>
            <ac:spMk id="2" creationId="{158F595B-64EE-40D6-5E11-A33E94926E7A}"/>
          </ac:spMkLst>
        </pc:spChg>
        <pc:spChg chg="mod ord">
          <ac:chgData name="Stephen Grice" userId="c5eec2dcf7286aea" providerId="Windows Live" clId="Web-{C73FB087-5C7E-4C87-A7F0-0B078304D5F6}" dt="2023-10-19T10:07:41.397" v="1810"/>
          <ac:spMkLst>
            <pc:docMk/>
            <pc:sldMk cId="1909311088" sldId="265"/>
            <ac:spMk id="3" creationId="{74648B4C-CE95-168C-2CB4-82F1A2F43378}"/>
          </ac:spMkLst>
        </pc:spChg>
        <pc:spChg chg="add del">
          <ac:chgData name="Stephen Grice" userId="c5eec2dcf7286aea" providerId="Windows Live" clId="Web-{C73FB087-5C7E-4C87-A7F0-0B078304D5F6}" dt="2023-10-19T10:07:41.397" v="1810"/>
          <ac:spMkLst>
            <pc:docMk/>
            <pc:sldMk cId="1909311088" sldId="265"/>
            <ac:spMk id="8" creationId="{D278ADA9-6383-4BDD-80D2-8899A402687B}"/>
          </ac:spMkLst>
        </pc:spChg>
        <pc:spChg chg="add del">
          <ac:chgData name="Stephen Grice" userId="c5eec2dcf7286aea" providerId="Windows Live" clId="Web-{C73FB087-5C7E-4C87-A7F0-0B078304D5F6}" dt="2023-10-19T10:07:41.397" v="1810"/>
          <ac:spMkLst>
            <pc:docMk/>
            <pc:sldMk cId="1909311088" sldId="265"/>
            <ac:spMk id="10" creationId="{484B7147-B0F6-40ED-B5A2-FF72BC8198B6}"/>
          </ac:spMkLst>
        </pc:spChg>
        <pc:spChg chg="add del">
          <ac:chgData name="Stephen Grice" userId="c5eec2dcf7286aea" providerId="Windows Live" clId="Web-{C73FB087-5C7E-4C87-A7F0-0B078304D5F6}" dt="2023-10-19T10:07:41.397" v="1810"/>
          <ac:spMkLst>
            <pc:docMk/>
            <pc:sldMk cId="1909311088" sldId="265"/>
            <ac:spMk id="12" creationId="{B36D2DE0-0628-4A9A-A59D-7BA8B5EB3022}"/>
          </ac:spMkLst>
        </pc:spChg>
        <pc:spChg chg="add del">
          <ac:chgData name="Stephen Grice" userId="c5eec2dcf7286aea" providerId="Windows Live" clId="Web-{C73FB087-5C7E-4C87-A7F0-0B078304D5F6}" dt="2023-10-19T10:07:41.397" v="1810"/>
          <ac:spMkLst>
            <pc:docMk/>
            <pc:sldMk cId="1909311088" sldId="265"/>
            <ac:spMk id="14" creationId="{48E405C9-94BE-41DA-928C-DEC9A8550E9F}"/>
          </ac:spMkLst>
        </pc:spChg>
        <pc:spChg chg="add del">
          <ac:chgData name="Stephen Grice" userId="c5eec2dcf7286aea" providerId="Windows Live" clId="Web-{C73FB087-5C7E-4C87-A7F0-0B078304D5F6}" dt="2023-10-19T10:07:41.397" v="1810"/>
          <ac:spMkLst>
            <pc:docMk/>
            <pc:sldMk cId="1909311088" sldId="265"/>
            <ac:spMk id="16" creationId="{D2091A72-D5BB-42AC-8FD3-F7747D90861E}"/>
          </ac:spMkLst>
        </pc:spChg>
        <pc:spChg chg="add del">
          <ac:chgData name="Stephen Grice" userId="c5eec2dcf7286aea" providerId="Windows Live" clId="Web-{C73FB087-5C7E-4C87-A7F0-0B078304D5F6}" dt="2023-10-19T10:07:41.397" v="1810"/>
          <ac:spMkLst>
            <pc:docMk/>
            <pc:sldMk cId="1909311088" sldId="265"/>
            <ac:spMk id="18" creationId="{6ED12BFC-A737-46AF-8411-481112D54B0C}"/>
          </ac:spMkLst>
        </pc:spChg>
        <pc:picChg chg="add mod">
          <ac:chgData name="Stephen Grice" userId="c5eec2dcf7286aea" providerId="Windows Live" clId="Web-{C73FB087-5C7E-4C87-A7F0-0B078304D5F6}" dt="2023-10-19T09:40:19.653" v="1439" actId="1076"/>
          <ac:picMkLst>
            <pc:docMk/>
            <pc:sldMk cId="1909311088" sldId="265"/>
            <ac:picMk id="4" creationId="{832B6759-06A9-00CA-1804-038A96A4B794}"/>
          </ac:picMkLst>
        </pc:picChg>
        <pc:picChg chg="add mod">
          <ac:chgData name="Stephen Grice" userId="c5eec2dcf7286aea" providerId="Windows Live" clId="Web-{C73FB087-5C7E-4C87-A7F0-0B078304D5F6}" dt="2023-10-19T09:40:13.028" v="1438" actId="1076"/>
          <ac:picMkLst>
            <pc:docMk/>
            <pc:sldMk cId="1909311088" sldId="265"/>
            <ac:picMk id="5" creationId="{86A36EE3-F3B8-9F00-F72A-30EDFE5026A8}"/>
          </ac:picMkLst>
        </pc:picChg>
      </pc:sldChg>
      <pc:sldChg chg="addSp delSp modSp add mod ord replId setBg modClrScheme chgLayout">
        <pc:chgData name="Stephen Grice" userId="c5eec2dcf7286aea" providerId="Windows Live" clId="Web-{C73FB087-5C7E-4C87-A7F0-0B078304D5F6}" dt="2023-10-19T10:07:41.397" v="1810"/>
        <pc:sldMkLst>
          <pc:docMk/>
          <pc:sldMk cId="728779225" sldId="266"/>
        </pc:sldMkLst>
        <pc:spChg chg="mod ord">
          <ac:chgData name="Stephen Grice" userId="c5eec2dcf7286aea" providerId="Windows Live" clId="Web-{C73FB087-5C7E-4C87-A7F0-0B078304D5F6}" dt="2023-10-19T10:07:41.397" v="1810"/>
          <ac:spMkLst>
            <pc:docMk/>
            <pc:sldMk cId="728779225" sldId="266"/>
            <ac:spMk id="2" creationId="{3B2AD356-01CA-6625-9C99-AC2C3E28E634}"/>
          </ac:spMkLst>
        </pc:spChg>
        <pc:spChg chg="add del mod">
          <ac:chgData name="Stephen Grice" userId="c5eec2dcf7286aea" providerId="Windows Live" clId="Web-{C73FB087-5C7E-4C87-A7F0-0B078304D5F6}" dt="2023-10-19T09:10:22.405" v="311"/>
          <ac:spMkLst>
            <pc:docMk/>
            <pc:sldMk cId="728779225" sldId="266"/>
            <ac:spMk id="3" creationId="{8954B15F-5E5C-FEC2-3056-B8CCF18854E5}"/>
          </ac:spMkLst>
        </pc:spChg>
        <pc:spChg chg="add del">
          <ac:chgData name="Stephen Grice" userId="c5eec2dcf7286aea" providerId="Windows Live" clId="Web-{C73FB087-5C7E-4C87-A7F0-0B078304D5F6}" dt="2023-10-19T09:10:17.608" v="308"/>
          <ac:spMkLst>
            <pc:docMk/>
            <pc:sldMk cId="728779225" sldId="266"/>
            <ac:spMk id="9" creationId="{0C541B88-1AE9-40C3-AFD5-967787C1979F}"/>
          </ac:spMkLst>
        </pc:spChg>
        <pc:spChg chg="add del">
          <ac:chgData name="Stephen Grice" userId="c5eec2dcf7286aea" providerId="Windows Live" clId="Web-{C73FB087-5C7E-4C87-A7F0-0B078304D5F6}" dt="2023-10-19T09:10:17.608" v="308"/>
          <ac:spMkLst>
            <pc:docMk/>
            <pc:sldMk cId="728779225" sldId="266"/>
            <ac:spMk id="11" creationId="{E5F17139-31EE-46AC-B04F-DBBD852DD6CB}"/>
          </ac:spMkLst>
        </pc:spChg>
        <pc:spChg chg="add del">
          <ac:chgData name="Stephen Grice" userId="c5eec2dcf7286aea" providerId="Windows Live" clId="Web-{C73FB087-5C7E-4C87-A7F0-0B078304D5F6}" dt="2023-10-19T09:10:22.374" v="310"/>
          <ac:spMkLst>
            <pc:docMk/>
            <pc:sldMk cId="728779225" sldId="266"/>
            <ac:spMk id="15" creationId="{3150CB11-0C61-439E-910F-5787759E72A0}"/>
          </ac:spMkLst>
        </pc:spChg>
        <pc:spChg chg="add del">
          <ac:chgData name="Stephen Grice" userId="c5eec2dcf7286aea" providerId="Windows Live" clId="Web-{C73FB087-5C7E-4C87-A7F0-0B078304D5F6}" dt="2023-10-19T09:10:17.608" v="308"/>
          <ac:spMkLst>
            <pc:docMk/>
            <pc:sldMk cId="728779225" sldId="266"/>
            <ac:spMk id="17" creationId="{89D16701-DA76-4F72-BB63-E2C3FFBDFE0F}"/>
          </ac:spMkLst>
        </pc:spChg>
        <pc:spChg chg="add del">
          <ac:chgData name="Stephen Grice" userId="c5eec2dcf7286aea" providerId="Windows Live" clId="Web-{C73FB087-5C7E-4C87-A7F0-0B078304D5F6}" dt="2023-10-19T09:10:17.608" v="308"/>
          <ac:spMkLst>
            <pc:docMk/>
            <pc:sldMk cId="728779225" sldId="266"/>
            <ac:spMk id="19" creationId="{1CC28BE1-9DC6-43FE-9582-39F091098D77}"/>
          </ac:spMkLst>
        </pc:spChg>
        <pc:spChg chg="add del">
          <ac:chgData name="Stephen Grice" userId="c5eec2dcf7286aea" providerId="Windows Live" clId="Web-{C73FB087-5C7E-4C87-A7F0-0B078304D5F6}" dt="2023-10-19T09:10:22.374" v="310"/>
          <ac:spMkLst>
            <pc:docMk/>
            <pc:sldMk cId="728779225" sldId="266"/>
            <ac:spMk id="36" creationId="{BACC6370-2D7E-4714-9D71-7542949D7D5D}"/>
          </ac:spMkLst>
        </pc:spChg>
        <pc:spChg chg="add del">
          <ac:chgData name="Stephen Grice" userId="c5eec2dcf7286aea" providerId="Windows Live" clId="Web-{C73FB087-5C7E-4C87-A7F0-0B078304D5F6}" dt="2023-10-19T09:10:22.374" v="310"/>
          <ac:spMkLst>
            <pc:docMk/>
            <pc:sldMk cId="728779225" sldId="266"/>
            <ac:spMk id="37" creationId="{256B2C21-A230-48C0-8DF1-C46611373C44}"/>
          </ac:spMkLst>
        </pc:spChg>
        <pc:spChg chg="add del">
          <ac:chgData name="Stephen Grice" userId="c5eec2dcf7286aea" providerId="Windows Live" clId="Web-{C73FB087-5C7E-4C87-A7F0-0B078304D5F6}" dt="2023-10-19T09:10:22.374" v="310"/>
          <ac:spMkLst>
            <pc:docMk/>
            <pc:sldMk cId="728779225" sldId="266"/>
            <ac:spMk id="38" creationId="{3847E18C-932D-4C95-AABA-FEC7C9499AD7}"/>
          </ac:spMkLst>
        </pc:spChg>
        <pc:spChg chg="add del">
          <ac:chgData name="Stephen Grice" userId="c5eec2dcf7286aea" providerId="Windows Live" clId="Web-{C73FB087-5C7E-4C87-A7F0-0B078304D5F6}" dt="2023-10-19T09:10:22.374" v="310"/>
          <ac:spMkLst>
            <pc:docMk/>
            <pc:sldMk cId="728779225" sldId="266"/>
            <ac:spMk id="39" creationId="{43F8A58B-5155-44CE-A5FF-7647B47D0A7A}"/>
          </ac:spMkLst>
        </pc:spChg>
        <pc:spChg chg="add del">
          <ac:chgData name="Stephen Grice" userId="c5eec2dcf7286aea" providerId="Windows Live" clId="Web-{C73FB087-5C7E-4C87-A7F0-0B078304D5F6}" dt="2023-10-19T09:10:22.374" v="310"/>
          <ac:spMkLst>
            <pc:docMk/>
            <pc:sldMk cId="728779225" sldId="266"/>
            <ac:spMk id="40" creationId="{443F2ACA-E6D6-4028-82DD-F03C262D5DE6}"/>
          </ac:spMkLst>
        </pc:spChg>
        <pc:grpChg chg="add del">
          <ac:chgData name="Stephen Grice" userId="c5eec2dcf7286aea" providerId="Windows Live" clId="Web-{C73FB087-5C7E-4C87-A7F0-0B078304D5F6}" dt="2023-10-19T09:10:17.608" v="308"/>
          <ac:grpSpMkLst>
            <pc:docMk/>
            <pc:sldMk cId="728779225" sldId="266"/>
            <ac:grpSpMk id="13" creationId="{7CF625D3-71A3-4F30-A096-8EF334E959D0}"/>
          </ac:grpSpMkLst>
        </pc:grpChg>
        <pc:grpChg chg="add del">
          <ac:chgData name="Stephen Grice" userId="c5eec2dcf7286aea" providerId="Windows Live" clId="Web-{C73FB087-5C7E-4C87-A7F0-0B078304D5F6}" dt="2023-10-19T09:10:17.608" v="308"/>
          <ac:grpSpMkLst>
            <pc:docMk/>
            <pc:sldMk cId="728779225" sldId="266"/>
            <ac:grpSpMk id="21" creationId="{AF9AF3F3-CE0C-4125-BDD7-346487FA0B40}"/>
          </ac:grpSpMkLst>
        </pc:grpChg>
        <pc:graphicFrameChg chg="add del">
          <ac:chgData name="Stephen Grice" userId="c5eec2dcf7286aea" providerId="Windows Live" clId="Web-{C73FB087-5C7E-4C87-A7F0-0B078304D5F6}" dt="2023-10-19T09:09:02.747" v="291"/>
          <ac:graphicFrameMkLst>
            <pc:docMk/>
            <pc:sldMk cId="728779225" sldId="266"/>
            <ac:graphicFrameMk id="5" creationId="{006B5C3D-9E02-696E-1565-90C6E09F784C}"/>
          </ac:graphicFrameMkLst>
        </pc:graphicFrameChg>
        <pc:graphicFrameChg chg="add del">
          <ac:chgData name="Stephen Grice" userId="c5eec2dcf7286aea" providerId="Windows Live" clId="Web-{C73FB087-5C7E-4C87-A7F0-0B078304D5F6}" dt="2023-10-19T09:10:02.483" v="304"/>
          <ac:graphicFrameMkLst>
            <pc:docMk/>
            <pc:sldMk cId="728779225" sldId="266"/>
            <ac:graphicFrameMk id="6" creationId="{F756217D-2B0C-C024-DE23-BE42D01D7AF7}"/>
          </ac:graphicFrameMkLst>
        </pc:graphicFrameChg>
        <pc:graphicFrameChg chg="add del">
          <ac:chgData name="Stephen Grice" userId="c5eec2dcf7286aea" providerId="Windows Live" clId="Web-{C73FB087-5C7E-4C87-A7F0-0B078304D5F6}" dt="2023-10-19T09:10:09.764" v="306"/>
          <ac:graphicFrameMkLst>
            <pc:docMk/>
            <pc:sldMk cId="728779225" sldId="266"/>
            <ac:graphicFrameMk id="8" creationId="{AA07FBD4-CAF7-F233-16EF-A688CEC0765C}"/>
          </ac:graphicFrameMkLst>
        </pc:graphicFrameChg>
        <pc:graphicFrameChg chg="add del">
          <ac:chgData name="Stephen Grice" userId="c5eec2dcf7286aea" providerId="Windows Live" clId="Web-{C73FB087-5C7E-4C87-A7F0-0B078304D5F6}" dt="2023-10-19T09:10:17.608" v="308"/>
          <ac:graphicFrameMkLst>
            <pc:docMk/>
            <pc:sldMk cId="728779225" sldId="266"/>
            <ac:graphicFrameMk id="10" creationId="{DFADC739-BF0D-F1C7-E38B-102235EAC3C8}"/>
          </ac:graphicFrameMkLst>
        </pc:graphicFrameChg>
        <pc:graphicFrameChg chg="add del">
          <ac:chgData name="Stephen Grice" userId="c5eec2dcf7286aea" providerId="Windows Live" clId="Web-{C73FB087-5C7E-4C87-A7F0-0B078304D5F6}" dt="2023-10-19T09:10:22.374" v="310"/>
          <ac:graphicFrameMkLst>
            <pc:docMk/>
            <pc:sldMk cId="728779225" sldId="266"/>
            <ac:graphicFrameMk id="41" creationId="{693E35E1-5A21-4958-4CD0-41801374C643}"/>
          </ac:graphicFrameMkLst>
        </pc:graphicFrameChg>
        <pc:graphicFrameChg chg="add mod ord">
          <ac:chgData name="Stephen Grice" userId="c5eec2dcf7286aea" providerId="Windows Live" clId="Web-{C73FB087-5C7E-4C87-A7F0-0B078304D5F6}" dt="2023-10-19T10:07:41.397" v="1810"/>
          <ac:graphicFrameMkLst>
            <pc:docMk/>
            <pc:sldMk cId="728779225" sldId="266"/>
            <ac:graphicFrameMk id="43" creationId="{F756217D-2B0C-C024-DE23-BE42D01D7AF7}"/>
          </ac:graphicFrameMkLst>
        </pc:graphicFrameChg>
      </pc:sldChg>
      <pc:sldChg chg="addSp delSp modSp add mod ord replId setBg modClrScheme delDesignElem chgLayout">
        <pc:chgData name="Stephen Grice" userId="c5eec2dcf7286aea" providerId="Windows Live" clId="Web-{C73FB087-5C7E-4C87-A7F0-0B078304D5F6}" dt="2023-10-19T10:08:34.679" v="1813" actId="20577"/>
        <pc:sldMkLst>
          <pc:docMk/>
          <pc:sldMk cId="3555430065" sldId="267"/>
        </pc:sldMkLst>
        <pc:spChg chg="mod ord">
          <ac:chgData name="Stephen Grice" userId="c5eec2dcf7286aea" providerId="Windows Live" clId="Web-{C73FB087-5C7E-4C87-A7F0-0B078304D5F6}" dt="2023-10-19T10:07:41.397" v="1810"/>
          <ac:spMkLst>
            <pc:docMk/>
            <pc:sldMk cId="3555430065" sldId="267"/>
            <ac:spMk id="2" creationId="{9970C804-315B-5ED3-E6CB-99A2A50207F6}"/>
          </ac:spMkLst>
        </pc:spChg>
        <pc:spChg chg="mod ord">
          <ac:chgData name="Stephen Grice" userId="c5eec2dcf7286aea" providerId="Windows Live" clId="Web-{C73FB087-5C7E-4C87-A7F0-0B078304D5F6}" dt="2023-10-19T10:08:34.679" v="1813" actId="20577"/>
          <ac:spMkLst>
            <pc:docMk/>
            <pc:sldMk cId="3555430065" sldId="267"/>
            <ac:spMk id="3" creationId="{2B5BF767-D74C-DBF2-F732-3EB9A59612D9}"/>
          </ac:spMkLst>
        </pc:spChg>
        <pc:spChg chg="add del">
          <ac:chgData name="Stephen Grice" userId="c5eec2dcf7286aea" providerId="Windows Live" clId="Web-{C73FB087-5C7E-4C87-A7F0-0B078304D5F6}" dt="2023-10-19T10:07:41.397" v="1810"/>
          <ac:spMkLst>
            <pc:docMk/>
            <pc:sldMk cId="3555430065" sldId="267"/>
            <ac:spMk id="8" creationId="{907EF6B7-1338-4443-8C46-6A318D952DFD}"/>
          </ac:spMkLst>
        </pc:spChg>
        <pc:spChg chg="add del">
          <ac:chgData name="Stephen Grice" userId="c5eec2dcf7286aea" providerId="Windows Live" clId="Web-{C73FB087-5C7E-4C87-A7F0-0B078304D5F6}" dt="2023-10-19T10:07:41.397" v="1810"/>
          <ac:spMkLst>
            <pc:docMk/>
            <pc:sldMk cId="3555430065" sldId="267"/>
            <ac:spMk id="10" creationId="{DAAE4CDD-124C-4DCF-9584-B6033B545DD5}"/>
          </ac:spMkLst>
        </pc:spChg>
        <pc:spChg chg="add del">
          <ac:chgData name="Stephen Grice" userId="c5eec2dcf7286aea" providerId="Windows Live" clId="Web-{C73FB087-5C7E-4C87-A7F0-0B078304D5F6}" dt="2023-10-19T10:07:41.397" v="1810"/>
          <ac:spMkLst>
            <pc:docMk/>
            <pc:sldMk cId="3555430065" sldId="267"/>
            <ac:spMk id="12" creationId="{081E4A58-353D-44AE-B2FC-2A74E2E400F7}"/>
          </ac:spMkLst>
        </pc:spChg>
      </pc:sldChg>
      <pc:sldChg chg="addSp modSp new mod modClrScheme chgLayout">
        <pc:chgData name="Stephen Grice" userId="c5eec2dcf7286aea" providerId="Windows Live" clId="Web-{C73FB087-5C7E-4C87-A7F0-0B078304D5F6}" dt="2023-10-19T10:30:16.758" v="2461" actId="1076"/>
        <pc:sldMkLst>
          <pc:docMk/>
          <pc:sldMk cId="3490284522" sldId="268"/>
        </pc:sldMkLst>
        <pc:spChg chg="mod ord">
          <ac:chgData name="Stephen Grice" userId="c5eec2dcf7286aea" providerId="Windows Live" clId="Web-{C73FB087-5C7E-4C87-A7F0-0B078304D5F6}" dt="2023-10-19T10:07:41.397" v="1810"/>
          <ac:spMkLst>
            <pc:docMk/>
            <pc:sldMk cId="3490284522" sldId="268"/>
            <ac:spMk id="2" creationId="{29C008B2-CAB9-9D72-DA6B-BA89AA3C06FA}"/>
          </ac:spMkLst>
        </pc:spChg>
        <pc:spChg chg="mod ord">
          <ac:chgData name="Stephen Grice" userId="c5eec2dcf7286aea" providerId="Windows Live" clId="Web-{C73FB087-5C7E-4C87-A7F0-0B078304D5F6}" dt="2023-10-19T10:07:41.397" v="1810"/>
          <ac:spMkLst>
            <pc:docMk/>
            <pc:sldMk cId="3490284522" sldId="268"/>
            <ac:spMk id="3" creationId="{7FE985B9-FF10-6F94-FFED-581214715BF1}"/>
          </ac:spMkLst>
        </pc:spChg>
        <pc:picChg chg="add mod">
          <ac:chgData name="Stephen Grice" userId="c5eec2dcf7286aea" providerId="Windows Live" clId="Web-{C73FB087-5C7E-4C87-A7F0-0B078304D5F6}" dt="2023-10-19T10:30:16.758" v="2461" actId="1076"/>
          <ac:picMkLst>
            <pc:docMk/>
            <pc:sldMk cId="3490284522" sldId="268"/>
            <ac:picMk id="4" creationId="{98888763-CEB2-96DB-BF6B-77031A8ACB8C}"/>
          </ac:picMkLst>
        </pc:picChg>
      </pc:sldChg>
      <pc:sldChg chg="addSp modSp add mod replId modClrScheme chgLayout">
        <pc:chgData name="Stephen Grice" userId="c5eec2dcf7286aea" providerId="Windows Live" clId="Web-{C73FB087-5C7E-4C87-A7F0-0B078304D5F6}" dt="2023-10-19T10:31:34.338" v="2463" actId="1076"/>
        <pc:sldMkLst>
          <pc:docMk/>
          <pc:sldMk cId="1607032548" sldId="269"/>
        </pc:sldMkLst>
        <pc:spChg chg="mod ord">
          <ac:chgData name="Stephen Grice" userId="c5eec2dcf7286aea" providerId="Windows Live" clId="Web-{C73FB087-5C7E-4C87-A7F0-0B078304D5F6}" dt="2023-10-19T10:07:41.397" v="1810"/>
          <ac:spMkLst>
            <pc:docMk/>
            <pc:sldMk cId="1607032548" sldId="269"/>
            <ac:spMk id="2" creationId="{29C008B2-CAB9-9D72-DA6B-BA89AA3C06FA}"/>
          </ac:spMkLst>
        </pc:spChg>
        <pc:spChg chg="mod ord">
          <ac:chgData name="Stephen Grice" userId="c5eec2dcf7286aea" providerId="Windows Live" clId="Web-{C73FB087-5C7E-4C87-A7F0-0B078304D5F6}" dt="2023-10-19T10:07:41.397" v="1810"/>
          <ac:spMkLst>
            <pc:docMk/>
            <pc:sldMk cId="1607032548" sldId="269"/>
            <ac:spMk id="3" creationId="{7FE985B9-FF10-6F94-FFED-581214715BF1}"/>
          </ac:spMkLst>
        </pc:spChg>
        <pc:picChg chg="add mod">
          <ac:chgData name="Stephen Grice" userId="c5eec2dcf7286aea" providerId="Windows Live" clId="Web-{C73FB087-5C7E-4C87-A7F0-0B078304D5F6}" dt="2023-10-19T10:31:34.338" v="2463" actId="1076"/>
          <ac:picMkLst>
            <pc:docMk/>
            <pc:sldMk cId="1607032548" sldId="269"/>
            <ac:picMk id="4" creationId="{5985D89A-0C14-0338-5BE3-4AC1C5731212}"/>
          </ac:picMkLst>
        </pc:picChg>
      </pc:sldChg>
      <pc:sldChg chg="addSp modSp add mod replId modClrScheme chgLayout">
        <pc:chgData name="Stephen Grice" userId="c5eec2dcf7286aea" providerId="Windows Live" clId="Web-{C73FB087-5C7E-4C87-A7F0-0B078304D5F6}" dt="2023-10-19T10:31:53.433" v="2465" actId="1076"/>
        <pc:sldMkLst>
          <pc:docMk/>
          <pc:sldMk cId="2072233294" sldId="270"/>
        </pc:sldMkLst>
        <pc:spChg chg="mod ord">
          <ac:chgData name="Stephen Grice" userId="c5eec2dcf7286aea" providerId="Windows Live" clId="Web-{C73FB087-5C7E-4C87-A7F0-0B078304D5F6}" dt="2023-10-19T10:07:41.397" v="1810"/>
          <ac:spMkLst>
            <pc:docMk/>
            <pc:sldMk cId="2072233294" sldId="270"/>
            <ac:spMk id="2" creationId="{29C008B2-CAB9-9D72-DA6B-BA89AA3C06FA}"/>
          </ac:spMkLst>
        </pc:spChg>
        <pc:spChg chg="mod ord">
          <ac:chgData name="Stephen Grice" userId="c5eec2dcf7286aea" providerId="Windows Live" clId="Web-{C73FB087-5C7E-4C87-A7F0-0B078304D5F6}" dt="2023-10-19T10:07:41.397" v="1810"/>
          <ac:spMkLst>
            <pc:docMk/>
            <pc:sldMk cId="2072233294" sldId="270"/>
            <ac:spMk id="3" creationId="{7FE985B9-FF10-6F94-FFED-581214715BF1}"/>
          </ac:spMkLst>
        </pc:spChg>
        <pc:picChg chg="add mod">
          <ac:chgData name="Stephen Grice" userId="c5eec2dcf7286aea" providerId="Windows Live" clId="Web-{C73FB087-5C7E-4C87-A7F0-0B078304D5F6}" dt="2023-10-19T10:31:53.433" v="2465" actId="1076"/>
          <ac:picMkLst>
            <pc:docMk/>
            <pc:sldMk cId="2072233294" sldId="270"/>
            <ac:picMk id="4" creationId="{4EFEFAF4-6961-C112-8353-30707803F273}"/>
          </ac:picMkLst>
        </pc:picChg>
      </pc:sldChg>
      <pc:sldChg chg="modSp add mod replId modClrScheme chgLayout">
        <pc:chgData name="Stephen Grice" userId="c5eec2dcf7286aea" providerId="Windows Live" clId="Web-{C73FB087-5C7E-4C87-A7F0-0B078304D5F6}" dt="2023-10-19T10:07:41.397" v="1810"/>
        <pc:sldMkLst>
          <pc:docMk/>
          <pc:sldMk cId="2917946272" sldId="271"/>
        </pc:sldMkLst>
        <pc:spChg chg="mod ord">
          <ac:chgData name="Stephen Grice" userId="c5eec2dcf7286aea" providerId="Windows Live" clId="Web-{C73FB087-5C7E-4C87-A7F0-0B078304D5F6}" dt="2023-10-19T10:07:41.397" v="1810"/>
          <ac:spMkLst>
            <pc:docMk/>
            <pc:sldMk cId="2917946272" sldId="271"/>
            <ac:spMk id="2" creationId="{9970C804-315B-5ED3-E6CB-99A2A50207F6}"/>
          </ac:spMkLst>
        </pc:spChg>
        <pc:spChg chg="mod ord">
          <ac:chgData name="Stephen Grice" userId="c5eec2dcf7286aea" providerId="Windows Live" clId="Web-{C73FB087-5C7E-4C87-A7F0-0B078304D5F6}" dt="2023-10-19T10:07:41.397" v="1810"/>
          <ac:spMkLst>
            <pc:docMk/>
            <pc:sldMk cId="2917946272" sldId="271"/>
            <ac:spMk id="3" creationId="{2B5BF767-D74C-DBF2-F732-3EB9A59612D9}"/>
          </ac:spMkLst>
        </pc:spChg>
      </pc:sldChg>
      <pc:sldChg chg="addSp delSp modSp add mod replId modClrScheme chgLayout">
        <pc:chgData name="Stephen Grice" userId="c5eec2dcf7286aea" providerId="Windows Live" clId="Web-{C73FB087-5C7E-4C87-A7F0-0B078304D5F6}" dt="2023-10-19T10:21:22.151" v="2045" actId="20577"/>
        <pc:sldMkLst>
          <pc:docMk/>
          <pc:sldMk cId="1722743201" sldId="272"/>
        </pc:sldMkLst>
        <pc:spChg chg="mod ord">
          <ac:chgData name="Stephen Grice" userId="c5eec2dcf7286aea" providerId="Windows Live" clId="Web-{C73FB087-5C7E-4C87-A7F0-0B078304D5F6}" dt="2023-10-19T10:21:22.151" v="2045" actId="20577"/>
          <ac:spMkLst>
            <pc:docMk/>
            <pc:sldMk cId="1722743201" sldId="272"/>
            <ac:spMk id="2" creationId="{9970C804-315B-5ED3-E6CB-99A2A50207F6}"/>
          </ac:spMkLst>
        </pc:spChg>
        <pc:spChg chg="del mod">
          <ac:chgData name="Stephen Grice" userId="c5eec2dcf7286aea" providerId="Windows Live" clId="Web-{C73FB087-5C7E-4C87-A7F0-0B078304D5F6}" dt="2023-10-19T10:04:23.220" v="1766"/>
          <ac:spMkLst>
            <pc:docMk/>
            <pc:sldMk cId="1722743201" sldId="272"/>
            <ac:spMk id="3" creationId="{2B5BF767-D74C-DBF2-F732-3EB9A59612D9}"/>
          </ac:spMkLst>
        </pc:spChg>
        <pc:picChg chg="add mod">
          <ac:chgData name="Stephen Grice" userId="c5eec2dcf7286aea" providerId="Windows Live" clId="Web-{C73FB087-5C7E-4C87-A7F0-0B078304D5F6}" dt="2023-10-19T10:04:57.893" v="1772" actId="1076"/>
          <ac:picMkLst>
            <pc:docMk/>
            <pc:sldMk cId="1722743201" sldId="272"/>
            <ac:picMk id="4" creationId="{62A310AA-099A-21CD-768B-541E368EC859}"/>
          </ac:picMkLst>
        </pc:picChg>
      </pc:sldChg>
      <pc:sldChg chg="addSp delSp modSp add mod ord replId setBg modClrScheme delDesignElem chgLayout">
        <pc:chgData name="Stephen Grice" userId="c5eec2dcf7286aea" providerId="Windows Live" clId="Web-{C73FB087-5C7E-4C87-A7F0-0B078304D5F6}" dt="2023-10-19T10:07:41.397" v="1810"/>
        <pc:sldMkLst>
          <pc:docMk/>
          <pc:sldMk cId="1093639588" sldId="273"/>
        </pc:sldMkLst>
        <pc:spChg chg="mod ord">
          <ac:chgData name="Stephen Grice" userId="c5eec2dcf7286aea" providerId="Windows Live" clId="Web-{C73FB087-5C7E-4C87-A7F0-0B078304D5F6}" dt="2023-10-19T10:07:41.397" v="1810"/>
          <ac:spMkLst>
            <pc:docMk/>
            <pc:sldMk cId="1093639588" sldId="273"/>
            <ac:spMk id="2" creationId="{9970C804-315B-5ED3-E6CB-99A2A50207F6}"/>
          </ac:spMkLst>
        </pc:spChg>
        <pc:spChg chg="mod ord">
          <ac:chgData name="Stephen Grice" userId="c5eec2dcf7286aea" providerId="Windows Live" clId="Web-{C73FB087-5C7E-4C87-A7F0-0B078304D5F6}" dt="2023-10-19T10:07:41.397" v="1810"/>
          <ac:spMkLst>
            <pc:docMk/>
            <pc:sldMk cId="1093639588" sldId="273"/>
            <ac:spMk id="3" creationId="{2B5BF767-D74C-DBF2-F732-3EB9A59612D9}"/>
          </ac:spMkLst>
        </pc:spChg>
        <pc:spChg chg="add del">
          <ac:chgData name="Stephen Grice" userId="c5eec2dcf7286aea" providerId="Windows Live" clId="Web-{C73FB087-5C7E-4C87-A7F0-0B078304D5F6}" dt="2023-10-19T10:07:41.397" v="1810"/>
          <ac:spMkLst>
            <pc:docMk/>
            <pc:sldMk cId="1093639588" sldId="273"/>
            <ac:spMk id="9" creationId="{F13C74B1-5B17-4795-BED0-7140497B445A}"/>
          </ac:spMkLst>
        </pc:spChg>
        <pc:spChg chg="add del">
          <ac:chgData name="Stephen Grice" userId="c5eec2dcf7286aea" providerId="Windows Live" clId="Web-{C73FB087-5C7E-4C87-A7F0-0B078304D5F6}" dt="2023-10-19T10:07:41.397" v="1810"/>
          <ac:spMkLst>
            <pc:docMk/>
            <pc:sldMk cId="1093639588" sldId="273"/>
            <ac:spMk id="11" creationId="{D4974D33-8DC5-464E-8C6D-BE58F0669C17}"/>
          </ac:spMkLst>
        </pc:spChg>
        <pc:picChg chg="add">
          <ac:chgData name="Stephen Grice" userId="c5eec2dcf7286aea" providerId="Windows Live" clId="Web-{C73FB087-5C7E-4C87-A7F0-0B078304D5F6}" dt="2023-10-19T10:06:56.286" v="1807"/>
          <ac:picMkLst>
            <pc:docMk/>
            <pc:sldMk cId="1093639588" sldId="273"/>
            <ac:picMk id="5" creationId="{16FFC54B-2A58-AC12-315B-F47BDB321334}"/>
          </ac:picMkLst>
        </pc:picChg>
      </pc:sldChg>
      <pc:sldChg chg="add replId">
        <pc:chgData name="Stephen Grice" userId="c5eec2dcf7286aea" providerId="Windows Live" clId="Web-{C73FB087-5C7E-4C87-A7F0-0B078304D5F6}" dt="2023-10-19T10:09:48.025" v="1820"/>
        <pc:sldMkLst>
          <pc:docMk/>
          <pc:sldMk cId="1041981052" sldId="274"/>
        </pc:sldMkLst>
      </pc:sldChg>
      <pc:sldChg chg="modSp add del ord replId">
        <pc:chgData name="Stephen Grice" userId="c5eec2dcf7286aea" providerId="Windows Live" clId="Web-{C73FB087-5C7E-4C87-A7F0-0B078304D5F6}" dt="2023-10-19T10:16:14.519" v="1909"/>
        <pc:sldMkLst>
          <pc:docMk/>
          <pc:sldMk cId="751203593" sldId="275"/>
        </pc:sldMkLst>
        <pc:spChg chg="mod">
          <ac:chgData name="Stephen Grice" userId="c5eec2dcf7286aea" providerId="Windows Live" clId="Web-{C73FB087-5C7E-4C87-A7F0-0B078304D5F6}" dt="2023-10-19T10:10:09.994" v="1834" actId="20577"/>
          <ac:spMkLst>
            <pc:docMk/>
            <pc:sldMk cId="751203593" sldId="275"/>
            <ac:spMk id="2" creationId="{E5F64CB5-8AC9-B2B1-D6E3-43584BD2308E}"/>
          </ac:spMkLst>
        </pc:spChg>
      </pc:sldChg>
      <pc:sldChg chg="modSp new del ord">
        <pc:chgData name="Stephen Grice" userId="c5eec2dcf7286aea" providerId="Windows Live" clId="Web-{C73FB087-5C7E-4C87-A7F0-0B078304D5F6}" dt="2023-10-19T10:16:45.316" v="1928"/>
        <pc:sldMkLst>
          <pc:docMk/>
          <pc:sldMk cId="800656539" sldId="276"/>
        </pc:sldMkLst>
        <pc:spChg chg="mod">
          <ac:chgData name="Stephen Grice" userId="c5eec2dcf7286aea" providerId="Windows Live" clId="Web-{C73FB087-5C7E-4C87-A7F0-0B078304D5F6}" dt="2023-10-19T10:10:30.573" v="1850" actId="20577"/>
          <ac:spMkLst>
            <pc:docMk/>
            <pc:sldMk cId="800656539" sldId="276"/>
            <ac:spMk id="2" creationId="{33FE9854-6E10-C70A-0AFE-C35467E900B8}"/>
          </ac:spMkLst>
        </pc:spChg>
      </pc:sldChg>
      <pc:sldChg chg="addSp modSp new del">
        <pc:chgData name="Stephen Grice" userId="c5eec2dcf7286aea" providerId="Windows Live" clId="Web-{C73FB087-5C7E-4C87-A7F0-0B078304D5F6}" dt="2023-10-19T10:11:05.511" v="1862"/>
        <pc:sldMkLst>
          <pc:docMk/>
          <pc:sldMk cId="1767534933" sldId="277"/>
        </pc:sldMkLst>
        <pc:spChg chg="mod">
          <ac:chgData name="Stephen Grice" userId="c5eec2dcf7286aea" providerId="Windows Live" clId="Web-{C73FB087-5C7E-4C87-A7F0-0B078304D5F6}" dt="2023-10-19T10:10:48.448" v="1858" actId="20577"/>
          <ac:spMkLst>
            <pc:docMk/>
            <pc:sldMk cId="1767534933" sldId="277"/>
            <ac:spMk id="2" creationId="{9A0E1C60-9283-528D-A40E-5525C2A959B6}"/>
          </ac:spMkLst>
        </pc:spChg>
        <pc:spChg chg="add mod">
          <ac:chgData name="Stephen Grice" userId="c5eec2dcf7286aea" providerId="Windows Live" clId="Web-{C73FB087-5C7E-4C87-A7F0-0B078304D5F6}" dt="2023-10-19T10:10:54.792" v="1860"/>
          <ac:spMkLst>
            <pc:docMk/>
            <pc:sldMk cId="1767534933" sldId="277"/>
            <ac:spMk id="4" creationId="{24C70554-96E3-D5D9-0F26-BBFBB800B97C}"/>
          </ac:spMkLst>
        </pc:spChg>
      </pc:sldChg>
      <pc:sldChg chg="modSp add replId">
        <pc:chgData name="Stephen Grice" userId="c5eec2dcf7286aea" providerId="Windows Live" clId="Web-{C73FB087-5C7E-4C87-A7F0-0B078304D5F6}" dt="2023-10-19T10:11:25.043" v="1881" actId="20577"/>
        <pc:sldMkLst>
          <pc:docMk/>
          <pc:sldMk cId="3229161517" sldId="278"/>
        </pc:sldMkLst>
        <pc:spChg chg="mod">
          <ac:chgData name="Stephen Grice" userId="c5eec2dcf7286aea" providerId="Windows Live" clId="Web-{C73FB087-5C7E-4C87-A7F0-0B078304D5F6}" dt="2023-10-19T10:11:10.996" v="1871" actId="20577"/>
          <ac:spMkLst>
            <pc:docMk/>
            <pc:sldMk cId="3229161517" sldId="278"/>
            <ac:spMk id="2" creationId="{158F595B-64EE-40D6-5E11-A33E94926E7A}"/>
          </ac:spMkLst>
        </pc:spChg>
        <pc:spChg chg="mod">
          <ac:chgData name="Stephen Grice" userId="c5eec2dcf7286aea" providerId="Windows Live" clId="Web-{C73FB087-5C7E-4C87-A7F0-0B078304D5F6}" dt="2023-10-19T10:11:25.043" v="1881" actId="20577"/>
          <ac:spMkLst>
            <pc:docMk/>
            <pc:sldMk cId="3229161517" sldId="278"/>
            <ac:spMk id="3" creationId="{74648B4C-CE95-168C-2CB4-82F1A2F43378}"/>
          </ac:spMkLst>
        </pc:spChg>
      </pc:sldChg>
      <pc:sldChg chg="addSp delSp modSp new mod setBg">
        <pc:chgData name="Stephen Grice" userId="c5eec2dcf7286aea" providerId="Windows Live" clId="Web-{C73FB087-5C7E-4C87-A7F0-0B078304D5F6}" dt="2023-10-19T10:16:07.737" v="1907"/>
        <pc:sldMkLst>
          <pc:docMk/>
          <pc:sldMk cId="194026599" sldId="279"/>
        </pc:sldMkLst>
        <pc:spChg chg="mod">
          <ac:chgData name="Stephen Grice" userId="c5eec2dcf7286aea" providerId="Windows Live" clId="Web-{C73FB087-5C7E-4C87-A7F0-0B078304D5F6}" dt="2023-10-19T10:13:09.545" v="1896"/>
          <ac:spMkLst>
            <pc:docMk/>
            <pc:sldMk cId="194026599" sldId="279"/>
            <ac:spMk id="2" creationId="{5476B77E-5B3C-AB24-7AE0-7F31413795AF}"/>
          </ac:spMkLst>
        </pc:spChg>
        <pc:spChg chg="add del mod">
          <ac:chgData name="Stephen Grice" userId="c5eec2dcf7286aea" providerId="Windows Live" clId="Web-{C73FB087-5C7E-4C87-A7F0-0B078304D5F6}" dt="2023-10-19T10:16:07.737" v="1907"/>
          <ac:spMkLst>
            <pc:docMk/>
            <pc:sldMk cId="194026599" sldId="279"/>
            <ac:spMk id="3" creationId="{9D4C81C3-A2C6-A694-283E-AFBD2AD450D1}"/>
          </ac:spMkLst>
        </pc:spChg>
        <pc:spChg chg="add">
          <ac:chgData name="Stephen Grice" userId="c5eec2dcf7286aea" providerId="Windows Live" clId="Web-{C73FB087-5C7E-4C87-A7F0-0B078304D5F6}" dt="2023-10-19T10:13:09.545" v="1896"/>
          <ac:spMkLst>
            <pc:docMk/>
            <pc:sldMk cId="194026599" sldId="279"/>
            <ac:spMk id="8" creationId="{FFD48BC7-DC40-47DE-87EE-9F4B6ECB9ABB}"/>
          </ac:spMkLst>
        </pc:spChg>
        <pc:spChg chg="add">
          <ac:chgData name="Stephen Grice" userId="c5eec2dcf7286aea" providerId="Windows Live" clId="Web-{C73FB087-5C7E-4C87-A7F0-0B078304D5F6}" dt="2023-10-19T10:13:09.545" v="1896"/>
          <ac:spMkLst>
            <pc:docMk/>
            <pc:sldMk cId="194026599" sldId="279"/>
            <ac:spMk id="10" creationId="{E502BBC7-2C76-46F3-BC24-5985BC13DB88}"/>
          </ac:spMkLst>
        </pc:spChg>
        <pc:spChg chg="add">
          <ac:chgData name="Stephen Grice" userId="c5eec2dcf7286aea" providerId="Windows Live" clId="Web-{C73FB087-5C7E-4C87-A7F0-0B078304D5F6}" dt="2023-10-19T10:13:09.545" v="1896"/>
          <ac:spMkLst>
            <pc:docMk/>
            <pc:sldMk cId="194026599" sldId="279"/>
            <ac:spMk id="12" creationId="{C7F28D52-2A5F-4D23-81AE-7CB8B591C7AF}"/>
          </ac:spMkLst>
        </pc:spChg>
        <pc:spChg chg="add">
          <ac:chgData name="Stephen Grice" userId="c5eec2dcf7286aea" providerId="Windows Live" clId="Web-{C73FB087-5C7E-4C87-A7F0-0B078304D5F6}" dt="2023-10-19T10:13:09.545" v="1896"/>
          <ac:spMkLst>
            <pc:docMk/>
            <pc:sldMk cId="194026599" sldId="279"/>
            <ac:spMk id="14" creationId="{3629484E-3792-4B3D-89AD-7C8A1ED0E0D4}"/>
          </ac:spMkLst>
        </pc:spChg>
      </pc:sldChg>
      <pc:sldChg chg="modSp add del replId">
        <pc:chgData name="Stephen Grice" userId="c5eec2dcf7286aea" providerId="Windows Live" clId="Web-{C73FB087-5C7E-4C87-A7F0-0B078304D5F6}" dt="2023-10-19T10:16:05.159" v="1906"/>
        <pc:sldMkLst>
          <pc:docMk/>
          <pc:sldMk cId="10073880" sldId="280"/>
        </pc:sldMkLst>
        <pc:spChg chg="mod">
          <ac:chgData name="Stephen Grice" userId="c5eec2dcf7286aea" providerId="Windows Live" clId="Web-{C73FB087-5C7E-4C87-A7F0-0B078304D5F6}" dt="2023-10-19T10:15:46.315" v="1904" actId="20577"/>
          <ac:spMkLst>
            <pc:docMk/>
            <pc:sldMk cId="10073880" sldId="280"/>
            <ac:spMk id="2" creationId="{5476B77E-5B3C-AB24-7AE0-7F31413795AF}"/>
          </ac:spMkLst>
        </pc:spChg>
      </pc:sldChg>
      <pc:sldChg chg="modSp add replId">
        <pc:chgData name="Stephen Grice" userId="c5eec2dcf7286aea" providerId="Windows Live" clId="Web-{C73FB087-5C7E-4C87-A7F0-0B078304D5F6}" dt="2023-10-19T10:16:20.113" v="1911" actId="20577"/>
        <pc:sldMkLst>
          <pc:docMk/>
          <pc:sldMk cId="2893102868" sldId="280"/>
        </pc:sldMkLst>
        <pc:spChg chg="mod">
          <ac:chgData name="Stephen Grice" userId="c5eec2dcf7286aea" providerId="Windows Live" clId="Web-{C73FB087-5C7E-4C87-A7F0-0B078304D5F6}" dt="2023-10-19T10:16:20.113" v="1911" actId="20577"/>
          <ac:spMkLst>
            <pc:docMk/>
            <pc:sldMk cId="2893102868" sldId="280"/>
            <ac:spMk id="2" creationId="{5476B77E-5B3C-AB24-7AE0-7F31413795AF}"/>
          </ac:spMkLst>
        </pc:spChg>
      </pc:sldChg>
      <pc:sldChg chg="modSp add replId">
        <pc:chgData name="Stephen Grice" userId="c5eec2dcf7286aea" providerId="Windows Live" clId="Web-{C73FB087-5C7E-4C87-A7F0-0B078304D5F6}" dt="2023-10-19T10:16:39.441" v="1927" actId="20577"/>
        <pc:sldMkLst>
          <pc:docMk/>
          <pc:sldMk cId="902120375" sldId="281"/>
        </pc:sldMkLst>
        <pc:spChg chg="mod">
          <ac:chgData name="Stephen Grice" userId="c5eec2dcf7286aea" providerId="Windows Live" clId="Web-{C73FB087-5C7E-4C87-A7F0-0B078304D5F6}" dt="2023-10-19T10:16:32.566" v="1919" actId="20577"/>
          <ac:spMkLst>
            <pc:docMk/>
            <pc:sldMk cId="902120375" sldId="281"/>
            <ac:spMk id="2" creationId="{5476B77E-5B3C-AB24-7AE0-7F31413795AF}"/>
          </ac:spMkLst>
        </pc:spChg>
        <pc:spChg chg="mod">
          <ac:chgData name="Stephen Grice" userId="c5eec2dcf7286aea" providerId="Windows Live" clId="Web-{C73FB087-5C7E-4C87-A7F0-0B078304D5F6}" dt="2023-10-19T10:16:39.441" v="1927" actId="20577"/>
          <ac:spMkLst>
            <pc:docMk/>
            <pc:sldMk cId="902120375" sldId="281"/>
            <ac:spMk id="3" creationId="{9D4C81C3-A2C6-A694-283E-AFBD2AD450D1}"/>
          </ac:spMkLst>
        </pc:spChg>
      </pc:sldChg>
      <pc:sldChg chg="add del replId">
        <pc:chgData name="Stephen Grice" userId="c5eec2dcf7286aea" providerId="Windows Live" clId="Web-{C73FB087-5C7E-4C87-A7F0-0B078304D5F6}" dt="2023-10-19T10:15:44.268" v="1903"/>
        <pc:sldMkLst>
          <pc:docMk/>
          <pc:sldMk cId="3730577490" sldId="281"/>
        </pc:sldMkLst>
      </pc:sldChg>
      <pc:sldChg chg="modSp add ord replId modNotes">
        <pc:chgData name="Stephen Grice" userId="c5eec2dcf7286aea" providerId="Windows Live" clId="Web-{C73FB087-5C7E-4C87-A7F0-0B078304D5F6}" dt="2023-10-19T10:23:13.013" v="2141" actId="20577"/>
        <pc:sldMkLst>
          <pc:docMk/>
          <pc:sldMk cId="3704220392" sldId="282"/>
        </pc:sldMkLst>
        <pc:spChg chg="mod">
          <ac:chgData name="Stephen Grice" userId="c5eec2dcf7286aea" providerId="Windows Live" clId="Web-{C73FB087-5C7E-4C87-A7F0-0B078304D5F6}" dt="2023-10-19T10:23:13.013" v="2141" actId="20577"/>
          <ac:spMkLst>
            <pc:docMk/>
            <pc:sldMk cId="3704220392" sldId="282"/>
            <ac:spMk id="2" creationId="{00000000-0000-0000-0000-000000000000}"/>
          </ac:spMkLst>
        </pc:spChg>
      </pc:sldChg>
      <pc:sldChg chg="addSp modSp add mod replId setBg">
        <pc:chgData name="Stephen Grice" userId="c5eec2dcf7286aea" providerId="Windows Live" clId="Web-{C73FB087-5C7E-4C87-A7F0-0B078304D5F6}" dt="2023-10-19T10:23:39.514" v="2142"/>
        <pc:sldMkLst>
          <pc:docMk/>
          <pc:sldMk cId="644016664" sldId="283"/>
        </pc:sldMkLst>
        <pc:spChg chg="mod">
          <ac:chgData name="Stephen Grice" userId="c5eec2dcf7286aea" providerId="Windows Live" clId="Web-{C73FB087-5C7E-4C87-A7F0-0B078304D5F6}" dt="2023-10-19T10:23:39.514" v="2142"/>
          <ac:spMkLst>
            <pc:docMk/>
            <pc:sldMk cId="644016664" sldId="283"/>
            <ac:spMk id="2" creationId="{3B2AD356-01CA-6625-9C99-AC2C3E28E634}"/>
          </ac:spMkLst>
        </pc:spChg>
        <pc:spChg chg="mod">
          <ac:chgData name="Stephen Grice" userId="c5eec2dcf7286aea" providerId="Windows Live" clId="Web-{C73FB087-5C7E-4C87-A7F0-0B078304D5F6}" dt="2023-10-19T10:23:39.514" v="2142"/>
          <ac:spMkLst>
            <pc:docMk/>
            <pc:sldMk cId="644016664" sldId="283"/>
            <ac:spMk id="3" creationId="{8954B15F-5E5C-FEC2-3056-B8CCF18854E5}"/>
          </ac:spMkLst>
        </pc:spChg>
        <pc:spChg chg="add">
          <ac:chgData name="Stephen Grice" userId="c5eec2dcf7286aea" providerId="Windows Live" clId="Web-{C73FB087-5C7E-4C87-A7F0-0B078304D5F6}" dt="2023-10-19T10:23:39.514" v="2142"/>
          <ac:spMkLst>
            <pc:docMk/>
            <pc:sldMk cId="644016664" sldId="283"/>
            <ac:spMk id="8" creationId="{C7D023E4-8DE1-436E-9847-ED6A4B4B04FD}"/>
          </ac:spMkLst>
        </pc:spChg>
        <pc:spChg chg="add">
          <ac:chgData name="Stephen Grice" userId="c5eec2dcf7286aea" providerId="Windows Live" clId="Web-{C73FB087-5C7E-4C87-A7F0-0B078304D5F6}" dt="2023-10-19T10:23:39.514" v="2142"/>
          <ac:spMkLst>
            <pc:docMk/>
            <pc:sldMk cId="644016664" sldId="283"/>
            <ac:spMk id="10" creationId="{63C1F321-BB96-4700-B3CE-1A6156067F44}"/>
          </ac:spMkLst>
        </pc:spChg>
        <pc:grpChg chg="add">
          <ac:chgData name="Stephen Grice" userId="c5eec2dcf7286aea" providerId="Windows Live" clId="Web-{C73FB087-5C7E-4C87-A7F0-0B078304D5F6}" dt="2023-10-19T10:23:39.514" v="2142"/>
          <ac:grpSpMkLst>
            <pc:docMk/>
            <pc:sldMk cId="644016664" sldId="283"/>
            <ac:grpSpMk id="12" creationId="{3FA1AD64-F15F-417D-956C-B2C211FC905E}"/>
          </ac:grpSpMkLst>
        </pc:grpChg>
        <pc:grpChg chg="add">
          <ac:chgData name="Stephen Grice" userId="c5eec2dcf7286aea" providerId="Windows Live" clId="Web-{C73FB087-5C7E-4C87-A7F0-0B078304D5F6}" dt="2023-10-19T10:23:39.514" v="2142"/>
          <ac:grpSpMkLst>
            <pc:docMk/>
            <pc:sldMk cId="644016664" sldId="283"/>
            <ac:grpSpMk id="16" creationId="{43F5E015-E085-4624-B431-B42414448684}"/>
          </ac:grpSpMkLst>
        </pc:grpChg>
      </pc:sldChg>
      <pc:sldChg chg="modSp add replId">
        <pc:chgData name="Stephen Grice" userId="c5eec2dcf7286aea" providerId="Windows Live" clId="Web-{C73FB087-5C7E-4C87-A7F0-0B078304D5F6}" dt="2023-10-19T10:21:18.308" v="2040" actId="20577"/>
        <pc:sldMkLst>
          <pc:docMk/>
          <pc:sldMk cId="939061619" sldId="284"/>
        </pc:sldMkLst>
        <pc:spChg chg="mod">
          <ac:chgData name="Stephen Grice" userId="c5eec2dcf7286aea" providerId="Windows Live" clId="Web-{C73FB087-5C7E-4C87-A7F0-0B078304D5F6}" dt="2023-10-19T10:21:18.308" v="2040" actId="20577"/>
          <ac:spMkLst>
            <pc:docMk/>
            <pc:sldMk cId="939061619" sldId="284"/>
            <ac:spMk id="2" creationId="{9970C804-315B-5ED3-E6CB-99A2A50207F6}"/>
          </ac:spMkLst>
        </pc:spChg>
      </pc:sldChg>
      <pc:sldChg chg="addSp modSp add mod ord replId setBg addAnim">
        <pc:chgData name="Stephen Grice" userId="c5eec2dcf7286aea" providerId="Windows Live" clId="Web-{C73FB087-5C7E-4C87-A7F0-0B078304D5F6}" dt="2023-10-19T10:27:48.645" v="2433" actId="20577"/>
        <pc:sldMkLst>
          <pc:docMk/>
          <pc:sldMk cId="2182933735" sldId="285"/>
        </pc:sldMkLst>
        <pc:spChg chg="mod">
          <ac:chgData name="Stephen Grice" userId="c5eec2dcf7286aea" providerId="Windows Live" clId="Web-{C73FB087-5C7E-4C87-A7F0-0B078304D5F6}" dt="2023-10-19T10:27:39.473" v="2430"/>
          <ac:spMkLst>
            <pc:docMk/>
            <pc:sldMk cId="2182933735" sldId="285"/>
            <ac:spMk id="2" creationId="{3B2AD356-01CA-6625-9C99-AC2C3E28E634}"/>
          </ac:spMkLst>
        </pc:spChg>
        <pc:spChg chg="mod">
          <ac:chgData name="Stephen Grice" userId="c5eec2dcf7286aea" providerId="Windows Live" clId="Web-{C73FB087-5C7E-4C87-A7F0-0B078304D5F6}" dt="2023-10-19T10:27:48.645" v="2433" actId="20577"/>
          <ac:spMkLst>
            <pc:docMk/>
            <pc:sldMk cId="2182933735" sldId="285"/>
            <ac:spMk id="3" creationId="{8954B15F-5E5C-FEC2-3056-B8CCF18854E5}"/>
          </ac:spMkLst>
        </pc:spChg>
        <pc:spChg chg="add">
          <ac:chgData name="Stephen Grice" userId="c5eec2dcf7286aea" providerId="Windows Live" clId="Web-{C73FB087-5C7E-4C87-A7F0-0B078304D5F6}" dt="2023-10-19T10:27:39.473" v="2430"/>
          <ac:spMkLst>
            <pc:docMk/>
            <pc:sldMk cId="2182933735" sldId="285"/>
            <ac:spMk id="9" creationId="{C1DD1A8A-57D5-4A81-AD04-532B043C5611}"/>
          </ac:spMkLst>
        </pc:spChg>
        <pc:spChg chg="add">
          <ac:chgData name="Stephen Grice" userId="c5eec2dcf7286aea" providerId="Windows Live" clId="Web-{C73FB087-5C7E-4C87-A7F0-0B078304D5F6}" dt="2023-10-19T10:27:39.473" v="2430"/>
          <ac:spMkLst>
            <pc:docMk/>
            <pc:sldMk cId="2182933735" sldId="285"/>
            <ac:spMk id="11" creationId="{007891EC-4501-44ED-A8C8-B11B6DB767AB}"/>
          </ac:spMkLst>
        </pc:spChg>
        <pc:picChg chg="add">
          <ac:chgData name="Stephen Grice" userId="c5eec2dcf7286aea" providerId="Windows Live" clId="Web-{C73FB087-5C7E-4C87-A7F0-0B078304D5F6}" dt="2023-10-19T10:27:39.473" v="2430"/>
          <ac:picMkLst>
            <pc:docMk/>
            <pc:sldMk cId="2182933735" sldId="285"/>
            <ac:picMk id="5" creationId="{B5356BB7-6395-86FE-8C79-4D9B51A03EAF}"/>
          </ac:picMkLst>
        </pc:picChg>
      </pc:sldChg>
      <pc:sldChg chg="modSp add ord replId">
        <pc:chgData name="Stephen Grice" userId="c5eec2dcf7286aea" providerId="Windows Live" clId="Web-{C73FB087-5C7E-4C87-A7F0-0B078304D5F6}" dt="2023-10-19T10:25:58.018" v="2348" actId="20577"/>
        <pc:sldMkLst>
          <pc:docMk/>
          <pc:sldMk cId="3896712896" sldId="286"/>
        </pc:sldMkLst>
        <pc:spChg chg="mod">
          <ac:chgData name="Stephen Grice" userId="c5eec2dcf7286aea" providerId="Windows Live" clId="Web-{C73FB087-5C7E-4C87-A7F0-0B078304D5F6}" dt="2023-10-19T10:24:50.516" v="2160" actId="20577"/>
          <ac:spMkLst>
            <pc:docMk/>
            <pc:sldMk cId="3896712896" sldId="286"/>
            <ac:spMk id="2" creationId="{E5F64CB5-8AC9-B2B1-D6E3-43584BD2308E}"/>
          </ac:spMkLst>
        </pc:spChg>
        <pc:spChg chg="mod">
          <ac:chgData name="Stephen Grice" userId="c5eec2dcf7286aea" providerId="Windows Live" clId="Web-{C73FB087-5C7E-4C87-A7F0-0B078304D5F6}" dt="2023-10-19T10:25:58.018" v="2348" actId="20577"/>
          <ac:spMkLst>
            <pc:docMk/>
            <pc:sldMk cId="3896712896" sldId="286"/>
            <ac:spMk id="3" creationId="{2368C1C8-DA61-8E91-124F-6DBC9D634701}"/>
          </ac:spMkLst>
        </pc:spChg>
      </pc:sldChg>
      <pc:sldChg chg="modSp add replId">
        <pc:chgData name="Stephen Grice" userId="c5eec2dcf7286aea" providerId="Windows Live" clId="Web-{C73FB087-5C7E-4C87-A7F0-0B078304D5F6}" dt="2023-10-19T10:28:52.084" v="2457" actId="20577"/>
        <pc:sldMkLst>
          <pc:docMk/>
          <pc:sldMk cId="2221070001" sldId="287"/>
        </pc:sldMkLst>
        <pc:spChg chg="mod">
          <ac:chgData name="Stephen Grice" userId="c5eec2dcf7286aea" providerId="Windows Live" clId="Web-{C73FB087-5C7E-4C87-A7F0-0B078304D5F6}" dt="2023-10-19T10:28:44.162" v="2448" actId="20577"/>
          <ac:spMkLst>
            <pc:docMk/>
            <pc:sldMk cId="2221070001" sldId="287"/>
            <ac:spMk id="2" creationId="{3B2AD356-01CA-6625-9C99-AC2C3E28E634}"/>
          </ac:spMkLst>
        </pc:spChg>
        <pc:spChg chg="mod">
          <ac:chgData name="Stephen Grice" userId="c5eec2dcf7286aea" providerId="Windows Live" clId="Web-{C73FB087-5C7E-4C87-A7F0-0B078304D5F6}" dt="2023-10-19T10:28:52.084" v="2457" actId="20577"/>
          <ac:spMkLst>
            <pc:docMk/>
            <pc:sldMk cId="2221070001" sldId="287"/>
            <ac:spMk id="3" creationId="{8954B15F-5E5C-FEC2-3056-B8CCF18854E5}"/>
          </ac:spMkLst>
        </pc:spChg>
      </pc:sldChg>
      <pc:sldMasterChg chg="add del addSldLayout delSldLayout">
        <pc:chgData name="Stephen Grice" userId="c5eec2dcf7286aea" providerId="Windows Live" clId="Web-{C73FB087-5C7E-4C87-A7F0-0B078304D5F6}" dt="2023-10-19T10:07:41.397" v="1810"/>
        <pc:sldMasterMkLst>
          <pc:docMk/>
          <pc:sldMasterMk cId="2460954070" sldId="2147483660"/>
        </pc:sldMasterMkLst>
        <pc:sldLayoutChg chg="add del">
          <pc:chgData name="Stephen Grice" userId="c5eec2dcf7286aea" providerId="Windows Live" clId="Web-{C73FB087-5C7E-4C87-A7F0-0B078304D5F6}" dt="2023-10-19T10:07:41.397" v="1810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Stephen Grice" userId="c5eec2dcf7286aea" providerId="Windows Live" clId="Web-{C73FB087-5C7E-4C87-A7F0-0B078304D5F6}" dt="2023-10-19T10:07:41.397" v="1810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Stephen Grice" userId="c5eec2dcf7286aea" providerId="Windows Live" clId="Web-{C73FB087-5C7E-4C87-A7F0-0B078304D5F6}" dt="2023-10-19T10:07:41.397" v="1810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Stephen Grice" userId="c5eec2dcf7286aea" providerId="Windows Live" clId="Web-{C73FB087-5C7E-4C87-A7F0-0B078304D5F6}" dt="2023-10-19T10:07:41.397" v="1810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Stephen Grice" userId="c5eec2dcf7286aea" providerId="Windows Live" clId="Web-{C73FB087-5C7E-4C87-A7F0-0B078304D5F6}" dt="2023-10-19T10:07:41.397" v="1810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Stephen Grice" userId="c5eec2dcf7286aea" providerId="Windows Live" clId="Web-{C73FB087-5C7E-4C87-A7F0-0B078304D5F6}" dt="2023-10-19T10:07:41.397" v="1810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Stephen Grice" userId="c5eec2dcf7286aea" providerId="Windows Live" clId="Web-{C73FB087-5C7E-4C87-A7F0-0B078304D5F6}" dt="2023-10-19T10:07:41.397" v="1810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Stephen Grice" userId="c5eec2dcf7286aea" providerId="Windows Live" clId="Web-{C73FB087-5C7E-4C87-A7F0-0B078304D5F6}" dt="2023-10-19T10:07:41.397" v="1810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Stephen Grice" userId="c5eec2dcf7286aea" providerId="Windows Live" clId="Web-{C73FB087-5C7E-4C87-A7F0-0B078304D5F6}" dt="2023-10-19T10:07:41.397" v="1810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Stephen Grice" userId="c5eec2dcf7286aea" providerId="Windows Live" clId="Web-{C73FB087-5C7E-4C87-A7F0-0B078304D5F6}" dt="2023-10-19T10:07:41.397" v="1810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Stephen Grice" userId="c5eec2dcf7286aea" providerId="Windows Live" clId="Web-{C73FB087-5C7E-4C87-A7F0-0B078304D5F6}" dt="2023-10-19T10:07:41.397" v="181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Stephen Grice" userId="c5eec2dcf7286aea" providerId="Windows Live" clId="Web-{C73FB087-5C7E-4C87-A7F0-0B078304D5F6}" dt="2023-10-19T10:07:41.397" v="1810"/>
        <pc:sldMasterMkLst>
          <pc:docMk/>
          <pc:sldMasterMk cId="2421441236" sldId="2147483672"/>
        </pc:sldMasterMkLst>
        <pc:sldLayoutChg chg="add del mod replId">
          <pc:chgData name="Stephen Grice" userId="c5eec2dcf7286aea" providerId="Windows Live" clId="Web-{C73FB087-5C7E-4C87-A7F0-0B078304D5F6}" dt="2023-10-19T10:07:41.397" v="1810"/>
          <pc:sldLayoutMkLst>
            <pc:docMk/>
            <pc:sldMasterMk cId="2421441236" sldId="2147483672"/>
            <pc:sldLayoutMk cId="3537789842" sldId="2147483673"/>
          </pc:sldLayoutMkLst>
        </pc:sldLayoutChg>
        <pc:sldLayoutChg chg="add del mod replId">
          <pc:chgData name="Stephen Grice" userId="c5eec2dcf7286aea" providerId="Windows Live" clId="Web-{C73FB087-5C7E-4C87-A7F0-0B078304D5F6}" dt="2023-10-19T10:07:41.397" v="1810"/>
          <pc:sldLayoutMkLst>
            <pc:docMk/>
            <pc:sldMasterMk cId="2421441236" sldId="2147483672"/>
            <pc:sldLayoutMk cId="1091459488" sldId="2147483674"/>
          </pc:sldLayoutMkLst>
        </pc:sldLayoutChg>
        <pc:sldLayoutChg chg="add del mod replId">
          <pc:chgData name="Stephen Grice" userId="c5eec2dcf7286aea" providerId="Windows Live" clId="Web-{C73FB087-5C7E-4C87-A7F0-0B078304D5F6}" dt="2023-10-19T10:07:41.397" v="1810"/>
          <pc:sldLayoutMkLst>
            <pc:docMk/>
            <pc:sldMasterMk cId="2421441236" sldId="2147483672"/>
            <pc:sldLayoutMk cId="4012558923" sldId="2147483675"/>
          </pc:sldLayoutMkLst>
        </pc:sldLayoutChg>
        <pc:sldLayoutChg chg="add del mod replId">
          <pc:chgData name="Stephen Grice" userId="c5eec2dcf7286aea" providerId="Windows Live" clId="Web-{C73FB087-5C7E-4C87-A7F0-0B078304D5F6}" dt="2023-10-19T10:07:41.397" v="1810"/>
          <pc:sldLayoutMkLst>
            <pc:docMk/>
            <pc:sldMasterMk cId="2421441236" sldId="2147483672"/>
            <pc:sldLayoutMk cId="1157771661" sldId="2147483676"/>
          </pc:sldLayoutMkLst>
        </pc:sldLayoutChg>
        <pc:sldLayoutChg chg="add del mod replId">
          <pc:chgData name="Stephen Grice" userId="c5eec2dcf7286aea" providerId="Windows Live" clId="Web-{C73FB087-5C7E-4C87-A7F0-0B078304D5F6}" dt="2023-10-19T10:07:41.397" v="1810"/>
          <pc:sldLayoutMkLst>
            <pc:docMk/>
            <pc:sldMasterMk cId="2421441236" sldId="2147483672"/>
            <pc:sldLayoutMk cId="2803054817" sldId="2147483677"/>
          </pc:sldLayoutMkLst>
        </pc:sldLayoutChg>
        <pc:sldLayoutChg chg="add del mod replId">
          <pc:chgData name="Stephen Grice" userId="c5eec2dcf7286aea" providerId="Windows Live" clId="Web-{C73FB087-5C7E-4C87-A7F0-0B078304D5F6}" dt="2023-10-19T10:07:41.397" v="1810"/>
          <pc:sldLayoutMkLst>
            <pc:docMk/>
            <pc:sldMasterMk cId="2421441236" sldId="2147483672"/>
            <pc:sldLayoutMk cId="4116241381" sldId="2147483678"/>
          </pc:sldLayoutMkLst>
        </pc:sldLayoutChg>
        <pc:sldLayoutChg chg="add del mod replId">
          <pc:chgData name="Stephen Grice" userId="c5eec2dcf7286aea" providerId="Windows Live" clId="Web-{C73FB087-5C7E-4C87-A7F0-0B078304D5F6}" dt="2023-10-19T10:07:41.397" v="1810"/>
          <pc:sldLayoutMkLst>
            <pc:docMk/>
            <pc:sldMasterMk cId="2421441236" sldId="2147483672"/>
            <pc:sldLayoutMk cId="930584634" sldId="2147483679"/>
          </pc:sldLayoutMkLst>
        </pc:sldLayoutChg>
        <pc:sldLayoutChg chg="add del mod replId">
          <pc:chgData name="Stephen Grice" userId="c5eec2dcf7286aea" providerId="Windows Live" clId="Web-{C73FB087-5C7E-4C87-A7F0-0B078304D5F6}" dt="2023-10-19T10:07:41.397" v="1810"/>
          <pc:sldLayoutMkLst>
            <pc:docMk/>
            <pc:sldMasterMk cId="2421441236" sldId="2147483672"/>
            <pc:sldLayoutMk cId="1232145154" sldId="2147483680"/>
          </pc:sldLayoutMkLst>
        </pc:sldLayoutChg>
        <pc:sldLayoutChg chg="add del mod replId">
          <pc:chgData name="Stephen Grice" userId="c5eec2dcf7286aea" providerId="Windows Live" clId="Web-{C73FB087-5C7E-4C87-A7F0-0B078304D5F6}" dt="2023-10-19T10:07:41.397" v="1810"/>
          <pc:sldLayoutMkLst>
            <pc:docMk/>
            <pc:sldMasterMk cId="2421441236" sldId="2147483672"/>
            <pc:sldLayoutMk cId="575758975" sldId="2147483681"/>
          </pc:sldLayoutMkLst>
        </pc:sldLayoutChg>
        <pc:sldLayoutChg chg="add del mod replId">
          <pc:chgData name="Stephen Grice" userId="c5eec2dcf7286aea" providerId="Windows Live" clId="Web-{C73FB087-5C7E-4C87-A7F0-0B078304D5F6}" dt="2023-10-19T10:07:41.397" v="1810"/>
          <pc:sldLayoutMkLst>
            <pc:docMk/>
            <pc:sldMasterMk cId="2421441236" sldId="2147483672"/>
            <pc:sldLayoutMk cId="2266129277" sldId="2147483682"/>
          </pc:sldLayoutMkLst>
        </pc:sldLayoutChg>
        <pc:sldLayoutChg chg="add del mod replId">
          <pc:chgData name="Stephen Grice" userId="c5eec2dcf7286aea" providerId="Windows Live" clId="Web-{C73FB087-5C7E-4C87-A7F0-0B078304D5F6}" dt="2023-10-19T10:07:41.397" v="1810"/>
          <pc:sldLayoutMkLst>
            <pc:docMk/>
            <pc:sldMasterMk cId="2421441236" sldId="2147483672"/>
            <pc:sldLayoutMk cId="3644082922" sldId="2147483683"/>
          </pc:sldLayoutMkLst>
        </pc:sldLayoutChg>
      </pc:sldMasterChg>
    </pc:docChg>
  </pc:docChgLst>
  <pc:docChgLst>
    <pc:chgData name="Stephen Grice" userId="c5eec2dcf7286aea" providerId="Windows Live" clId="Web-{3C31A953-E33E-4741-9DE2-0AB1B84D9EBE}"/>
    <pc:docChg chg="sldOrd modSection">
      <pc:chgData name="Stephen Grice" userId="c5eec2dcf7286aea" providerId="Windows Live" clId="Web-{3C31A953-E33E-4741-9DE2-0AB1B84D9EBE}" dt="2023-10-19T12:36:14.876" v="0"/>
      <pc:docMkLst>
        <pc:docMk/>
      </pc:docMkLst>
      <pc:sldChg chg="ord">
        <pc:chgData name="Stephen Grice" userId="c5eec2dcf7286aea" providerId="Windows Live" clId="Web-{3C31A953-E33E-4741-9DE2-0AB1B84D9EBE}" dt="2023-10-19T12:36:14.876" v="0"/>
        <pc:sldMkLst>
          <pc:docMk/>
          <pc:sldMk cId="3458884577" sldId="294"/>
        </pc:sldMkLst>
      </pc:sldChg>
    </pc:docChg>
  </pc:docChgLst>
  <pc:docChgLst>
    <pc:chgData name="Stephen Grice" userId="c5eec2dcf7286aea" providerId="LiveId" clId="{63564AF1-0110-4749-8B8F-7F5E2FBA9860}"/>
    <pc:docChg chg="custSel addSld modSld sldOrd">
      <pc:chgData name="Stephen Grice" userId="c5eec2dcf7286aea" providerId="LiveId" clId="{63564AF1-0110-4749-8B8F-7F5E2FBA9860}" dt="2023-10-18T19:46:02.685" v="662" actId="20577"/>
      <pc:docMkLst>
        <pc:docMk/>
      </pc:docMkLst>
      <pc:sldChg chg="modSp">
        <pc:chgData name="Stephen Grice" userId="c5eec2dcf7286aea" providerId="LiveId" clId="{63564AF1-0110-4749-8B8F-7F5E2FBA9860}" dt="2023-10-18T19:41:12.542" v="172" actId="20577"/>
        <pc:sldMkLst>
          <pc:docMk/>
          <pc:sldMk cId="109857222" sldId="256"/>
        </pc:sldMkLst>
        <pc:spChg chg="mod">
          <ac:chgData name="Stephen Grice" userId="c5eec2dcf7286aea" providerId="LiveId" clId="{63564AF1-0110-4749-8B8F-7F5E2FBA9860}" dt="2023-10-18T19:40:49.055" v="15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tephen Grice" userId="c5eec2dcf7286aea" providerId="LiveId" clId="{63564AF1-0110-4749-8B8F-7F5E2FBA9860}" dt="2023-10-18T19:41:12.542" v="17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Stephen Grice" userId="c5eec2dcf7286aea" providerId="LiveId" clId="{63564AF1-0110-4749-8B8F-7F5E2FBA9860}" dt="2023-10-18T19:42:35.552" v="380" actId="20577"/>
        <pc:sldMkLst>
          <pc:docMk/>
          <pc:sldMk cId="1815338043" sldId="257"/>
        </pc:sldMkLst>
        <pc:spChg chg="mod">
          <ac:chgData name="Stephen Grice" userId="c5eec2dcf7286aea" providerId="LiveId" clId="{63564AF1-0110-4749-8B8F-7F5E2FBA9860}" dt="2023-10-18T19:41:33.915" v="190" actId="20577"/>
          <ac:spMkLst>
            <pc:docMk/>
            <pc:sldMk cId="1815338043" sldId="257"/>
            <ac:spMk id="2" creationId="{E5F64CB5-8AC9-B2B1-D6E3-43584BD2308E}"/>
          </ac:spMkLst>
        </pc:spChg>
        <pc:spChg chg="mod">
          <ac:chgData name="Stephen Grice" userId="c5eec2dcf7286aea" providerId="LiveId" clId="{63564AF1-0110-4749-8B8F-7F5E2FBA9860}" dt="2023-10-18T19:42:35.552" v="380" actId="20577"/>
          <ac:spMkLst>
            <pc:docMk/>
            <pc:sldMk cId="1815338043" sldId="257"/>
            <ac:spMk id="3" creationId="{2368C1C8-DA61-8E91-124F-6DBC9D634701}"/>
          </ac:spMkLst>
        </pc:spChg>
      </pc:sldChg>
      <pc:sldChg chg="modSp new">
        <pc:chgData name="Stephen Grice" userId="c5eec2dcf7286aea" providerId="LiveId" clId="{63564AF1-0110-4749-8B8F-7F5E2FBA9860}" dt="2023-10-18T19:43:46.387" v="566" actId="20577"/>
        <pc:sldMkLst>
          <pc:docMk/>
          <pc:sldMk cId="3342075140" sldId="258"/>
        </pc:sldMkLst>
        <pc:spChg chg="mod">
          <ac:chgData name="Stephen Grice" userId="c5eec2dcf7286aea" providerId="LiveId" clId="{63564AF1-0110-4749-8B8F-7F5E2FBA9860}" dt="2023-10-18T19:43:03.887" v="388" actId="20577"/>
          <ac:spMkLst>
            <pc:docMk/>
            <pc:sldMk cId="3342075140" sldId="258"/>
            <ac:spMk id="2" creationId="{C83CCD96-24EE-C13E-FFA8-BC63D23F611D}"/>
          </ac:spMkLst>
        </pc:spChg>
        <pc:spChg chg="mod">
          <ac:chgData name="Stephen Grice" userId="c5eec2dcf7286aea" providerId="LiveId" clId="{63564AF1-0110-4749-8B8F-7F5E2FBA9860}" dt="2023-10-18T19:43:46.387" v="566" actId="20577"/>
          <ac:spMkLst>
            <pc:docMk/>
            <pc:sldMk cId="3342075140" sldId="258"/>
            <ac:spMk id="3" creationId="{18F5DFB3-6FC9-9985-A2D4-E73911DAFB05}"/>
          </ac:spMkLst>
        </pc:spChg>
      </pc:sldChg>
      <pc:sldChg chg="modSp new">
        <pc:chgData name="Stephen Grice" userId="c5eec2dcf7286aea" providerId="LiveId" clId="{63564AF1-0110-4749-8B8F-7F5E2FBA9860}" dt="2023-10-18T19:43:55.153" v="578" actId="20577"/>
        <pc:sldMkLst>
          <pc:docMk/>
          <pc:sldMk cId="3193854021" sldId="259"/>
        </pc:sldMkLst>
        <pc:spChg chg="mod">
          <ac:chgData name="Stephen Grice" userId="c5eec2dcf7286aea" providerId="LiveId" clId="{63564AF1-0110-4749-8B8F-7F5E2FBA9860}" dt="2023-10-18T19:43:55.153" v="578" actId="20577"/>
          <ac:spMkLst>
            <pc:docMk/>
            <pc:sldMk cId="3193854021" sldId="259"/>
            <ac:spMk id="2" creationId="{DAFC7C88-E598-2FAA-4B39-A0ED2489A147}"/>
          </ac:spMkLst>
        </pc:spChg>
      </pc:sldChg>
      <pc:sldChg chg="modSp new ord">
        <pc:chgData name="Stephen Grice" userId="c5eec2dcf7286aea" providerId="LiveId" clId="{63564AF1-0110-4749-8B8F-7F5E2FBA9860}" dt="2023-10-18T19:44:27.187" v="592" actId="20577"/>
        <pc:sldMkLst>
          <pc:docMk/>
          <pc:sldMk cId="3914034017" sldId="260"/>
        </pc:sldMkLst>
        <pc:spChg chg="mod">
          <ac:chgData name="Stephen Grice" userId="c5eec2dcf7286aea" providerId="LiveId" clId="{63564AF1-0110-4749-8B8F-7F5E2FBA9860}" dt="2023-10-18T19:44:27.187" v="592" actId="20577"/>
          <ac:spMkLst>
            <pc:docMk/>
            <pc:sldMk cId="3914034017" sldId="260"/>
            <ac:spMk id="2" creationId="{3B2AD356-01CA-6625-9C99-AC2C3E28E634}"/>
          </ac:spMkLst>
        </pc:spChg>
      </pc:sldChg>
      <pc:sldChg chg="modSp new ord">
        <pc:chgData name="Stephen Grice" userId="c5eec2dcf7286aea" providerId="LiveId" clId="{63564AF1-0110-4749-8B8F-7F5E2FBA9860}" dt="2023-10-18T19:45:44.748" v="648" actId="1076"/>
        <pc:sldMkLst>
          <pc:docMk/>
          <pc:sldMk cId="205297869" sldId="261"/>
        </pc:sldMkLst>
        <pc:spChg chg="mod">
          <ac:chgData name="Stephen Grice" userId="c5eec2dcf7286aea" providerId="LiveId" clId="{63564AF1-0110-4749-8B8F-7F5E2FBA9860}" dt="2023-10-18T19:44:44.528" v="614" actId="20577"/>
          <ac:spMkLst>
            <pc:docMk/>
            <pc:sldMk cId="205297869" sldId="261"/>
            <ac:spMk id="2" creationId="{93F1DA7D-6DA8-8A65-87D5-188F46DCD077}"/>
          </ac:spMkLst>
        </pc:spChg>
      </pc:sldChg>
      <pc:sldChg chg="modSp new ord">
        <pc:chgData name="Stephen Grice" userId="c5eec2dcf7286aea" providerId="LiveId" clId="{63564AF1-0110-4749-8B8F-7F5E2FBA9860}" dt="2023-10-18T19:45:16.028" v="628" actId="1076"/>
        <pc:sldMkLst>
          <pc:docMk/>
          <pc:sldMk cId="1009529122" sldId="262"/>
        </pc:sldMkLst>
        <pc:spChg chg="mod">
          <ac:chgData name="Stephen Grice" userId="c5eec2dcf7286aea" providerId="LiveId" clId="{63564AF1-0110-4749-8B8F-7F5E2FBA9860}" dt="2023-10-18T19:45:05.825" v="626" actId="20577"/>
          <ac:spMkLst>
            <pc:docMk/>
            <pc:sldMk cId="1009529122" sldId="262"/>
            <ac:spMk id="2" creationId="{9970C804-315B-5ED3-E6CB-99A2A50207F6}"/>
          </ac:spMkLst>
        </pc:spChg>
      </pc:sldChg>
      <pc:sldChg chg="modSp new ord">
        <pc:chgData name="Stephen Grice" userId="c5eec2dcf7286aea" providerId="LiveId" clId="{63564AF1-0110-4749-8B8F-7F5E2FBA9860}" dt="2023-10-18T19:45:31.121" v="647" actId="1076"/>
        <pc:sldMkLst>
          <pc:docMk/>
          <pc:sldMk cId="4289806707" sldId="263"/>
        </pc:sldMkLst>
        <pc:spChg chg="mod">
          <ac:chgData name="Stephen Grice" userId="c5eec2dcf7286aea" providerId="LiveId" clId="{63564AF1-0110-4749-8B8F-7F5E2FBA9860}" dt="2023-10-18T19:45:23.154" v="646" actId="20577"/>
          <ac:spMkLst>
            <pc:docMk/>
            <pc:sldMk cId="4289806707" sldId="263"/>
            <ac:spMk id="2" creationId="{E8F4BA7D-8242-C34B-B39F-BC4FB7C6053B}"/>
          </ac:spMkLst>
        </pc:spChg>
      </pc:sldChg>
      <pc:sldChg chg="modSp new ord">
        <pc:chgData name="Stephen Grice" userId="c5eec2dcf7286aea" providerId="LiveId" clId="{63564AF1-0110-4749-8B8F-7F5E2FBA9860}" dt="2023-10-18T19:46:02.685" v="662" actId="20577"/>
        <pc:sldMkLst>
          <pc:docMk/>
          <pc:sldMk cId="3168197328" sldId="264"/>
        </pc:sldMkLst>
        <pc:spChg chg="mod">
          <ac:chgData name="Stephen Grice" userId="c5eec2dcf7286aea" providerId="LiveId" clId="{63564AF1-0110-4749-8B8F-7F5E2FBA9860}" dt="2023-10-18T19:46:02.685" v="662" actId="20577"/>
          <ac:spMkLst>
            <pc:docMk/>
            <pc:sldMk cId="3168197328" sldId="264"/>
            <ac:spMk id="2" creationId="{B2382857-6F46-AB40-2A45-C7887583DD08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36DF3D-6FCA-4F63-8491-766CCCB07A7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4F5C1139-ADF5-483A-A607-F97CF57DDC69}">
      <dgm:prSet/>
      <dgm:spPr/>
      <dgm:t>
        <a:bodyPr/>
        <a:lstStyle/>
        <a:p>
          <a:pPr>
            <a:defRPr cap="all"/>
          </a:pPr>
          <a:r>
            <a:rPr lang="en-US"/>
            <a:t>Get fit?</a:t>
          </a:r>
        </a:p>
      </dgm:t>
    </dgm:pt>
    <dgm:pt modelId="{B034967D-EA91-4348-B807-7850757C46BF}" type="parTrans" cxnId="{7DD61273-DA29-44CE-91A1-730CAFDE8B2F}">
      <dgm:prSet/>
      <dgm:spPr/>
      <dgm:t>
        <a:bodyPr/>
        <a:lstStyle/>
        <a:p>
          <a:endParaRPr lang="en-US"/>
        </a:p>
      </dgm:t>
    </dgm:pt>
    <dgm:pt modelId="{4C7D19C6-213A-4242-BA45-55602C8B75A5}" type="sibTrans" cxnId="{7DD61273-DA29-44CE-91A1-730CAFDE8B2F}">
      <dgm:prSet/>
      <dgm:spPr/>
      <dgm:t>
        <a:bodyPr/>
        <a:lstStyle/>
        <a:p>
          <a:endParaRPr lang="en-US"/>
        </a:p>
      </dgm:t>
    </dgm:pt>
    <dgm:pt modelId="{F962D904-A703-45CA-AAFF-512BD089D5CA}">
      <dgm:prSet/>
      <dgm:spPr/>
      <dgm:t>
        <a:bodyPr/>
        <a:lstStyle/>
        <a:p>
          <a:pPr>
            <a:defRPr cap="all"/>
          </a:pPr>
          <a:r>
            <a:rPr lang="en-US"/>
            <a:t>Learn a language?</a:t>
          </a:r>
        </a:p>
      </dgm:t>
    </dgm:pt>
    <dgm:pt modelId="{E1B40C4F-D772-4FBD-ACCE-E02ADE5F2CBB}" type="parTrans" cxnId="{F1BF6CC1-F95F-416F-8A0D-E859494FA456}">
      <dgm:prSet/>
      <dgm:spPr/>
      <dgm:t>
        <a:bodyPr/>
        <a:lstStyle/>
        <a:p>
          <a:endParaRPr lang="en-US"/>
        </a:p>
      </dgm:t>
    </dgm:pt>
    <dgm:pt modelId="{7C9B0994-3AEA-412D-8FDC-E619A0DC51E2}" type="sibTrans" cxnId="{F1BF6CC1-F95F-416F-8A0D-E859494FA456}">
      <dgm:prSet/>
      <dgm:spPr/>
      <dgm:t>
        <a:bodyPr/>
        <a:lstStyle/>
        <a:p>
          <a:endParaRPr lang="en-US"/>
        </a:p>
      </dgm:t>
    </dgm:pt>
    <dgm:pt modelId="{878C4A63-E297-45EA-AB7C-AB458F1F4BC3}">
      <dgm:prSet/>
      <dgm:spPr/>
      <dgm:t>
        <a:bodyPr/>
        <a:lstStyle/>
        <a:p>
          <a:pPr>
            <a:defRPr cap="all"/>
          </a:pPr>
          <a:r>
            <a:rPr lang="en-US"/>
            <a:t>Get a better job?</a:t>
          </a:r>
        </a:p>
      </dgm:t>
    </dgm:pt>
    <dgm:pt modelId="{152E4131-28FA-4F4C-B16A-FE6AFE820414}" type="parTrans" cxnId="{CFF83D6D-19DF-459E-ABCE-596073FDDD49}">
      <dgm:prSet/>
      <dgm:spPr/>
      <dgm:t>
        <a:bodyPr/>
        <a:lstStyle/>
        <a:p>
          <a:endParaRPr lang="en-US"/>
        </a:p>
      </dgm:t>
    </dgm:pt>
    <dgm:pt modelId="{85A498BC-A603-4E44-B814-1E388A543DE3}" type="sibTrans" cxnId="{CFF83D6D-19DF-459E-ABCE-596073FDDD49}">
      <dgm:prSet/>
      <dgm:spPr/>
      <dgm:t>
        <a:bodyPr/>
        <a:lstStyle/>
        <a:p>
          <a:endParaRPr lang="en-US"/>
        </a:p>
      </dgm:t>
    </dgm:pt>
    <dgm:pt modelId="{54A6F941-BE78-48E0-9FDF-3FEF44E9AF45}" type="pres">
      <dgm:prSet presAssocID="{2336DF3D-6FCA-4F63-8491-766CCCB07A7D}" presName="root" presStyleCnt="0">
        <dgm:presLayoutVars>
          <dgm:dir/>
          <dgm:resizeHandles val="exact"/>
        </dgm:presLayoutVars>
      </dgm:prSet>
      <dgm:spPr/>
    </dgm:pt>
    <dgm:pt modelId="{FEA2FD14-3AFE-4ADD-BA7C-1287FAD884AF}" type="pres">
      <dgm:prSet presAssocID="{4F5C1139-ADF5-483A-A607-F97CF57DDC69}" presName="compNode" presStyleCnt="0"/>
      <dgm:spPr/>
    </dgm:pt>
    <dgm:pt modelId="{06D2ED0E-4F1B-4106-9660-D07A0230565D}" type="pres">
      <dgm:prSet presAssocID="{4F5C1139-ADF5-483A-A607-F97CF57DDC69}" presName="iconBgRect" presStyleLbl="bgShp" presStyleIdx="0" presStyleCnt="3"/>
      <dgm:spPr/>
    </dgm:pt>
    <dgm:pt modelId="{6235DEB0-4BB6-4814-9E90-3999CA3EF5E4}" type="pres">
      <dgm:prSet presAssocID="{4F5C1139-ADF5-483A-A607-F97CF57DDC6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05400ADD-D9BD-4BC3-8780-B61BABC9E64B}" type="pres">
      <dgm:prSet presAssocID="{4F5C1139-ADF5-483A-A607-F97CF57DDC69}" presName="spaceRect" presStyleCnt="0"/>
      <dgm:spPr/>
    </dgm:pt>
    <dgm:pt modelId="{2693233F-4B12-4B49-9378-CD4CA1342F6F}" type="pres">
      <dgm:prSet presAssocID="{4F5C1139-ADF5-483A-A607-F97CF57DDC69}" presName="textRect" presStyleLbl="revTx" presStyleIdx="0" presStyleCnt="3">
        <dgm:presLayoutVars>
          <dgm:chMax val="1"/>
          <dgm:chPref val="1"/>
        </dgm:presLayoutVars>
      </dgm:prSet>
      <dgm:spPr/>
    </dgm:pt>
    <dgm:pt modelId="{AAD92C53-C011-4CC1-B858-779019B25238}" type="pres">
      <dgm:prSet presAssocID="{4C7D19C6-213A-4242-BA45-55602C8B75A5}" presName="sibTrans" presStyleCnt="0"/>
      <dgm:spPr/>
    </dgm:pt>
    <dgm:pt modelId="{D1CA3027-2F28-421D-A35A-23529300E6E1}" type="pres">
      <dgm:prSet presAssocID="{F962D904-A703-45CA-AAFF-512BD089D5CA}" presName="compNode" presStyleCnt="0"/>
      <dgm:spPr/>
    </dgm:pt>
    <dgm:pt modelId="{7F428889-F305-4057-9743-D781AFD77353}" type="pres">
      <dgm:prSet presAssocID="{F962D904-A703-45CA-AAFF-512BD089D5CA}" presName="iconBgRect" presStyleLbl="bgShp" presStyleIdx="1" presStyleCnt="3"/>
      <dgm:spPr/>
    </dgm:pt>
    <dgm:pt modelId="{659B6BD9-ECE3-400E-8984-18D53DBF4B18}" type="pres">
      <dgm:prSet presAssocID="{F962D904-A703-45CA-AAFF-512BD089D5C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3FF3BFB-3274-4D31-A057-FABB4A0B9738}" type="pres">
      <dgm:prSet presAssocID="{F962D904-A703-45CA-AAFF-512BD089D5CA}" presName="spaceRect" presStyleCnt="0"/>
      <dgm:spPr/>
    </dgm:pt>
    <dgm:pt modelId="{BEAFA91F-565B-49E7-AFA4-044200D97C77}" type="pres">
      <dgm:prSet presAssocID="{F962D904-A703-45CA-AAFF-512BD089D5CA}" presName="textRect" presStyleLbl="revTx" presStyleIdx="1" presStyleCnt="3">
        <dgm:presLayoutVars>
          <dgm:chMax val="1"/>
          <dgm:chPref val="1"/>
        </dgm:presLayoutVars>
      </dgm:prSet>
      <dgm:spPr/>
    </dgm:pt>
    <dgm:pt modelId="{2A3F8187-D0BC-4D27-A72C-63D3FFB17898}" type="pres">
      <dgm:prSet presAssocID="{7C9B0994-3AEA-412D-8FDC-E619A0DC51E2}" presName="sibTrans" presStyleCnt="0"/>
      <dgm:spPr/>
    </dgm:pt>
    <dgm:pt modelId="{3271B742-4EB2-47C0-8BF0-E089F9A55EA1}" type="pres">
      <dgm:prSet presAssocID="{878C4A63-E297-45EA-AB7C-AB458F1F4BC3}" presName="compNode" presStyleCnt="0"/>
      <dgm:spPr/>
    </dgm:pt>
    <dgm:pt modelId="{3AF153CB-22BD-4756-815F-DF8C5202453F}" type="pres">
      <dgm:prSet presAssocID="{878C4A63-E297-45EA-AB7C-AB458F1F4BC3}" presName="iconBgRect" presStyleLbl="bgShp" presStyleIdx="2" presStyleCnt="3"/>
      <dgm:spPr/>
    </dgm:pt>
    <dgm:pt modelId="{9667F118-5DE0-4522-9914-D85350ADB657}" type="pres">
      <dgm:prSet presAssocID="{878C4A63-E297-45EA-AB7C-AB458F1F4BC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1BB9D81-A596-4FD6-903C-17085CF387F3}" type="pres">
      <dgm:prSet presAssocID="{878C4A63-E297-45EA-AB7C-AB458F1F4BC3}" presName="spaceRect" presStyleCnt="0"/>
      <dgm:spPr/>
    </dgm:pt>
    <dgm:pt modelId="{CE39D19E-599D-4B9D-BA51-6464828E02C2}" type="pres">
      <dgm:prSet presAssocID="{878C4A63-E297-45EA-AB7C-AB458F1F4BC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9444C0C-F190-49E5-BF44-8703433D612F}" type="presOf" srcId="{878C4A63-E297-45EA-AB7C-AB458F1F4BC3}" destId="{CE39D19E-599D-4B9D-BA51-6464828E02C2}" srcOrd="0" destOrd="0" presId="urn:microsoft.com/office/officeart/2018/5/layout/IconCircleLabelList"/>
    <dgm:cxn modelId="{CFF83D6D-19DF-459E-ABCE-596073FDDD49}" srcId="{2336DF3D-6FCA-4F63-8491-766CCCB07A7D}" destId="{878C4A63-E297-45EA-AB7C-AB458F1F4BC3}" srcOrd="2" destOrd="0" parTransId="{152E4131-28FA-4F4C-B16A-FE6AFE820414}" sibTransId="{85A498BC-A603-4E44-B814-1E388A543DE3}"/>
    <dgm:cxn modelId="{7DD61273-DA29-44CE-91A1-730CAFDE8B2F}" srcId="{2336DF3D-6FCA-4F63-8491-766CCCB07A7D}" destId="{4F5C1139-ADF5-483A-A607-F97CF57DDC69}" srcOrd="0" destOrd="0" parTransId="{B034967D-EA91-4348-B807-7850757C46BF}" sibTransId="{4C7D19C6-213A-4242-BA45-55602C8B75A5}"/>
    <dgm:cxn modelId="{56F1B474-D640-4662-848C-72BD7F14E197}" type="presOf" srcId="{F962D904-A703-45CA-AAFF-512BD089D5CA}" destId="{BEAFA91F-565B-49E7-AFA4-044200D97C77}" srcOrd="0" destOrd="0" presId="urn:microsoft.com/office/officeart/2018/5/layout/IconCircleLabelList"/>
    <dgm:cxn modelId="{8E53BAAA-39D4-45F0-9C06-0BEEEF425839}" type="presOf" srcId="{2336DF3D-6FCA-4F63-8491-766CCCB07A7D}" destId="{54A6F941-BE78-48E0-9FDF-3FEF44E9AF45}" srcOrd="0" destOrd="0" presId="urn:microsoft.com/office/officeart/2018/5/layout/IconCircleLabelList"/>
    <dgm:cxn modelId="{F1BF6CC1-F95F-416F-8A0D-E859494FA456}" srcId="{2336DF3D-6FCA-4F63-8491-766CCCB07A7D}" destId="{F962D904-A703-45CA-AAFF-512BD089D5CA}" srcOrd="1" destOrd="0" parTransId="{E1B40C4F-D772-4FBD-ACCE-E02ADE5F2CBB}" sibTransId="{7C9B0994-3AEA-412D-8FDC-E619A0DC51E2}"/>
    <dgm:cxn modelId="{ACB39CE8-A874-4B1D-8905-E685BE2C3EDD}" type="presOf" srcId="{4F5C1139-ADF5-483A-A607-F97CF57DDC69}" destId="{2693233F-4B12-4B49-9378-CD4CA1342F6F}" srcOrd="0" destOrd="0" presId="urn:microsoft.com/office/officeart/2018/5/layout/IconCircleLabelList"/>
    <dgm:cxn modelId="{D9BC03CF-C36C-478B-A45A-4A8AE44AE40D}" type="presParOf" srcId="{54A6F941-BE78-48E0-9FDF-3FEF44E9AF45}" destId="{FEA2FD14-3AFE-4ADD-BA7C-1287FAD884AF}" srcOrd="0" destOrd="0" presId="urn:microsoft.com/office/officeart/2018/5/layout/IconCircleLabelList"/>
    <dgm:cxn modelId="{A2413C74-C3AD-4DC3-A8FB-728766886AD5}" type="presParOf" srcId="{FEA2FD14-3AFE-4ADD-BA7C-1287FAD884AF}" destId="{06D2ED0E-4F1B-4106-9660-D07A0230565D}" srcOrd="0" destOrd="0" presId="urn:microsoft.com/office/officeart/2018/5/layout/IconCircleLabelList"/>
    <dgm:cxn modelId="{ACEB0F81-1392-40DE-A622-CFA0A84214BE}" type="presParOf" srcId="{FEA2FD14-3AFE-4ADD-BA7C-1287FAD884AF}" destId="{6235DEB0-4BB6-4814-9E90-3999CA3EF5E4}" srcOrd="1" destOrd="0" presId="urn:microsoft.com/office/officeart/2018/5/layout/IconCircleLabelList"/>
    <dgm:cxn modelId="{8D0B6895-ACCA-4FDC-97EE-C73705EECD8F}" type="presParOf" srcId="{FEA2FD14-3AFE-4ADD-BA7C-1287FAD884AF}" destId="{05400ADD-D9BD-4BC3-8780-B61BABC9E64B}" srcOrd="2" destOrd="0" presId="urn:microsoft.com/office/officeart/2018/5/layout/IconCircleLabelList"/>
    <dgm:cxn modelId="{D99A23DB-B3AB-4472-8FE3-86011F9B544D}" type="presParOf" srcId="{FEA2FD14-3AFE-4ADD-BA7C-1287FAD884AF}" destId="{2693233F-4B12-4B49-9378-CD4CA1342F6F}" srcOrd="3" destOrd="0" presId="urn:microsoft.com/office/officeart/2018/5/layout/IconCircleLabelList"/>
    <dgm:cxn modelId="{0D8C5980-CEDE-40A5-8AD0-6DB0A9783DB6}" type="presParOf" srcId="{54A6F941-BE78-48E0-9FDF-3FEF44E9AF45}" destId="{AAD92C53-C011-4CC1-B858-779019B25238}" srcOrd="1" destOrd="0" presId="urn:microsoft.com/office/officeart/2018/5/layout/IconCircleLabelList"/>
    <dgm:cxn modelId="{6C17360F-E567-4B6B-9D61-8D6BC8D38291}" type="presParOf" srcId="{54A6F941-BE78-48E0-9FDF-3FEF44E9AF45}" destId="{D1CA3027-2F28-421D-A35A-23529300E6E1}" srcOrd="2" destOrd="0" presId="urn:microsoft.com/office/officeart/2018/5/layout/IconCircleLabelList"/>
    <dgm:cxn modelId="{3D1F1EC2-A0E5-440A-8A76-9D6C60483337}" type="presParOf" srcId="{D1CA3027-2F28-421D-A35A-23529300E6E1}" destId="{7F428889-F305-4057-9743-D781AFD77353}" srcOrd="0" destOrd="0" presId="urn:microsoft.com/office/officeart/2018/5/layout/IconCircleLabelList"/>
    <dgm:cxn modelId="{2FE14BB9-C0CB-4CF6-8CC7-0EA4755AABB5}" type="presParOf" srcId="{D1CA3027-2F28-421D-A35A-23529300E6E1}" destId="{659B6BD9-ECE3-400E-8984-18D53DBF4B18}" srcOrd="1" destOrd="0" presId="urn:microsoft.com/office/officeart/2018/5/layout/IconCircleLabelList"/>
    <dgm:cxn modelId="{F19F064F-E552-4708-9A28-7BD948C1ECB6}" type="presParOf" srcId="{D1CA3027-2F28-421D-A35A-23529300E6E1}" destId="{53FF3BFB-3274-4D31-A057-FABB4A0B9738}" srcOrd="2" destOrd="0" presId="urn:microsoft.com/office/officeart/2018/5/layout/IconCircleLabelList"/>
    <dgm:cxn modelId="{803421E5-57EC-4D35-B905-22D472394A24}" type="presParOf" srcId="{D1CA3027-2F28-421D-A35A-23529300E6E1}" destId="{BEAFA91F-565B-49E7-AFA4-044200D97C77}" srcOrd="3" destOrd="0" presId="urn:microsoft.com/office/officeart/2018/5/layout/IconCircleLabelList"/>
    <dgm:cxn modelId="{CCCAC827-66BB-49B4-8F67-9BCFAB18B12F}" type="presParOf" srcId="{54A6F941-BE78-48E0-9FDF-3FEF44E9AF45}" destId="{2A3F8187-D0BC-4D27-A72C-63D3FFB17898}" srcOrd="3" destOrd="0" presId="urn:microsoft.com/office/officeart/2018/5/layout/IconCircleLabelList"/>
    <dgm:cxn modelId="{85B893B2-A4B4-45C1-9E05-B9BD084470E8}" type="presParOf" srcId="{54A6F941-BE78-48E0-9FDF-3FEF44E9AF45}" destId="{3271B742-4EB2-47C0-8BF0-E089F9A55EA1}" srcOrd="4" destOrd="0" presId="urn:microsoft.com/office/officeart/2018/5/layout/IconCircleLabelList"/>
    <dgm:cxn modelId="{7EF0EBD0-EA17-419F-996C-A8A47601C801}" type="presParOf" srcId="{3271B742-4EB2-47C0-8BF0-E089F9A55EA1}" destId="{3AF153CB-22BD-4756-815F-DF8C5202453F}" srcOrd="0" destOrd="0" presId="urn:microsoft.com/office/officeart/2018/5/layout/IconCircleLabelList"/>
    <dgm:cxn modelId="{1D404255-AAEB-40F9-8F02-D36D751DB6A5}" type="presParOf" srcId="{3271B742-4EB2-47C0-8BF0-E089F9A55EA1}" destId="{9667F118-5DE0-4522-9914-D85350ADB657}" srcOrd="1" destOrd="0" presId="urn:microsoft.com/office/officeart/2018/5/layout/IconCircleLabelList"/>
    <dgm:cxn modelId="{C7DBEAC7-20CE-4E35-8F3D-25D2838A81A1}" type="presParOf" srcId="{3271B742-4EB2-47C0-8BF0-E089F9A55EA1}" destId="{11BB9D81-A596-4FD6-903C-17085CF387F3}" srcOrd="2" destOrd="0" presId="urn:microsoft.com/office/officeart/2018/5/layout/IconCircleLabelList"/>
    <dgm:cxn modelId="{8061E94D-F6C3-40C6-9ED0-0583E332F3F2}" type="presParOf" srcId="{3271B742-4EB2-47C0-8BF0-E089F9A55EA1}" destId="{CE39D19E-599D-4B9D-BA51-6464828E02C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D46249-2841-4300-8942-EB1E5BAD46A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4056A1-0113-4272-939A-71ED98B1A2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Going to the gym</a:t>
          </a:r>
        </a:p>
      </dgm:t>
    </dgm:pt>
    <dgm:pt modelId="{47B1D111-F4A7-41B8-8EBB-07502FF8A471}" type="parTrans" cxnId="{FC0201A1-1F6D-4CDD-BB18-6F752A561BCC}">
      <dgm:prSet/>
      <dgm:spPr/>
      <dgm:t>
        <a:bodyPr/>
        <a:lstStyle/>
        <a:p>
          <a:endParaRPr lang="en-US"/>
        </a:p>
      </dgm:t>
    </dgm:pt>
    <dgm:pt modelId="{6D4B32B9-4C03-478B-A915-CA41423F1396}" type="sibTrans" cxnId="{FC0201A1-1F6D-4CDD-BB18-6F752A561BCC}">
      <dgm:prSet/>
      <dgm:spPr/>
      <dgm:t>
        <a:bodyPr/>
        <a:lstStyle/>
        <a:p>
          <a:endParaRPr lang="en-US"/>
        </a:p>
      </dgm:t>
    </dgm:pt>
    <dgm:pt modelId="{31580B65-29C1-4504-A7E4-840B675709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Using a new app</a:t>
          </a:r>
        </a:p>
      </dgm:t>
    </dgm:pt>
    <dgm:pt modelId="{A5E74434-9373-45D1-B3F7-2A3628844B3B}" type="parTrans" cxnId="{7B372BB3-163B-4B1C-8C10-42188942543B}">
      <dgm:prSet/>
      <dgm:spPr/>
      <dgm:t>
        <a:bodyPr/>
        <a:lstStyle/>
        <a:p>
          <a:endParaRPr lang="en-US"/>
        </a:p>
      </dgm:t>
    </dgm:pt>
    <dgm:pt modelId="{BDF16BCC-1FCC-4237-94FB-9BB4771301CE}" type="sibTrans" cxnId="{7B372BB3-163B-4B1C-8C10-42188942543B}">
      <dgm:prSet/>
      <dgm:spPr/>
      <dgm:t>
        <a:bodyPr/>
        <a:lstStyle/>
        <a:p>
          <a:endParaRPr lang="en-US"/>
        </a:p>
      </dgm:t>
    </dgm:pt>
    <dgm:pt modelId="{E5D1FD6A-893E-47B3-AFB0-EB6B3BE089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Applying to jobs</a:t>
          </a:r>
        </a:p>
      </dgm:t>
    </dgm:pt>
    <dgm:pt modelId="{4053E41B-061F-4E04-A62A-38617DB2CC46}" type="parTrans" cxnId="{C4D019F0-0DDB-49E3-8EBC-D1003851A113}">
      <dgm:prSet/>
      <dgm:spPr/>
      <dgm:t>
        <a:bodyPr/>
        <a:lstStyle/>
        <a:p>
          <a:endParaRPr lang="en-US"/>
        </a:p>
      </dgm:t>
    </dgm:pt>
    <dgm:pt modelId="{5E3FE2CD-27B2-442F-875E-A78F9B726CDD}" type="sibTrans" cxnId="{C4D019F0-0DDB-49E3-8EBC-D1003851A113}">
      <dgm:prSet/>
      <dgm:spPr/>
      <dgm:t>
        <a:bodyPr/>
        <a:lstStyle/>
        <a:p>
          <a:endParaRPr lang="en-US"/>
        </a:p>
      </dgm:t>
    </dgm:pt>
    <dgm:pt modelId="{18F36392-CF82-4A56-9B0A-C672CDFE5217}" type="pres">
      <dgm:prSet presAssocID="{15D46249-2841-4300-8942-EB1E5BAD46A5}" presName="root" presStyleCnt="0">
        <dgm:presLayoutVars>
          <dgm:dir/>
          <dgm:resizeHandles val="exact"/>
        </dgm:presLayoutVars>
      </dgm:prSet>
      <dgm:spPr/>
    </dgm:pt>
    <dgm:pt modelId="{593D8807-32F2-44DF-A6DA-E0DF8FF6AAAC}" type="pres">
      <dgm:prSet presAssocID="{E84056A1-0113-4272-939A-71ED98B1A2FB}" presName="compNode" presStyleCnt="0"/>
      <dgm:spPr/>
    </dgm:pt>
    <dgm:pt modelId="{5B285055-B63D-405C-A558-199AF7846284}" type="pres">
      <dgm:prSet presAssocID="{E84056A1-0113-4272-939A-71ED98B1A2F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A5358F8A-CF72-400F-8165-59E866A5A5E4}" type="pres">
      <dgm:prSet presAssocID="{E84056A1-0113-4272-939A-71ED98B1A2FB}" presName="spaceRect" presStyleCnt="0"/>
      <dgm:spPr/>
    </dgm:pt>
    <dgm:pt modelId="{DE503ACF-9907-4A43-B8FF-F181FC971753}" type="pres">
      <dgm:prSet presAssocID="{E84056A1-0113-4272-939A-71ED98B1A2FB}" presName="textRect" presStyleLbl="revTx" presStyleIdx="0" presStyleCnt="3">
        <dgm:presLayoutVars>
          <dgm:chMax val="1"/>
          <dgm:chPref val="1"/>
        </dgm:presLayoutVars>
      </dgm:prSet>
      <dgm:spPr/>
    </dgm:pt>
    <dgm:pt modelId="{B0A4BE9C-E6D2-4F4B-B922-7B788677DBCF}" type="pres">
      <dgm:prSet presAssocID="{6D4B32B9-4C03-478B-A915-CA41423F1396}" presName="sibTrans" presStyleCnt="0"/>
      <dgm:spPr/>
    </dgm:pt>
    <dgm:pt modelId="{7C470308-EC38-4B21-9D49-95532FF52DF6}" type="pres">
      <dgm:prSet presAssocID="{31580B65-29C1-4504-A7E4-840B67570972}" presName="compNode" presStyleCnt="0"/>
      <dgm:spPr/>
    </dgm:pt>
    <dgm:pt modelId="{2F866410-116E-4A45-B2DE-846C12DAE727}" type="pres">
      <dgm:prSet presAssocID="{31580B65-29C1-4504-A7E4-840B6757097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F652F122-92E8-427F-8F58-4D8C5177E393}" type="pres">
      <dgm:prSet presAssocID="{31580B65-29C1-4504-A7E4-840B67570972}" presName="spaceRect" presStyleCnt="0"/>
      <dgm:spPr/>
    </dgm:pt>
    <dgm:pt modelId="{83A53615-3F4F-4235-8D26-D23D3E0DD715}" type="pres">
      <dgm:prSet presAssocID="{31580B65-29C1-4504-A7E4-840B67570972}" presName="textRect" presStyleLbl="revTx" presStyleIdx="1" presStyleCnt="3">
        <dgm:presLayoutVars>
          <dgm:chMax val="1"/>
          <dgm:chPref val="1"/>
        </dgm:presLayoutVars>
      </dgm:prSet>
      <dgm:spPr/>
    </dgm:pt>
    <dgm:pt modelId="{73BA8548-1CCB-4B7F-B98E-7A84BC3D7EEE}" type="pres">
      <dgm:prSet presAssocID="{BDF16BCC-1FCC-4237-94FB-9BB4771301CE}" presName="sibTrans" presStyleCnt="0"/>
      <dgm:spPr/>
    </dgm:pt>
    <dgm:pt modelId="{D087EE5A-9D5C-43CC-A56F-312A2B4721E0}" type="pres">
      <dgm:prSet presAssocID="{E5D1FD6A-893E-47B3-AFB0-EB6B3BE089F0}" presName="compNode" presStyleCnt="0"/>
      <dgm:spPr/>
    </dgm:pt>
    <dgm:pt modelId="{1A524848-4ACD-456E-B671-4D72B795669E}" type="pres">
      <dgm:prSet presAssocID="{E5D1FD6A-893E-47B3-AFB0-EB6B3BE089F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EECEF2D4-9E38-46BD-ACD5-BBEE74E382F7}" type="pres">
      <dgm:prSet presAssocID="{E5D1FD6A-893E-47B3-AFB0-EB6B3BE089F0}" presName="spaceRect" presStyleCnt="0"/>
      <dgm:spPr/>
    </dgm:pt>
    <dgm:pt modelId="{894ED9AC-A70C-4DD3-902C-E65047E38A58}" type="pres">
      <dgm:prSet presAssocID="{E5D1FD6A-893E-47B3-AFB0-EB6B3BE089F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7581A32-BF94-4453-8EB7-5E245FB2D3E4}" type="presOf" srcId="{31580B65-29C1-4504-A7E4-840B67570972}" destId="{83A53615-3F4F-4235-8D26-D23D3E0DD715}" srcOrd="0" destOrd="0" presId="urn:microsoft.com/office/officeart/2018/2/layout/IconLabelList"/>
    <dgm:cxn modelId="{9DA4E57D-E2B8-4B6E-908C-741EC7CE5E60}" type="presOf" srcId="{15D46249-2841-4300-8942-EB1E5BAD46A5}" destId="{18F36392-CF82-4A56-9B0A-C672CDFE5217}" srcOrd="0" destOrd="0" presId="urn:microsoft.com/office/officeart/2018/2/layout/IconLabelList"/>
    <dgm:cxn modelId="{02CC9C87-1A26-447C-9F2D-7D8052594016}" type="presOf" srcId="{E84056A1-0113-4272-939A-71ED98B1A2FB}" destId="{DE503ACF-9907-4A43-B8FF-F181FC971753}" srcOrd="0" destOrd="0" presId="urn:microsoft.com/office/officeart/2018/2/layout/IconLabelList"/>
    <dgm:cxn modelId="{FC0201A1-1F6D-4CDD-BB18-6F752A561BCC}" srcId="{15D46249-2841-4300-8942-EB1E5BAD46A5}" destId="{E84056A1-0113-4272-939A-71ED98B1A2FB}" srcOrd="0" destOrd="0" parTransId="{47B1D111-F4A7-41B8-8EBB-07502FF8A471}" sibTransId="{6D4B32B9-4C03-478B-A915-CA41423F1396}"/>
    <dgm:cxn modelId="{7B372BB3-163B-4B1C-8C10-42188942543B}" srcId="{15D46249-2841-4300-8942-EB1E5BAD46A5}" destId="{31580B65-29C1-4504-A7E4-840B67570972}" srcOrd="1" destOrd="0" parTransId="{A5E74434-9373-45D1-B3F7-2A3628844B3B}" sibTransId="{BDF16BCC-1FCC-4237-94FB-9BB4771301CE}"/>
    <dgm:cxn modelId="{1CCC23CB-DF41-4B5E-A76A-8CD040445F62}" type="presOf" srcId="{E5D1FD6A-893E-47B3-AFB0-EB6B3BE089F0}" destId="{894ED9AC-A70C-4DD3-902C-E65047E38A58}" srcOrd="0" destOrd="0" presId="urn:microsoft.com/office/officeart/2018/2/layout/IconLabelList"/>
    <dgm:cxn modelId="{C4D019F0-0DDB-49E3-8EBC-D1003851A113}" srcId="{15D46249-2841-4300-8942-EB1E5BAD46A5}" destId="{E5D1FD6A-893E-47B3-AFB0-EB6B3BE089F0}" srcOrd="2" destOrd="0" parTransId="{4053E41B-061F-4E04-A62A-38617DB2CC46}" sibTransId="{5E3FE2CD-27B2-442F-875E-A78F9B726CDD}"/>
    <dgm:cxn modelId="{8F4E9FD0-949B-4652-9463-7F2E0D84EC68}" type="presParOf" srcId="{18F36392-CF82-4A56-9B0A-C672CDFE5217}" destId="{593D8807-32F2-44DF-A6DA-E0DF8FF6AAAC}" srcOrd="0" destOrd="0" presId="urn:microsoft.com/office/officeart/2018/2/layout/IconLabelList"/>
    <dgm:cxn modelId="{73C47734-358B-4CE9-BC92-454D3FB1BA78}" type="presParOf" srcId="{593D8807-32F2-44DF-A6DA-E0DF8FF6AAAC}" destId="{5B285055-B63D-405C-A558-199AF7846284}" srcOrd="0" destOrd="0" presId="urn:microsoft.com/office/officeart/2018/2/layout/IconLabelList"/>
    <dgm:cxn modelId="{C3A067C3-3A09-4F54-9106-DBF85E3FAB53}" type="presParOf" srcId="{593D8807-32F2-44DF-A6DA-E0DF8FF6AAAC}" destId="{A5358F8A-CF72-400F-8165-59E866A5A5E4}" srcOrd="1" destOrd="0" presId="urn:microsoft.com/office/officeart/2018/2/layout/IconLabelList"/>
    <dgm:cxn modelId="{E62D2AE1-5345-456A-823B-4941E8CCD98C}" type="presParOf" srcId="{593D8807-32F2-44DF-A6DA-E0DF8FF6AAAC}" destId="{DE503ACF-9907-4A43-B8FF-F181FC971753}" srcOrd="2" destOrd="0" presId="urn:microsoft.com/office/officeart/2018/2/layout/IconLabelList"/>
    <dgm:cxn modelId="{BBB34FF4-DAD2-4A25-A894-CA6741946C88}" type="presParOf" srcId="{18F36392-CF82-4A56-9B0A-C672CDFE5217}" destId="{B0A4BE9C-E6D2-4F4B-B922-7B788677DBCF}" srcOrd="1" destOrd="0" presId="urn:microsoft.com/office/officeart/2018/2/layout/IconLabelList"/>
    <dgm:cxn modelId="{43FF56DC-E02B-4977-9AD3-8C75118FF9E3}" type="presParOf" srcId="{18F36392-CF82-4A56-9B0A-C672CDFE5217}" destId="{7C470308-EC38-4B21-9D49-95532FF52DF6}" srcOrd="2" destOrd="0" presId="urn:microsoft.com/office/officeart/2018/2/layout/IconLabelList"/>
    <dgm:cxn modelId="{FDFBE780-E94C-4093-B5F4-2C5EA58345C0}" type="presParOf" srcId="{7C470308-EC38-4B21-9D49-95532FF52DF6}" destId="{2F866410-116E-4A45-B2DE-846C12DAE727}" srcOrd="0" destOrd="0" presId="urn:microsoft.com/office/officeart/2018/2/layout/IconLabelList"/>
    <dgm:cxn modelId="{E2CA565F-609B-495C-B2F7-158726F6BF93}" type="presParOf" srcId="{7C470308-EC38-4B21-9D49-95532FF52DF6}" destId="{F652F122-92E8-427F-8F58-4D8C5177E393}" srcOrd="1" destOrd="0" presId="urn:microsoft.com/office/officeart/2018/2/layout/IconLabelList"/>
    <dgm:cxn modelId="{B2CD2E63-B309-45FB-8ED0-BBCA88C9660E}" type="presParOf" srcId="{7C470308-EC38-4B21-9D49-95532FF52DF6}" destId="{83A53615-3F4F-4235-8D26-D23D3E0DD715}" srcOrd="2" destOrd="0" presId="urn:microsoft.com/office/officeart/2018/2/layout/IconLabelList"/>
    <dgm:cxn modelId="{C3821A48-C2FA-47B3-8D2C-F053C900271B}" type="presParOf" srcId="{18F36392-CF82-4A56-9B0A-C672CDFE5217}" destId="{73BA8548-1CCB-4B7F-B98E-7A84BC3D7EEE}" srcOrd="3" destOrd="0" presId="urn:microsoft.com/office/officeart/2018/2/layout/IconLabelList"/>
    <dgm:cxn modelId="{5B072C4A-30E8-47AF-8536-D0AA24EA976D}" type="presParOf" srcId="{18F36392-CF82-4A56-9B0A-C672CDFE5217}" destId="{D087EE5A-9D5C-43CC-A56F-312A2B4721E0}" srcOrd="4" destOrd="0" presId="urn:microsoft.com/office/officeart/2018/2/layout/IconLabelList"/>
    <dgm:cxn modelId="{940C8F33-E9B6-40E3-8938-0F62777090BB}" type="presParOf" srcId="{D087EE5A-9D5C-43CC-A56F-312A2B4721E0}" destId="{1A524848-4ACD-456E-B671-4D72B795669E}" srcOrd="0" destOrd="0" presId="urn:microsoft.com/office/officeart/2018/2/layout/IconLabelList"/>
    <dgm:cxn modelId="{F0B660BB-694C-47AD-83D6-E79F2195580B}" type="presParOf" srcId="{D087EE5A-9D5C-43CC-A56F-312A2B4721E0}" destId="{EECEF2D4-9E38-46BD-ACD5-BBEE74E382F7}" srcOrd="1" destOrd="0" presId="urn:microsoft.com/office/officeart/2018/2/layout/IconLabelList"/>
    <dgm:cxn modelId="{168C2044-98CF-4B4D-8A71-9DF862FAF5CC}" type="presParOf" srcId="{D087EE5A-9D5C-43CC-A56F-312A2B4721E0}" destId="{894ED9AC-A70C-4DD3-902C-E65047E38A5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914C2E-565B-4C5D-9414-F9C378D9431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77FA777-C8A0-47C4-8982-7E7B8C9CE37F}">
      <dgm:prSet/>
      <dgm:spPr/>
      <dgm:t>
        <a:bodyPr/>
        <a:lstStyle/>
        <a:p>
          <a:r>
            <a:rPr lang="en-US"/>
            <a:t>Why you started</a:t>
          </a:r>
        </a:p>
      </dgm:t>
    </dgm:pt>
    <dgm:pt modelId="{B896B1D8-381A-4152-9C4D-E14AF1A1D015}" type="parTrans" cxnId="{9F2D78E0-B237-467B-B7EA-72398FBBF08F}">
      <dgm:prSet/>
      <dgm:spPr/>
      <dgm:t>
        <a:bodyPr/>
        <a:lstStyle/>
        <a:p>
          <a:endParaRPr lang="en-US"/>
        </a:p>
      </dgm:t>
    </dgm:pt>
    <dgm:pt modelId="{98F3663C-856A-4CA3-ADA3-2B0BC0FF9E8C}" type="sibTrans" cxnId="{9F2D78E0-B237-467B-B7EA-72398FBBF08F}">
      <dgm:prSet/>
      <dgm:spPr/>
      <dgm:t>
        <a:bodyPr/>
        <a:lstStyle/>
        <a:p>
          <a:endParaRPr lang="en-US"/>
        </a:p>
      </dgm:t>
    </dgm:pt>
    <dgm:pt modelId="{F95E1E22-66E8-40EA-B5C9-A12A4694DE10}">
      <dgm:prSet/>
      <dgm:spPr/>
      <dgm:t>
        <a:bodyPr/>
        <a:lstStyle/>
        <a:p>
          <a:r>
            <a:rPr lang="en-US"/>
            <a:t>What you wanted the end  result to be</a:t>
          </a:r>
        </a:p>
      </dgm:t>
    </dgm:pt>
    <dgm:pt modelId="{2DF0E8FB-E48D-48EC-977F-84B070ED907C}" type="parTrans" cxnId="{02462C7F-C840-4F0D-A6B3-DF66CC28B1FD}">
      <dgm:prSet/>
      <dgm:spPr/>
      <dgm:t>
        <a:bodyPr/>
        <a:lstStyle/>
        <a:p>
          <a:endParaRPr lang="en-US"/>
        </a:p>
      </dgm:t>
    </dgm:pt>
    <dgm:pt modelId="{30A287B4-9171-4A58-9CEB-C5792A19A93B}" type="sibTrans" cxnId="{02462C7F-C840-4F0D-A6B3-DF66CC28B1FD}">
      <dgm:prSet/>
      <dgm:spPr/>
      <dgm:t>
        <a:bodyPr/>
        <a:lstStyle/>
        <a:p>
          <a:endParaRPr lang="en-US"/>
        </a:p>
      </dgm:t>
    </dgm:pt>
    <dgm:pt modelId="{1A39EBD4-CA4A-4233-A784-7C8902AC4798}">
      <dgm:prSet/>
      <dgm:spPr/>
      <dgm:t>
        <a:bodyPr/>
        <a:lstStyle/>
        <a:p>
          <a:r>
            <a:rPr lang="en-US" b="1"/>
            <a:t>Any progress you've made along the way</a:t>
          </a:r>
          <a:endParaRPr lang="en-US"/>
        </a:p>
      </dgm:t>
    </dgm:pt>
    <dgm:pt modelId="{420E68ED-AB23-4C2B-9356-F563152AFA45}" type="parTrans" cxnId="{A745BD14-B55E-4217-84ED-E43CABB66339}">
      <dgm:prSet/>
      <dgm:spPr/>
      <dgm:t>
        <a:bodyPr/>
        <a:lstStyle/>
        <a:p>
          <a:endParaRPr lang="en-US"/>
        </a:p>
      </dgm:t>
    </dgm:pt>
    <dgm:pt modelId="{BBECEDA4-DC9F-40B3-93AD-C9386D2ECD6A}" type="sibTrans" cxnId="{A745BD14-B55E-4217-84ED-E43CABB66339}">
      <dgm:prSet/>
      <dgm:spPr/>
      <dgm:t>
        <a:bodyPr/>
        <a:lstStyle/>
        <a:p>
          <a:endParaRPr lang="en-US"/>
        </a:p>
      </dgm:t>
    </dgm:pt>
    <dgm:pt modelId="{BB325E88-14F0-487C-92DC-751C20B84D86}" type="pres">
      <dgm:prSet presAssocID="{AF914C2E-565B-4C5D-9414-F9C378D94314}" presName="root" presStyleCnt="0">
        <dgm:presLayoutVars>
          <dgm:dir/>
          <dgm:resizeHandles val="exact"/>
        </dgm:presLayoutVars>
      </dgm:prSet>
      <dgm:spPr/>
    </dgm:pt>
    <dgm:pt modelId="{E2C5D36C-ADD6-4E9E-9AF5-98868B16C952}" type="pres">
      <dgm:prSet presAssocID="{A77FA777-C8A0-47C4-8982-7E7B8C9CE37F}" presName="compNode" presStyleCnt="0"/>
      <dgm:spPr/>
    </dgm:pt>
    <dgm:pt modelId="{0F0203FD-96A4-4CEC-9465-20AA85400765}" type="pres">
      <dgm:prSet presAssocID="{A77FA777-C8A0-47C4-8982-7E7B8C9CE37F}" presName="bgRect" presStyleLbl="bgShp" presStyleIdx="0" presStyleCnt="3"/>
      <dgm:spPr/>
    </dgm:pt>
    <dgm:pt modelId="{7EC450E5-930B-4CDF-B57B-151C08ABCD8D}" type="pres">
      <dgm:prSet presAssocID="{A77FA777-C8A0-47C4-8982-7E7B8C9CE37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E64DA154-4C13-4DD5-9A82-36AFDEBA58CE}" type="pres">
      <dgm:prSet presAssocID="{A77FA777-C8A0-47C4-8982-7E7B8C9CE37F}" presName="spaceRect" presStyleCnt="0"/>
      <dgm:spPr/>
    </dgm:pt>
    <dgm:pt modelId="{CFB43768-7342-4D98-B93C-0CE12B9A9BA0}" type="pres">
      <dgm:prSet presAssocID="{A77FA777-C8A0-47C4-8982-7E7B8C9CE37F}" presName="parTx" presStyleLbl="revTx" presStyleIdx="0" presStyleCnt="3">
        <dgm:presLayoutVars>
          <dgm:chMax val="0"/>
          <dgm:chPref val="0"/>
        </dgm:presLayoutVars>
      </dgm:prSet>
      <dgm:spPr/>
    </dgm:pt>
    <dgm:pt modelId="{BE42C24B-FE4D-4244-9524-BE5010B87931}" type="pres">
      <dgm:prSet presAssocID="{98F3663C-856A-4CA3-ADA3-2B0BC0FF9E8C}" presName="sibTrans" presStyleCnt="0"/>
      <dgm:spPr/>
    </dgm:pt>
    <dgm:pt modelId="{5144C1C2-C78F-4B93-9976-21C0631D0353}" type="pres">
      <dgm:prSet presAssocID="{F95E1E22-66E8-40EA-B5C9-A12A4694DE10}" presName="compNode" presStyleCnt="0"/>
      <dgm:spPr/>
    </dgm:pt>
    <dgm:pt modelId="{91D99B75-7077-4B42-8DAF-FC417CC2D3EE}" type="pres">
      <dgm:prSet presAssocID="{F95E1E22-66E8-40EA-B5C9-A12A4694DE10}" presName="bgRect" presStyleLbl="bgShp" presStyleIdx="1" presStyleCnt="3"/>
      <dgm:spPr/>
    </dgm:pt>
    <dgm:pt modelId="{9043E288-B53C-43F9-B14D-BBB6318E276E}" type="pres">
      <dgm:prSet presAssocID="{F95E1E22-66E8-40EA-B5C9-A12A4694DE1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D460314-D77F-47D4-AD01-CDD84A9C3D66}" type="pres">
      <dgm:prSet presAssocID="{F95E1E22-66E8-40EA-B5C9-A12A4694DE10}" presName="spaceRect" presStyleCnt="0"/>
      <dgm:spPr/>
    </dgm:pt>
    <dgm:pt modelId="{E1787097-2CA1-4430-BCB9-B36B0259A385}" type="pres">
      <dgm:prSet presAssocID="{F95E1E22-66E8-40EA-B5C9-A12A4694DE10}" presName="parTx" presStyleLbl="revTx" presStyleIdx="1" presStyleCnt="3">
        <dgm:presLayoutVars>
          <dgm:chMax val="0"/>
          <dgm:chPref val="0"/>
        </dgm:presLayoutVars>
      </dgm:prSet>
      <dgm:spPr/>
    </dgm:pt>
    <dgm:pt modelId="{05BAFDDD-B17F-40CB-9C95-DC7AE65E9B16}" type="pres">
      <dgm:prSet presAssocID="{30A287B4-9171-4A58-9CEB-C5792A19A93B}" presName="sibTrans" presStyleCnt="0"/>
      <dgm:spPr/>
    </dgm:pt>
    <dgm:pt modelId="{6E95192A-2B9B-4A18-B915-B21FA228348A}" type="pres">
      <dgm:prSet presAssocID="{1A39EBD4-CA4A-4233-A784-7C8902AC4798}" presName="compNode" presStyleCnt="0"/>
      <dgm:spPr/>
    </dgm:pt>
    <dgm:pt modelId="{65BCE36C-701B-47DB-BC3C-7355994C28F3}" type="pres">
      <dgm:prSet presAssocID="{1A39EBD4-CA4A-4233-A784-7C8902AC4798}" presName="bgRect" presStyleLbl="bgShp" presStyleIdx="2" presStyleCnt="3"/>
      <dgm:spPr/>
    </dgm:pt>
    <dgm:pt modelId="{F0AD385C-C56E-4213-9DD8-C66F18D6B890}" type="pres">
      <dgm:prSet presAssocID="{1A39EBD4-CA4A-4233-A784-7C8902AC479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02323A1-7920-422C-8A1C-751A579F68AD}" type="pres">
      <dgm:prSet presAssocID="{1A39EBD4-CA4A-4233-A784-7C8902AC4798}" presName="spaceRect" presStyleCnt="0"/>
      <dgm:spPr/>
    </dgm:pt>
    <dgm:pt modelId="{19E26460-9542-4EB8-B1E2-3AE349BE4011}" type="pres">
      <dgm:prSet presAssocID="{1A39EBD4-CA4A-4233-A784-7C8902AC479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745BD14-B55E-4217-84ED-E43CABB66339}" srcId="{AF914C2E-565B-4C5D-9414-F9C378D94314}" destId="{1A39EBD4-CA4A-4233-A784-7C8902AC4798}" srcOrd="2" destOrd="0" parTransId="{420E68ED-AB23-4C2B-9356-F563152AFA45}" sibTransId="{BBECEDA4-DC9F-40B3-93AD-C9386D2ECD6A}"/>
    <dgm:cxn modelId="{903F8131-F4CE-4A1B-945E-D952795F458A}" type="presOf" srcId="{AF914C2E-565B-4C5D-9414-F9C378D94314}" destId="{BB325E88-14F0-487C-92DC-751C20B84D86}" srcOrd="0" destOrd="0" presId="urn:microsoft.com/office/officeart/2018/2/layout/IconVerticalSolidList"/>
    <dgm:cxn modelId="{02462C7F-C840-4F0D-A6B3-DF66CC28B1FD}" srcId="{AF914C2E-565B-4C5D-9414-F9C378D94314}" destId="{F95E1E22-66E8-40EA-B5C9-A12A4694DE10}" srcOrd="1" destOrd="0" parTransId="{2DF0E8FB-E48D-48EC-977F-84B070ED907C}" sibTransId="{30A287B4-9171-4A58-9CEB-C5792A19A93B}"/>
    <dgm:cxn modelId="{CAB0309D-A40D-4BF2-B696-3A71605A2632}" type="presOf" srcId="{1A39EBD4-CA4A-4233-A784-7C8902AC4798}" destId="{19E26460-9542-4EB8-B1E2-3AE349BE4011}" srcOrd="0" destOrd="0" presId="urn:microsoft.com/office/officeart/2018/2/layout/IconVerticalSolidList"/>
    <dgm:cxn modelId="{9F2D78E0-B237-467B-B7EA-72398FBBF08F}" srcId="{AF914C2E-565B-4C5D-9414-F9C378D94314}" destId="{A77FA777-C8A0-47C4-8982-7E7B8C9CE37F}" srcOrd="0" destOrd="0" parTransId="{B896B1D8-381A-4152-9C4D-E14AF1A1D015}" sibTransId="{98F3663C-856A-4CA3-ADA3-2B0BC0FF9E8C}"/>
    <dgm:cxn modelId="{69EE35E6-CEF2-4D7A-B8C0-22EFAF4683C5}" type="presOf" srcId="{F95E1E22-66E8-40EA-B5C9-A12A4694DE10}" destId="{E1787097-2CA1-4430-BCB9-B36B0259A385}" srcOrd="0" destOrd="0" presId="urn:microsoft.com/office/officeart/2018/2/layout/IconVerticalSolidList"/>
    <dgm:cxn modelId="{6DB79DEE-9797-4C88-AC23-6A87C35874B9}" type="presOf" srcId="{A77FA777-C8A0-47C4-8982-7E7B8C9CE37F}" destId="{CFB43768-7342-4D98-B93C-0CE12B9A9BA0}" srcOrd="0" destOrd="0" presId="urn:microsoft.com/office/officeart/2018/2/layout/IconVerticalSolidList"/>
    <dgm:cxn modelId="{1D38F732-8435-44E0-845F-92359047CB0E}" type="presParOf" srcId="{BB325E88-14F0-487C-92DC-751C20B84D86}" destId="{E2C5D36C-ADD6-4E9E-9AF5-98868B16C952}" srcOrd="0" destOrd="0" presId="urn:microsoft.com/office/officeart/2018/2/layout/IconVerticalSolidList"/>
    <dgm:cxn modelId="{E9B521C7-D83A-4AD3-BCC9-311EABF9C2A7}" type="presParOf" srcId="{E2C5D36C-ADD6-4E9E-9AF5-98868B16C952}" destId="{0F0203FD-96A4-4CEC-9465-20AA85400765}" srcOrd="0" destOrd="0" presId="urn:microsoft.com/office/officeart/2018/2/layout/IconVerticalSolidList"/>
    <dgm:cxn modelId="{041B165D-52F1-42C6-8778-6D1A08ED5850}" type="presParOf" srcId="{E2C5D36C-ADD6-4E9E-9AF5-98868B16C952}" destId="{7EC450E5-930B-4CDF-B57B-151C08ABCD8D}" srcOrd="1" destOrd="0" presId="urn:microsoft.com/office/officeart/2018/2/layout/IconVerticalSolidList"/>
    <dgm:cxn modelId="{35DF1BE1-D139-4B46-84D7-76DA01C98164}" type="presParOf" srcId="{E2C5D36C-ADD6-4E9E-9AF5-98868B16C952}" destId="{E64DA154-4C13-4DD5-9A82-36AFDEBA58CE}" srcOrd="2" destOrd="0" presId="urn:microsoft.com/office/officeart/2018/2/layout/IconVerticalSolidList"/>
    <dgm:cxn modelId="{50A309FB-6A24-467A-A676-0B7D89E69258}" type="presParOf" srcId="{E2C5D36C-ADD6-4E9E-9AF5-98868B16C952}" destId="{CFB43768-7342-4D98-B93C-0CE12B9A9BA0}" srcOrd="3" destOrd="0" presId="urn:microsoft.com/office/officeart/2018/2/layout/IconVerticalSolidList"/>
    <dgm:cxn modelId="{57B42BAB-0740-4FB4-A13E-8497E0D33B4E}" type="presParOf" srcId="{BB325E88-14F0-487C-92DC-751C20B84D86}" destId="{BE42C24B-FE4D-4244-9524-BE5010B87931}" srcOrd="1" destOrd="0" presId="urn:microsoft.com/office/officeart/2018/2/layout/IconVerticalSolidList"/>
    <dgm:cxn modelId="{9DB40547-7992-4A14-9814-93C41EA61087}" type="presParOf" srcId="{BB325E88-14F0-487C-92DC-751C20B84D86}" destId="{5144C1C2-C78F-4B93-9976-21C0631D0353}" srcOrd="2" destOrd="0" presId="urn:microsoft.com/office/officeart/2018/2/layout/IconVerticalSolidList"/>
    <dgm:cxn modelId="{98A3036E-5DFC-47E5-983B-6888ACC9B750}" type="presParOf" srcId="{5144C1C2-C78F-4B93-9976-21C0631D0353}" destId="{91D99B75-7077-4B42-8DAF-FC417CC2D3EE}" srcOrd="0" destOrd="0" presId="urn:microsoft.com/office/officeart/2018/2/layout/IconVerticalSolidList"/>
    <dgm:cxn modelId="{E6236907-7A3A-48B6-9E9F-A088E02732BE}" type="presParOf" srcId="{5144C1C2-C78F-4B93-9976-21C0631D0353}" destId="{9043E288-B53C-43F9-B14D-BBB6318E276E}" srcOrd="1" destOrd="0" presId="urn:microsoft.com/office/officeart/2018/2/layout/IconVerticalSolidList"/>
    <dgm:cxn modelId="{565B5455-19B7-4137-9E5F-28990FFA2599}" type="presParOf" srcId="{5144C1C2-C78F-4B93-9976-21C0631D0353}" destId="{AD460314-D77F-47D4-AD01-CDD84A9C3D66}" srcOrd="2" destOrd="0" presId="urn:microsoft.com/office/officeart/2018/2/layout/IconVerticalSolidList"/>
    <dgm:cxn modelId="{2368A9B6-3B8F-4303-8C0B-4784FF18ADFB}" type="presParOf" srcId="{5144C1C2-C78F-4B93-9976-21C0631D0353}" destId="{E1787097-2CA1-4430-BCB9-B36B0259A385}" srcOrd="3" destOrd="0" presId="urn:microsoft.com/office/officeart/2018/2/layout/IconVerticalSolidList"/>
    <dgm:cxn modelId="{E23FFE46-7A55-49F2-981C-E6BC254FF049}" type="presParOf" srcId="{BB325E88-14F0-487C-92DC-751C20B84D86}" destId="{05BAFDDD-B17F-40CB-9C95-DC7AE65E9B16}" srcOrd="3" destOrd="0" presId="urn:microsoft.com/office/officeart/2018/2/layout/IconVerticalSolidList"/>
    <dgm:cxn modelId="{23A7FD75-4970-44E3-A868-ED4BDAA70BBB}" type="presParOf" srcId="{BB325E88-14F0-487C-92DC-751C20B84D86}" destId="{6E95192A-2B9B-4A18-B915-B21FA228348A}" srcOrd="4" destOrd="0" presId="urn:microsoft.com/office/officeart/2018/2/layout/IconVerticalSolidList"/>
    <dgm:cxn modelId="{E8D05371-730A-4212-960F-842FA174A26D}" type="presParOf" srcId="{6E95192A-2B9B-4A18-B915-B21FA228348A}" destId="{65BCE36C-701B-47DB-BC3C-7355994C28F3}" srcOrd="0" destOrd="0" presId="urn:microsoft.com/office/officeart/2018/2/layout/IconVerticalSolidList"/>
    <dgm:cxn modelId="{AC2AEBEE-C79E-47F8-8A8E-B3895CADE231}" type="presParOf" srcId="{6E95192A-2B9B-4A18-B915-B21FA228348A}" destId="{F0AD385C-C56E-4213-9DD8-C66F18D6B890}" srcOrd="1" destOrd="0" presId="urn:microsoft.com/office/officeart/2018/2/layout/IconVerticalSolidList"/>
    <dgm:cxn modelId="{3E0E4EAC-5BDB-4592-8164-E0468173037D}" type="presParOf" srcId="{6E95192A-2B9B-4A18-B915-B21FA228348A}" destId="{A02323A1-7920-422C-8A1C-751A579F68AD}" srcOrd="2" destOrd="0" presId="urn:microsoft.com/office/officeart/2018/2/layout/IconVerticalSolidList"/>
    <dgm:cxn modelId="{FE616832-EAD3-4EE8-B8AC-C5C3B178F27F}" type="presParOf" srcId="{6E95192A-2B9B-4A18-B915-B21FA228348A}" destId="{19E26460-9542-4EB8-B1E2-3AE349BE401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12677E-A053-4579-B63E-4452E5A3CB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5C884B9-36CE-4646-89DA-B4E2D9FE1147}">
      <dgm:prSet custT="1"/>
      <dgm:spPr/>
      <dgm:t>
        <a:bodyPr/>
        <a:lstStyle/>
        <a:p>
          <a:r>
            <a:rPr lang="en-US" sz="2800"/>
            <a:t>Language learning is hard – too hard for one tool to solve it all.</a:t>
          </a:r>
        </a:p>
      </dgm:t>
    </dgm:pt>
    <dgm:pt modelId="{D49DE40A-D175-422C-87A3-99FB3AF7BE70}" type="parTrans" cxnId="{27A75A15-16E9-434A-A0F1-9BCD871D3808}">
      <dgm:prSet/>
      <dgm:spPr/>
      <dgm:t>
        <a:bodyPr/>
        <a:lstStyle/>
        <a:p>
          <a:endParaRPr lang="en-US"/>
        </a:p>
      </dgm:t>
    </dgm:pt>
    <dgm:pt modelId="{28F66BE0-BC3B-4355-91A4-7271461F4358}" type="sibTrans" cxnId="{27A75A15-16E9-434A-A0F1-9BCD871D3808}">
      <dgm:prSet/>
      <dgm:spPr/>
      <dgm:t>
        <a:bodyPr/>
        <a:lstStyle/>
        <a:p>
          <a:endParaRPr lang="en-US"/>
        </a:p>
      </dgm:t>
    </dgm:pt>
    <dgm:pt modelId="{FC428D1E-56E7-4B2D-99EA-C9ACEFCBBBD9}">
      <dgm:prSet/>
      <dgm:spPr/>
      <dgm:t>
        <a:bodyPr/>
        <a:lstStyle/>
        <a:p>
          <a:r>
            <a:rPr lang="en-US"/>
            <a:t>It's not one skill – it's hundreds, working together like an orchestra.</a:t>
          </a:r>
        </a:p>
      </dgm:t>
    </dgm:pt>
    <dgm:pt modelId="{FFC059C4-D11F-4501-B3DB-CAC3490EA70E}" type="parTrans" cxnId="{7D234A5D-B416-4BB8-A5C0-8613555C8681}">
      <dgm:prSet/>
      <dgm:spPr/>
      <dgm:t>
        <a:bodyPr/>
        <a:lstStyle/>
        <a:p>
          <a:endParaRPr lang="en-US"/>
        </a:p>
      </dgm:t>
    </dgm:pt>
    <dgm:pt modelId="{4A216CC2-781E-4D23-AD00-012B759A104A}" type="sibTrans" cxnId="{7D234A5D-B416-4BB8-A5C0-8613555C8681}">
      <dgm:prSet/>
      <dgm:spPr/>
      <dgm:t>
        <a:bodyPr/>
        <a:lstStyle/>
        <a:p>
          <a:endParaRPr lang="en-US"/>
        </a:p>
      </dgm:t>
    </dgm:pt>
    <dgm:pt modelId="{F83C9863-1207-41CD-9F6A-434A06F21923}">
      <dgm:prSet/>
      <dgm:spPr/>
      <dgm:t>
        <a:bodyPr/>
        <a:lstStyle/>
        <a:p>
          <a:r>
            <a:rPr lang="en-US"/>
            <a:t>To get good, you need to try a lot of different things.</a:t>
          </a:r>
        </a:p>
      </dgm:t>
    </dgm:pt>
    <dgm:pt modelId="{0820D186-2A47-4C8F-AD9A-44CF85EA1A5A}" type="parTrans" cxnId="{4D1ECEAF-E8BE-4A22-AADD-9981C61C983C}">
      <dgm:prSet/>
      <dgm:spPr/>
      <dgm:t>
        <a:bodyPr/>
        <a:lstStyle/>
        <a:p>
          <a:endParaRPr lang="en-US"/>
        </a:p>
      </dgm:t>
    </dgm:pt>
    <dgm:pt modelId="{8C8D3185-771A-42CE-BE2A-33DFB0E83F9B}" type="sibTrans" cxnId="{4D1ECEAF-E8BE-4A22-AADD-9981C61C983C}">
      <dgm:prSet/>
      <dgm:spPr/>
      <dgm:t>
        <a:bodyPr/>
        <a:lstStyle/>
        <a:p>
          <a:endParaRPr lang="en-US"/>
        </a:p>
      </dgm:t>
    </dgm:pt>
    <dgm:pt modelId="{B90D403C-77C7-49D6-B17B-BD0CB55AEF01}" type="pres">
      <dgm:prSet presAssocID="{2212677E-A053-4579-B63E-4452E5A3CB1A}" presName="linear" presStyleCnt="0">
        <dgm:presLayoutVars>
          <dgm:animLvl val="lvl"/>
          <dgm:resizeHandles val="exact"/>
        </dgm:presLayoutVars>
      </dgm:prSet>
      <dgm:spPr/>
    </dgm:pt>
    <dgm:pt modelId="{93D211BB-76E1-47BD-8A89-7E47A776CAAC}" type="pres">
      <dgm:prSet presAssocID="{05C884B9-36CE-4646-89DA-B4E2D9FE114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1ED9EB8-347D-4B2B-A25C-1228C9DC9295}" type="pres">
      <dgm:prSet presAssocID="{28F66BE0-BC3B-4355-91A4-7271461F4358}" presName="spacer" presStyleCnt="0"/>
      <dgm:spPr/>
    </dgm:pt>
    <dgm:pt modelId="{7B57D871-0B56-4E27-B387-08829AEF510F}" type="pres">
      <dgm:prSet presAssocID="{FC428D1E-56E7-4B2D-99EA-C9ACEFCBBBD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EBBE543-B9EC-4A7A-A41F-EB37E65F970F}" type="pres">
      <dgm:prSet presAssocID="{4A216CC2-781E-4D23-AD00-012B759A104A}" presName="spacer" presStyleCnt="0"/>
      <dgm:spPr/>
    </dgm:pt>
    <dgm:pt modelId="{6EA3F40F-5741-4D61-8008-05686C3AA9E5}" type="pres">
      <dgm:prSet presAssocID="{F83C9863-1207-41CD-9F6A-434A06F2192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7A75A15-16E9-434A-A0F1-9BCD871D3808}" srcId="{2212677E-A053-4579-B63E-4452E5A3CB1A}" destId="{05C884B9-36CE-4646-89DA-B4E2D9FE1147}" srcOrd="0" destOrd="0" parTransId="{D49DE40A-D175-422C-87A3-99FB3AF7BE70}" sibTransId="{28F66BE0-BC3B-4355-91A4-7271461F4358}"/>
    <dgm:cxn modelId="{0C82AB28-9A98-4F19-BE90-209681461E33}" type="presOf" srcId="{2212677E-A053-4579-B63E-4452E5A3CB1A}" destId="{B90D403C-77C7-49D6-B17B-BD0CB55AEF01}" srcOrd="0" destOrd="0" presId="urn:microsoft.com/office/officeart/2005/8/layout/vList2"/>
    <dgm:cxn modelId="{7D234A5D-B416-4BB8-A5C0-8613555C8681}" srcId="{2212677E-A053-4579-B63E-4452E5A3CB1A}" destId="{FC428D1E-56E7-4B2D-99EA-C9ACEFCBBBD9}" srcOrd="1" destOrd="0" parTransId="{FFC059C4-D11F-4501-B3DB-CAC3490EA70E}" sibTransId="{4A216CC2-781E-4D23-AD00-012B759A104A}"/>
    <dgm:cxn modelId="{4D1ECEAF-E8BE-4A22-AADD-9981C61C983C}" srcId="{2212677E-A053-4579-B63E-4452E5A3CB1A}" destId="{F83C9863-1207-41CD-9F6A-434A06F21923}" srcOrd="2" destOrd="0" parTransId="{0820D186-2A47-4C8F-AD9A-44CF85EA1A5A}" sibTransId="{8C8D3185-771A-42CE-BE2A-33DFB0E83F9B}"/>
    <dgm:cxn modelId="{5FDA00EF-4AE6-4E73-A401-4D95A362A785}" type="presOf" srcId="{FC428D1E-56E7-4B2D-99EA-C9ACEFCBBBD9}" destId="{7B57D871-0B56-4E27-B387-08829AEF510F}" srcOrd="0" destOrd="0" presId="urn:microsoft.com/office/officeart/2005/8/layout/vList2"/>
    <dgm:cxn modelId="{172C1EF1-BE22-48CD-A84D-AE1898385195}" type="presOf" srcId="{05C884B9-36CE-4646-89DA-B4E2D9FE1147}" destId="{93D211BB-76E1-47BD-8A89-7E47A776CAAC}" srcOrd="0" destOrd="0" presId="urn:microsoft.com/office/officeart/2005/8/layout/vList2"/>
    <dgm:cxn modelId="{0E8AEAF1-E458-47D8-B426-E50A11EE960D}" type="presOf" srcId="{F83C9863-1207-41CD-9F6A-434A06F21923}" destId="{6EA3F40F-5741-4D61-8008-05686C3AA9E5}" srcOrd="0" destOrd="0" presId="urn:microsoft.com/office/officeart/2005/8/layout/vList2"/>
    <dgm:cxn modelId="{9B50941A-1042-45AE-A573-55AFFC1E1402}" type="presParOf" srcId="{B90D403C-77C7-49D6-B17B-BD0CB55AEF01}" destId="{93D211BB-76E1-47BD-8A89-7E47A776CAAC}" srcOrd="0" destOrd="0" presId="urn:microsoft.com/office/officeart/2005/8/layout/vList2"/>
    <dgm:cxn modelId="{12D0F55F-7863-4864-9736-5D0A87BF6ECF}" type="presParOf" srcId="{B90D403C-77C7-49D6-B17B-BD0CB55AEF01}" destId="{31ED9EB8-347D-4B2B-A25C-1228C9DC9295}" srcOrd="1" destOrd="0" presId="urn:microsoft.com/office/officeart/2005/8/layout/vList2"/>
    <dgm:cxn modelId="{B5C851C3-DDA2-4FFE-803F-C6B19E1AEEDD}" type="presParOf" srcId="{B90D403C-77C7-49D6-B17B-BD0CB55AEF01}" destId="{7B57D871-0B56-4E27-B387-08829AEF510F}" srcOrd="2" destOrd="0" presId="urn:microsoft.com/office/officeart/2005/8/layout/vList2"/>
    <dgm:cxn modelId="{B1A85C91-4B5A-4576-9B62-23679B482A0D}" type="presParOf" srcId="{B90D403C-77C7-49D6-B17B-BD0CB55AEF01}" destId="{3EBBE543-B9EC-4A7A-A41F-EB37E65F970F}" srcOrd="3" destOrd="0" presId="urn:microsoft.com/office/officeart/2005/8/layout/vList2"/>
    <dgm:cxn modelId="{72905F3C-1855-4858-AA9A-9042A1A5A1B9}" type="presParOf" srcId="{B90D403C-77C7-49D6-B17B-BD0CB55AEF01}" destId="{6EA3F40F-5741-4D61-8008-05686C3AA9E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E9C26B-1A03-41F3-BDF5-2742E2D80F2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930FC8-9482-46E4-89CA-BFACDAE3EE3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Plateau and not know what to do next</a:t>
          </a:r>
        </a:p>
      </dgm:t>
    </dgm:pt>
    <dgm:pt modelId="{7EFC79AD-AFA2-4755-BB8A-76639FA52A2B}" type="parTrans" cxnId="{3F2E8FA4-F794-4098-B1E8-6ABFB2C15EC3}">
      <dgm:prSet/>
      <dgm:spPr/>
      <dgm:t>
        <a:bodyPr/>
        <a:lstStyle/>
        <a:p>
          <a:endParaRPr lang="en-US"/>
        </a:p>
      </dgm:t>
    </dgm:pt>
    <dgm:pt modelId="{BBA99CC1-81FB-47A1-B9D3-C452B8D7EC22}" type="sibTrans" cxnId="{3F2E8FA4-F794-4098-B1E8-6ABFB2C15EC3}">
      <dgm:prSet/>
      <dgm:spPr/>
      <dgm:t>
        <a:bodyPr/>
        <a:lstStyle/>
        <a:p>
          <a:endParaRPr lang="en-US"/>
        </a:p>
      </dgm:t>
    </dgm:pt>
    <dgm:pt modelId="{78CAEEA9-2794-48E7-BA14-0AD33A21EAC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Feel like you don't know how good you are</a:t>
          </a:r>
        </a:p>
      </dgm:t>
    </dgm:pt>
    <dgm:pt modelId="{CBB2214C-76CA-4647-9F1D-2638D5DC4840}" type="parTrans" cxnId="{1EA2289D-B6C9-43FB-93AA-D7ABAA3D9EC4}">
      <dgm:prSet/>
      <dgm:spPr/>
      <dgm:t>
        <a:bodyPr/>
        <a:lstStyle/>
        <a:p>
          <a:endParaRPr lang="en-US"/>
        </a:p>
      </dgm:t>
    </dgm:pt>
    <dgm:pt modelId="{5DB6867D-E982-41F9-8B75-C0E9E16F15D8}" type="sibTrans" cxnId="{1EA2289D-B6C9-43FB-93AA-D7ABAA3D9EC4}">
      <dgm:prSet/>
      <dgm:spPr/>
      <dgm:t>
        <a:bodyPr/>
        <a:lstStyle/>
        <a:p>
          <a:endParaRPr lang="en-US"/>
        </a:p>
      </dgm:t>
    </dgm:pt>
    <dgm:pt modelId="{2AB81B7C-B88F-4C9E-A4D5-67D7BE333A4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Get good at one skill but neglect all others</a:t>
          </a:r>
        </a:p>
        <a:p>
          <a:pPr>
            <a:lnSpc>
              <a:spcPct val="100000"/>
            </a:lnSpc>
          </a:pPr>
          <a:r>
            <a:rPr lang="en-US" sz="1300"/>
            <a:t>(great at reading/writing, can't speak)</a:t>
          </a:r>
        </a:p>
      </dgm:t>
    </dgm:pt>
    <dgm:pt modelId="{321A6D92-80EB-4FAD-AA6C-D029482B2FAC}" type="parTrans" cxnId="{9076C262-70C1-4BEF-8358-3D3A612476A6}">
      <dgm:prSet/>
      <dgm:spPr/>
      <dgm:t>
        <a:bodyPr/>
        <a:lstStyle/>
        <a:p>
          <a:endParaRPr lang="en-US"/>
        </a:p>
      </dgm:t>
    </dgm:pt>
    <dgm:pt modelId="{BB116F07-421F-4806-9BD2-FFDA5C0E9905}" type="sibTrans" cxnId="{9076C262-70C1-4BEF-8358-3D3A612476A6}">
      <dgm:prSet/>
      <dgm:spPr/>
      <dgm:t>
        <a:bodyPr/>
        <a:lstStyle/>
        <a:p>
          <a:endParaRPr lang="en-US"/>
        </a:p>
      </dgm:t>
    </dgm:pt>
    <dgm:pt modelId="{46429526-15B9-4DC5-8F9A-18326FE268AF}" type="pres">
      <dgm:prSet presAssocID="{40E9C26B-1A03-41F3-BDF5-2742E2D80F28}" presName="root" presStyleCnt="0">
        <dgm:presLayoutVars>
          <dgm:dir/>
          <dgm:resizeHandles val="exact"/>
        </dgm:presLayoutVars>
      </dgm:prSet>
      <dgm:spPr/>
    </dgm:pt>
    <dgm:pt modelId="{7DC8928B-09A1-4B92-AF64-78AE2513CA05}" type="pres">
      <dgm:prSet presAssocID="{04930FC8-9482-46E4-89CA-BFACDAE3EE3E}" presName="compNode" presStyleCnt="0"/>
      <dgm:spPr/>
    </dgm:pt>
    <dgm:pt modelId="{45AE0222-AA18-417A-BBC2-38520E0F38DB}" type="pres">
      <dgm:prSet presAssocID="{04930FC8-9482-46E4-89CA-BFACDAE3EE3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C0E04747-5042-471F-A334-5E0ED75C54D1}" type="pres">
      <dgm:prSet presAssocID="{04930FC8-9482-46E4-89CA-BFACDAE3EE3E}" presName="spaceRect" presStyleCnt="0"/>
      <dgm:spPr/>
    </dgm:pt>
    <dgm:pt modelId="{12BCA1E7-4E3A-41C8-9779-49701895FEC6}" type="pres">
      <dgm:prSet presAssocID="{04930FC8-9482-46E4-89CA-BFACDAE3EE3E}" presName="textRect" presStyleLbl="revTx" presStyleIdx="0" presStyleCnt="3">
        <dgm:presLayoutVars>
          <dgm:chMax val="1"/>
          <dgm:chPref val="1"/>
        </dgm:presLayoutVars>
      </dgm:prSet>
      <dgm:spPr/>
    </dgm:pt>
    <dgm:pt modelId="{143B1254-F416-49B0-A408-F763C6BC9156}" type="pres">
      <dgm:prSet presAssocID="{BBA99CC1-81FB-47A1-B9D3-C452B8D7EC22}" presName="sibTrans" presStyleCnt="0"/>
      <dgm:spPr/>
    </dgm:pt>
    <dgm:pt modelId="{0431B438-02A5-428F-8029-12A801143BFC}" type="pres">
      <dgm:prSet presAssocID="{78CAEEA9-2794-48E7-BA14-0AD33A21EAC9}" presName="compNode" presStyleCnt="0"/>
      <dgm:spPr/>
    </dgm:pt>
    <dgm:pt modelId="{B6DAA23E-29B0-4B38-9629-B6B026D03239}" type="pres">
      <dgm:prSet presAssocID="{78CAEEA9-2794-48E7-BA14-0AD33A21EA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391AF13F-5BDC-4507-A922-22404110B709}" type="pres">
      <dgm:prSet presAssocID="{78CAEEA9-2794-48E7-BA14-0AD33A21EAC9}" presName="spaceRect" presStyleCnt="0"/>
      <dgm:spPr/>
    </dgm:pt>
    <dgm:pt modelId="{C7C97B60-B628-4747-A8AF-F0B9FA2A16E3}" type="pres">
      <dgm:prSet presAssocID="{78CAEEA9-2794-48E7-BA14-0AD33A21EAC9}" presName="textRect" presStyleLbl="revTx" presStyleIdx="1" presStyleCnt="3">
        <dgm:presLayoutVars>
          <dgm:chMax val="1"/>
          <dgm:chPref val="1"/>
        </dgm:presLayoutVars>
      </dgm:prSet>
      <dgm:spPr/>
    </dgm:pt>
    <dgm:pt modelId="{D043F613-65D7-4A5D-92E7-59ABAC81D6DF}" type="pres">
      <dgm:prSet presAssocID="{5DB6867D-E982-41F9-8B75-C0E9E16F15D8}" presName="sibTrans" presStyleCnt="0"/>
      <dgm:spPr/>
    </dgm:pt>
    <dgm:pt modelId="{0C1A9CF8-ED75-4E40-84CA-099AA957A8E5}" type="pres">
      <dgm:prSet presAssocID="{2AB81B7C-B88F-4C9E-A4D5-67D7BE333A49}" presName="compNode" presStyleCnt="0"/>
      <dgm:spPr/>
    </dgm:pt>
    <dgm:pt modelId="{414EBF32-FBDE-4A4C-9BAF-5CD2F6EF315E}" type="pres">
      <dgm:prSet presAssocID="{2AB81B7C-B88F-4C9E-A4D5-67D7BE333A4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712074D8-360A-49AB-8D82-199177AB0614}" type="pres">
      <dgm:prSet presAssocID="{2AB81B7C-B88F-4C9E-A4D5-67D7BE333A49}" presName="spaceRect" presStyleCnt="0"/>
      <dgm:spPr/>
    </dgm:pt>
    <dgm:pt modelId="{80867443-3766-483E-8557-4739F00624E5}" type="pres">
      <dgm:prSet presAssocID="{2AB81B7C-B88F-4C9E-A4D5-67D7BE333A4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98FDE3A-04A5-4D38-A6F1-B344F37AB05A}" type="presOf" srcId="{04930FC8-9482-46E4-89CA-BFACDAE3EE3E}" destId="{12BCA1E7-4E3A-41C8-9779-49701895FEC6}" srcOrd="0" destOrd="0" presId="urn:microsoft.com/office/officeart/2018/2/layout/IconLabelList"/>
    <dgm:cxn modelId="{9076C262-70C1-4BEF-8358-3D3A612476A6}" srcId="{40E9C26B-1A03-41F3-BDF5-2742E2D80F28}" destId="{2AB81B7C-B88F-4C9E-A4D5-67D7BE333A49}" srcOrd="2" destOrd="0" parTransId="{321A6D92-80EB-4FAD-AA6C-D029482B2FAC}" sibTransId="{BB116F07-421F-4806-9BD2-FFDA5C0E9905}"/>
    <dgm:cxn modelId="{CF664364-DE03-45B4-BCBE-60F0739B2C1A}" type="presOf" srcId="{78CAEEA9-2794-48E7-BA14-0AD33A21EAC9}" destId="{C7C97B60-B628-4747-A8AF-F0B9FA2A16E3}" srcOrd="0" destOrd="0" presId="urn:microsoft.com/office/officeart/2018/2/layout/IconLabelList"/>
    <dgm:cxn modelId="{1EA2289D-B6C9-43FB-93AA-D7ABAA3D9EC4}" srcId="{40E9C26B-1A03-41F3-BDF5-2742E2D80F28}" destId="{78CAEEA9-2794-48E7-BA14-0AD33A21EAC9}" srcOrd="1" destOrd="0" parTransId="{CBB2214C-76CA-4647-9F1D-2638D5DC4840}" sibTransId="{5DB6867D-E982-41F9-8B75-C0E9E16F15D8}"/>
    <dgm:cxn modelId="{0DC122A1-F620-4ABB-B0E8-1231E208230F}" type="presOf" srcId="{2AB81B7C-B88F-4C9E-A4D5-67D7BE333A49}" destId="{80867443-3766-483E-8557-4739F00624E5}" srcOrd="0" destOrd="0" presId="urn:microsoft.com/office/officeart/2018/2/layout/IconLabelList"/>
    <dgm:cxn modelId="{3F2E8FA4-F794-4098-B1E8-6ABFB2C15EC3}" srcId="{40E9C26B-1A03-41F3-BDF5-2742E2D80F28}" destId="{04930FC8-9482-46E4-89CA-BFACDAE3EE3E}" srcOrd="0" destOrd="0" parTransId="{7EFC79AD-AFA2-4755-BB8A-76639FA52A2B}" sibTransId="{BBA99CC1-81FB-47A1-B9D3-C452B8D7EC22}"/>
    <dgm:cxn modelId="{60026BD2-2E48-41A5-A3E1-DC836D7B2065}" type="presOf" srcId="{40E9C26B-1A03-41F3-BDF5-2742E2D80F28}" destId="{46429526-15B9-4DC5-8F9A-18326FE268AF}" srcOrd="0" destOrd="0" presId="urn:microsoft.com/office/officeart/2018/2/layout/IconLabelList"/>
    <dgm:cxn modelId="{775B3127-828E-4909-B546-C2F66DFF5948}" type="presParOf" srcId="{46429526-15B9-4DC5-8F9A-18326FE268AF}" destId="{7DC8928B-09A1-4B92-AF64-78AE2513CA05}" srcOrd="0" destOrd="0" presId="urn:microsoft.com/office/officeart/2018/2/layout/IconLabelList"/>
    <dgm:cxn modelId="{9FEF74B6-01A7-4E49-B12A-9278DFE288FA}" type="presParOf" srcId="{7DC8928B-09A1-4B92-AF64-78AE2513CA05}" destId="{45AE0222-AA18-417A-BBC2-38520E0F38DB}" srcOrd="0" destOrd="0" presId="urn:microsoft.com/office/officeart/2018/2/layout/IconLabelList"/>
    <dgm:cxn modelId="{116C9E7C-5D7E-4D61-8525-8351ECF2CA7D}" type="presParOf" srcId="{7DC8928B-09A1-4B92-AF64-78AE2513CA05}" destId="{C0E04747-5042-471F-A334-5E0ED75C54D1}" srcOrd="1" destOrd="0" presId="urn:microsoft.com/office/officeart/2018/2/layout/IconLabelList"/>
    <dgm:cxn modelId="{5A271491-A7B5-48C2-A886-AEEC152938DD}" type="presParOf" srcId="{7DC8928B-09A1-4B92-AF64-78AE2513CA05}" destId="{12BCA1E7-4E3A-41C8-9779-49701895FEC6}" srcOrd="2" destOrd="0" presId="urn:microsoft.com/office/officeart/2018/2/layout/IconLabelList"/>
    <dgm:cxn modelId="{A5BFE083-BE44-4467-8B06-8D905D7D2EF6}" type="presParOf" srcId="{46429526-15B9-4DC5-8F9A-18326FE268AF}" destId="{143B1254-F416-49B0-A408-F763C6BC9156}" srcOrd="1" destOrd="0" presId="urn:microsoft.com/office/officeart/2018/2/layout/IconLabelList"/>
    <dgm:cxn modelId="{200CC982-7D7E-48CA-9F98-7F9252111720}" type="presParOf" srcId="{46429526-15B9-4DC5-8F9A-18326FE268AF}" destId="{0431B438-02A5-428F-8029-12A801143BFC}" srcOrd="2" destOrd="0" presId="urn:microsoft.com/office/officeart/2018/2/layout/IconLabelList"/>
    <dgm:cxn modelId="{27AC85A2-5FE0-4EE7-8F8A-F0E0D2A0F747}" type="presParOf" srcId="{0431B438-02A5-428F-8029-12A801143BFC}" destId="{B6DAA23E-29B0-4B38-9629-B6B026D03239}" srcOrd="0" destOrd="0" presId="urn:microsoft.com/office/officeart/2018/2/layout/IconLabelList"/>
    <dgm:cxn modelId="{9770714E-6C20-4F88-8D17-8852113795A5}" type="presParOf" srcId="{0431B438-02A5-428F-8029-12A801143BFC}" destId="{391AF13F-5BDC-4507-A922-22404110B709}" srcOrd="1" destOrd="0" presId="urn:microsoft.com/office/officeart/2018/2/layout/IconLabelList"/>
    <dgm:cxn modelId="{06785AEF-5715-4798-94C0-6DFF25D777E9}" type="presParOf" srcId="{0431B438-02A5-428F-8029-12A801143BFC}" destId="{C7C97B60-B628-4747-A8AF-F0B9FA2A16E3}" srcOrd="2" destOrd="0" presId="urn:microsoft.com/office/officeart/2018/2/layout/IconLabelList"/>
    <dgm:cxn modelId="{E7F5CD96-AACA-45C1-B504-44A22B988FC6}" type="presParOf" srcId="{46429526-15B9-4DC5-8F9A-18326FE268AF}" destId="{D043F613-65D7-4A5D-92E7-59ABAC81D6DF}" srcOrd="3" destOrd="0" presId="urn:microsoft.com/office/officeart/2018/2/layout/IconLabelList"/>
    <dgm:cxn modelId="{F5E22F97-3D13-4F2F-9C67-8938DE6B0115}" type="presParOf" srcId="{46429526-15B9-4DC5-8F9A-18326FE268AF}" destId="{0C1A9CF8-ED75-4E40-84CA-099AA957A8E5}" srcOrd="4" destOrd="0" presId="urn:microsoft.com/office/officeart/2018/2/layout/IconLabelList"/>
    <dgm:cxn modelId="{FB66A0BA-A0CE-49C1-B077-78360F91ACB8}" type="presParOf" srcId="{0C1A9CF8-ED75-4E40-84CA-099AA957A8E5}" destId="{414EBF32-FBDE-4A4C-9BAF-5CD2F6EF315E}" srcOrd="0" destOrd="0" presId="urn:microsoft.com/office/officeart/2018/2/layout/IconLabelList"/>
    <dgm:cxn modelId="{C2DE10B5-875B-4449-8AB6-9312533F12E4}" type="presParOf" srcId="{0C1A9CF8-ED75-4E40-84CA-099AA957A8E5}" destId="{712074D8-360A-49AB-8D82-199177AB0614}" srcOrd="1" destOrd="0" presId="urn:microsoft.com/office/officeart/2018/2/layout/IconLabelList"/>
    <dgm:cxn modelId="{8ABE0EFF-D46A-41D7-B4F8-C9303A68CA04}" type="presParOf" srcId="{0C1A9CF8-ED75-4E40-84CA-099AA957A8E5}" destId="{80867443-3766-483E-8557-4739F00624E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A34BEA1-7DB9-4344-83ED-FACCAEA81A7E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AF3B73-8353-457C-B148-DDA7A0C82CA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PAST</a:t>
          </a:r>
        </a:p>
      </dgm:t>
    </dgm:pt>
    <dgm:pt modelId="{1428CA9F-E247-45F3-A2C5-7EC39A32AAE9}" type="parTrans" cxnId="{80BB183F-30DD-41D2-9065-B61E04E8CB46}">
      <dgm:prSet/>
      <dgm:spPr/>
      <dgm:t>
        <a:bodyPr/>
        <a:lstStyle/>
        <a:p>
          <a:endParaRPr lang="en-US"/>
        </a:p>
      </dgm:t>
    </dgm:pt>
    <dgm:pt modelId="{0A7F1647-1738-477E-B9FB-A18EBA2DFCCC}" type="sibTrans" cxnId="{80BB183F-30DD-41D2-9065-B61E04E8CB46}">
      <dgm:prSet/>
      <dgm:spPr/>
      <dgm:t>
        <a:bodyPr/>
        <a:lstStyle/>
        <a:p>
          <a:endParaRPr lang="en-US"/>
        </a:p>
      </dgm:t>
    </dgm:pt>
    <dgm:pt modelId="{0A9280C5-3E46-48F7-95B9-1237BFA7AD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Logging what you've done so you can feel good about it later</a:t>
          </a:r>
        </a:p>
      </dgm:t>
    </dgm:pt>
    <dgm:pt modelId="{CA6DABF1-86BD-4014-AC37-659148C02A0B}" type="parTrans" cxnId="{87B8FA0C-614C-462E-AC2E-D26A83620E11}">
      <dgm:prSet/>
      <dgm:spPr/>
      <dgm:t>
        <a:bodyPr/>
        <a:lstStyle/>
        <a:p>
          <a:endParaRPr lang="en-US"/>
        </a:p>
      </dgm:t>
    </dgm:pt>
    <dgm:pt modelId="{4E58931E-D2D1-42C4-81E8-978BAB02CF48}" type="sibTrans" cxnId="{87B8FA0C-614C-462E-AC2E-D26A83620E11}">
      <dgm:prSet/>
      <dgm:spPr/>
      <dgm:t>
        <a:bodyPr/>
        <a:lstStyle/>
        <a:p>
          <a:endParaRPr lang="en-US"/>
        </a:p>
      </dgm:t>
    </dgm:pt>
    <dgm:pt modelId="{8D78F5FA-88B0-4F55-86EF-83903949113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PRESENT</a:t>
          </a:r>
        </a:p>
      </dgm:t>
    </dgm:pt>
    <dgm:pt modelId="{7962AADA-9728-4D06-B916-BDC6FE9F30BA}" type="parTrans" cxnId="{FB02F835-E027-4EAE-80ED-B8B2544F0FB7}">
      <dgm:prSet/>
      <dgm:spPr/>
      <dgm:t>
        <a:bodyPr/>
        <a:lstStyle/>
        <a:p>
          <a:endParaRPr lang="en-US"/>
        </a:p>
      </dgm:t>
    </dgm:pt>
    <dgm:pt modelId="{DC851F33-3DB8-461F-828C-2BC7A52857DE}" type="sibTrans" cxnId="{FB02F835-E027-4EAE-80ED-B8B2544F0FB7}">
      <dgm:prSet/>
      <dgm:spPr/>
      <dgm:t>
        <a:bodyPr/>
        <a:lstStyle/>
        <a:p>
          <a:endParaRPr lang="en-US"/>
        </a:p>
      </dgm:t>
    </dgm:pt>
    <dgm:pt modelId="{5073257D-14AC-4BBA-83A0-77EB36522C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Telling you where you're at and where you're going</a:t>
          </a:r>
        </a:p>
      </dgm:t>
    </dgm:pt>
    <dgm:pt modelId="{6498D7B3-8BB1-413C-859C-DBBE530E19B2}" type="parTrans" cxnId="{6D63A187-5127-4049-AB03-DCE48063DA90}">
      <dgm:prSet/>
      <dgm:spPr/>
      <dgm:t>
        <a:bodyPr/>
        <a:lstStyle/>
        <a:p>
          <a:endParaRPr lang="en-US"/>
        </a:p>
      </dgm:t>
    </dgm:pt>
    <dgm:pt modelId="{5A7D558C-1EA1-4E79-987D-7947297ABAE0}" type="sibTrans" cxnId="{6D63A187-5127-4049-AB03-DCE48063DA90}">
      <dgm:prSet/>
      <dgm:spPr/>
      <dgm:t>
        <a:bodyPr/>
        <a:lstStyle/>
        <a:p>
          <a:endParaRPr lang="en-US"/>
        </a:p>
      </dgm:t>
    </dgm:pt>
    <dgm:pt modelId="{E74F1859-FCC5-4F5E-B5D1-CC3E0218F2C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FUTURE</a:t>
          </a:r>
        </a:p>
      </dgm:t>
    </dgm:pt>
    <dgm:pt modelId="{EE399D16-1AAF-4248-9C41-CAA8EB4C6FC3}" type="parTrans" cxnId="{1FAC3C73-308C-4BBB-AA4C-1F43283225BB}">
      <dgm:prSet/>
      <dgm:spPr/>
      <dgm:t>
        <a:bodyPr/>
        <a:lstStyle/>
        <a:p>
          <a:endParaRPr lang="en-US"/>
        </a:p>
      </dgm:t>
    </dgm:pt>
    <dgm:pt modelId="{1832C01D-4686-4B1D-B469-07B24E1BBC81}" type="sibTrans" cxnId="{1FAC3C73-308C-4BBB-AA4C-1F43283225BB}">
      <dgm:prSet/>
      <dgm:spPr/>
      <dgm:t>
        <a:bodyPr/>
        <a:lstStyle/>
        <a:p>
          <a:endParaRPr lang="en-US"/>
        </a:p>
      </dgm:t>
    </dgm:pt>
    <dgm:pt modelId="{4942834F-36B0-413F-BBC6-0894128FC3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Setting goals that feel achievable and actionable</a:t>
          </a:r>
        </a:p>
      </dgm:t>
    </dgm:pt>
    <dgm:pt modelId="{B6D58DEA-7B16-4496-BCCF-98B3C4F9A0DC}" type="parTrans" cxnId="{E84F6F04-E55B-404D-9AF6-2658F7123567}">
      <dgm:prSet/>
      <dgm:spPr/>
      <dgm:t>
        <a:bodyPr/>
        <a:lstStyle/>
        <a:p>
          <a:endParaRPr lang="en-US"/>
        </a:p>
      </dgm:t>
    </dgm:pt>
    <dgm:pt modelId="{E605A9D6-14E1-4A75-B089-ADCDEE20C771}" type="sibTrans" cxnId="{E84F6F04-E55B-404D-9AF6-2658F7123567}">
      <dgm:prSet/>
      <dgm:spPr/>
      <dgm:t>
        <a:bodyPr/>
        <a:lstStyle/>
        <a:p>
          <a:endParaRPr lang="en-US"/>
        </a:p>
      </dgm:t>
    </dgm:pt>
    <dgm:pt modelId="{BD37B16E-76E4-4558-A94A-62392C41AF6B}" type="pres">
      <dgm:prSet presAssocID="{9A34BEA1-7DB9-4344-83ED-FACCAEA81A7E}" presName="root" presStyleCnt="0">
        <dgm:presLayoutVars>
          <dgm:dir/>
          <dgm:resizeHandles val="exact"/>
        </dgm:presLayoutVars>
      </dgm:prSet>
      <dgm:spPr/>
    </dgm:pt>
    <dgm:pt modelId="{F91631ED-0B81-4FD0-BAD9-BF754EFAE445}" type="pres">
      <dgm:prSet presAssocID="{14AF3B73-8353-457C-B148-DDA7A0C82CA8}" presName="compNode" presStyleCnt="0"/>
      <dgm:spPr/>
    </dgm:pt>
    <dgm:pt modelId="{E114EFD2-4080-4359-909C-5B3DBE6B9A2E}" type="pres">
      <dgm:prSet presAssocID="{14AF3B73-8353-457C-B148-DDA7A0C82CA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DD518FAB-C9DC-453D-A5F7-9E6EEB874F96}" type="pres">
      <dgm:prSet presAssocID="{14AF3B73-8353-457C-B148-DDA7A0C82CA8}" presName="iconSpace" presStyleCnt="0"/>
      <dgm:spPr/>
    </dgm:pt>
    <dgm:pt modelId="{B9617799-4053-4908-9F25-4FB06C29DEA0}" type="pres">
      <dgm:prSet presAssocID="{14AF3B73-8353-457C-B148-DDA7A0C82CA8}" presName="parTx" presStyleLbl="revTx" presStyleIdx="0" presStyleCnt="6">
        <dgm:presLayoutVars>
          <dgm:chMax val="0"/>
          <dgm:chPref val="0"/>
        </dgm:presLayoutVars>
      </dgm:prSet>
      <dgm:spPr/>
    </dgm:pt>
    <dgm:pt modelId="{E8CCEC02-C8D5-4644-9C2E-F444617F9B5E}" type="pres">
      <dgm:prSet presAssocID="{14AF3B73-8353-457C-B148-DDA7A0C82CA8}" presName="txSpace" presStyleCnt="0"/>
      <dgm:spPr/>
    </dgm:pt>
    <dgm:pt modelId="{EE141DF8-8759-4B00-ACD0-114F30E24CB7}" type="pres">
      <dgm:prSet presAssocID="{14AF3B73-8353-457C-B148-DDA7A0C82CA8}" presName="desTx" presStyleLbl="revTx" presStyleIdx="1" presStyleCnt="6">
        <dgm:presLayoutVars/>
      </dgm:prSet>
      <dgm:spPr/>
    </dgm:pt>
    <dgm:pt modelId="{AD22CA88-EF42-4E47-8766-193C28932F30}" type="pres">
      <dgm:prSet presAssocID="{0A7F1647-1738-477E-B9FB-A18EBA2DFCCC}" presName="sibTrans" presStyleCnt="0"/>
      <dgm:spPr/>
    </dgm:pt>
    <dgm:pt modelId="{EA4FBEB3-ACF9-40A2-83F1-03720412740C}" type="pres">
      <dgm:prSet presAssocID="{8D78F5FA-88B0-4F55-86EF-83903949113B}" presName="compNode" presStyleCnt="0"/>
      <dgm:spPr/>
    </dgm:pt>
    <dgm:pt modelId="{DBBDD34E-1260-48FC-84EA-A8F490C55FA3}" type="pres">
      <dgm:prSet presAssocID="{8D78F5FA-88B0-4F55-86EF-83903949113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38D3CB0E-A877-447B-805E-97FA96C8C84D}" type="pres">
      <dgm:prSet presAssocID="{8D78F5FA-88B0-4F55-86EF-83903949113B}" presName="iconSpace" presStyleCnt="0"/>
      <dgm:spPr/>
    </dgm:pt>
    <dgm:pt modelId="{625FFD42-1602-41A1-874C-571B8AC10358}" type="pres">
      <dgm:prSet presAssocID="{8D78F5FA-88B0-4F55-86EF-83903949113B}" presName="parTx" presStyleLbl="revTx" presStyleIdx="2" presStyleCnt="6">
        <dgm:presLayoutVars>
          <dgm:chMax val="0"/>
          <dgm:chPref val="0"/>
        </dgm:presLayoutVars>
      </dgm:prSet>
      <dgm:spPr/>
    </dgm:pt>
    <dgm:pt modelId="{E9671DCD-46E3-4368-BBCE-DA1A269DD5BD}" type="pres">
      <dgm:prSet presAssocID="{8D78F5FA-88B0-4F55-86EF-83903949113B}" presName="txSpace" presStyleCnt="0"/>
      <dgm:spPr/>
    </dgm:pt>
    <dgm:pt modelId="{3D415C12-F3D6-4350-A98C-1E817EAE37F6}" type="pres">
      <dgm:prSet presAssocID="{8D78F5FA-88B0-4F55-86EF-83903949113B}" presName="desTx" presStyleLbl="revTx" presStyleIdx="3" presStyleCnt="6">
        <dgm:presLayoutVars/>
      </dgm:prSet>
      <dgm:spPr/>
    </dgm:pt>
    <dgm:pt modelId="{89191B67-3B9F-4995-8412-92C5C53B4148}" type="pres">
      <dgm:prSet presAssocID="{DC851F33-3DB8-461F-828C-2BC7A52857DE}" presName="sibTrans" presStyleCnt="0"/>
      <dgm:spPr/>
    </dgm:pt>
    <dgm:pt modelId="{63DA0B64-17B4-442F-A958-DFD063F8D180}" type="pres">
      <dgm:prSet presAssocID="{E74F1859-FCC5-4F5E-B5D1-CC3E0218F2CB}" presName="compNode" presStyleCnt="0"/>
      <dgm:spPr/>
    </dgm:pt>
    <dgm:pt modelId="{64E4C231-D8AD-4E6D-8040-B13DDBAC7D95}" type="pres">
      <dgm:prSet presAssocID="{E74F1859-FCC5-4F5E-B5D1-CC3E0218F2C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9DF1240-7ABA-47F0-BE83-F00848DBCADC}" type="pres">
      <dgm:prSet presAssocID="{E74F1859-FCC5-4F5E-B5D1-CC3E0218F2CB}" presName="iconSpace" presStyleCnt="0"/>
      <dgm:spPr/>
    </dgm:pt>
    <dgm:pt modelId="{EE9178EB-8955-4D98-9645-9E9715F40FCD}" type="pres">
      <dgm:prSet presAssocID="{E74F1859-FCC5-4F5E-B5D1-CC3E0218F2CB}" presName="parTx" presStyleLbl="revTx" presStyleIdx="4" presStyleCnt="6">
        <dgm:presLayoutVars>
          <dgm:chMax val="0"/>
          <dgm:chPref val="0"/>
        </dgm:presLayoutVars>
      </dgm:prSet>
      <dgm:spPr/>
    </dgm:pt>
    <dgm:pt modelId="{B06FC9B3-0B45-4981-A653-B0730E1A7EBC}" type="pres">
      <dgm:prSet presAssocID="{E74F1859-FCC5-4F5E-B5D1-CC3E0218F2CB}" presName="txSpace" presStyleCnt="0"/>
      <dgm:spPr/>
    </dgm:pt>
    <dgm:pt modelId="{BB2C9251-9F5A-4D36-9D3A-7DD9DCF849F9}" type="pres">
      <dgm:prSet presAssocID="{E74F1859-FCC5-4F5E-B5D1-CC3E0218F2CB}" presName="desTx" presStyleLbl="revTx" presStyleIdx="5" presStyleCnt="6">
        <dgm:presLayoutVars/>
      </dgm:prSet>
      <dgm:spPr/>
    </dgm:pt>
  </dgm:ptLst>
  <dgm:cxnLst>
    <dgm:cxn modelId="{E84F6F04-E55B-404D-9AF6-2658F7123567}" srcId="{E74F1859-FCC5-4F5E-B5D1-CC3E0218F2CB}" destId="{4942834F-36B0-413F-BBC6-0894128FC352}" srcOrd="0" destOrd="0" parTransId="{B6D58DEA-7B16-4496-BCCF-98B3C4F9A0DC}" sibTransId="{E605A9D6-14E1-4A75-B089-ADCDEE20C771}"/>
    <dgm:cxn modelId="{87B8FA0C-614C-462E-AC2E-D26A83620E11}" srcId="{14AF3B73-8353-457C-B148-DDA7A0C82CA8}" destId="{0A9280C5-3E46-48F7-95B9-1237BFA7ADA4}" srcOrd="0" destOrd="0" parTransId="{CA6DABF1-86BD-4014-AC37-659148C02A0B}" sibTransId="{4E58931E-D2D1-42C4-81E8-978BAB02CF48}"/>
    <dgm:cxn modelId="{FBD20121-FBF2-4E7D-BD64-C815C6B1278D}" type="presOf" srcId="{14AF3B73-8353-457C-B148-DDA7A0C82CA8}" destId="{B9617799-4053-4908-9F25-4FB06C29DEA0}" srcOrd="0" destOrd="0" presId="urn:microsoft.com/office/officeart/2018/5/layout/CenteredIconLabelDescriptionList"/>
    <dgm:cxn modelId="{1B38A231-E69D-4130-AA3B-A23B175075DA}" type="presOf" srcId="{0A9280C5-3E46-48F7-95B9-1237BFA7ADA4}" destId="{EE141DF8-8759-4B00-ACD0-114F30E24CB7}" srcOrd="0" destOrd="0" presId="urn:microsoft.com/office/officeart/2018/5/layout/CenteredIconLabelDescriptionList"/>
    <dgm:cxn modelId="{FB02F835-E027-4EAE-80ED-B8B2544F0FB7}" srcId="{9A34BEA1-7DB9-4344-83ED-FACCAEA81A7E}" destId="{8D78F5FA-88B0-4F55-86EF-83903949113B}" srcOrd="1" destOrd="0" parTransId="{7962AADA-9728-4D06-B916-BDC6FE9F30BA}" sibTransId="{DC851F33-3DB8-461F-828C-2BC7A52857DE}"/>
    <dgm:cxn modelId="{FC91323A-8E5C-4E20-AED3-D77B2D993AA4}" type="presOf" srcId="{9A34BEA1-7DB9-4344-83ED-FACCAEA81A7E}" destId="{BD37B16E-76E4-4558-A94A-62392C41AF6B}" srcOrd="0" destOrd="0" presId="urn:microsoft.com/office/officeart/2018/5/layout/CenteredIconLabelDescriptionList"/>
    <dgm:cxn modelId="{80BB183F-30DD-41D2-9065-B61E04E8CB46}" srcId="{9A34BEA1-7DB9-4344-83ED-FACCAEA81A7E}" destId="{14AF3B73-8353-457C-B148-DDA7A0C82CA8}" srcOrd="0" destOrd="0" parTransId="{1428CA9F-E247-45F3-A2C5-7EC39A32AAE9}" sibTransId="{0A7F1647-1738-477E-B9FB-A18EBA2DFCCC}"/>
    <dgm:cxn modelId="{46B18950-14A4-44B8-B4DE-EA6EAACE417B}" type="presOf" srcId="{4942834F-36B0-413F-BBC6-0894128FC352}" destId="{BB2C9251-9F5A-4D36-9D3A-7DD9DCF849F9}" srcOrd="0" destOrd="0" presId="urn:microsoft.com/office/officeart/2018/5/layout/CenteredIconLabelDescriptionList"/>
    <dgm:cxn modelId="{1FAC3C73-308C-4BBB-AA4C-1F43283225BB}" srcId="{9A34BEA1-7DB9-4344-83ED-FACCAEA81A7E}" destId="{E74F1859-FCC5-4F5E-B5D1-CC3E0218F2CB}" srcOrd="2" destOrd="0" parTransId="{EE399D16-1AAF-4248-9C41-CAA8EB4C6FC3}" sibTransId="{1832C01D-4686-4B1D-B469-07B24E1BBC81}"/>
    <dgm:cxn modelId="{6D63A187-5127-4049-AB03-DCE48063DA90}" srcId="{8D78F5FA-88B0-4F55-86EF-83903949113B}" destId="{5073257D-14AC-4BBA-83A0-77EB36522C68}" srcOrd="0" destOrd="0" parTransId="{6498D7B3-8BB1-413C-859C-DBBE530E19B2}" sibTransId="{5A7D558C-1EA1-4E79-987D-7947297ABAE0}"/>
    <dgm:cxn modelId="{4C3914C5-DE19-43DE-BB8E-62CBF59FD248}" type="presOf" srcId="{E74F1859-FCC5-4F5E-B5D1-CC3E0218F2CB}" destId="{EE9178EB-8955-4D98-9645-9E9715F40FCD}" srcOrd="0" destOrd="0" presId="urn:microsoft.com/office/officeart/2018/5/layout/CenteredIconLabelDescriptionList"/>
    <dgm:cxn modelId="{64A086F8-593F-4FDE-A138-B7F975C15DBE}" type="presOf" srcId="{8D78F5FA-88B0-4F55-86EF-83903949113B}" destId="{625FFD42-1602-41A1-874C-571B8AC10358}" srcOrd="0" destOrd="0" presId="urn:microsoft.com/office/officeart/2018/5/layout/CenteredIconLabelDescriptionList"/>
    <dgm:cxn modelId="{19358BFC-1CA9-428F-BE55-92C4CAB63874}" type="presOf" srcId="{5073257D-14AC-4BBA-83A0-77EB36522C68}" destId="{3D415C12-F3D6-4350-A98C-1E817EAE37F6}" srcOrd="0" destOrd="0" presId="urn:microsoft.com/office/officeart/2018/5/layout/CenteredIconLabelDescriptionList"/>
    <dgm:cxn modelId="{9288BA80-DD36-4F2E-AEA1-D2413798E964}" type="presParOf" srcId="{BD37B16E-76E4-4558-A94A-62392C41AF6B}" destId="{F91631ED-0B81-4FD0-BAD9-BF754EFAE445}" srcOrd="0" destOrd="0" presId="urn:microsoft.com/office/officeart/2018/5/layout/CenteredIconLabelDescriptionList"/>
    <dgm:cxn modelId="{2B6DD863-1511-464A-8203-63AB1B17C687}" type="presParOf" srcId="{F91631ED-0B81-4FD0-BAD9-BF754EFAE445}" destId="{E114EFD2-4080-4359-909C-5B3DBE6B9A2E}" srcOrd="0" destOrd="0" presId="urn:microsoft.com/office/officeart/2018/5/layout/CenteredIconLabelDescriptionList"/>
    <dgm:cxn modelId="{07974103-49F6-400B-8022-CF0064967834}" type="presParOf" srcId="{F91631ED-0B81-4FD0-BAD9-BF754EFAE445}" destId="{DD518FAB-C9DC-453D-A5F7-9E6EEB874F96}" srcOrd="1" destOrd="0" presId="urn:microsoft.com/office/officeart/2018/5/layout/CenteredIconLabelDescriptionList"/>
    <dgm:cxn modelId="{2171621D-D9C6-4AF6-9329-166603BF0356}" type="presParOf" srcId="{F91631ED-0B81-4FD0-BAD9-BF754EFAE445}" destId="{B9617799-4053-4908-9F25-4FB06C29DEA0}" srcOrd="2" destOrd="0" presId="urn:microsoft.com/office/officeart/2018/5/layout/CenteredIconLabelDescriptionList"/>
    <dgm:cxn modelId="{E57AB292-C4BA-41F1-B6A5-A06B10AE9705}" type="presParOf" srcId="{F91631ED-0B81-4FD0-BAD9-BF754EFAE445}" destId="{E8CCEC02-C8D5-4644-9C2E-F444617F9B5E}" srcOrd="3" destOrd="0" presId="urn:microsoft.com/office/officeart/2018/5/layout/CenteredIconLabelDescriptionList"/>
    <dgm:cxn modelId="{0CC4F7C9-9CA3-4336-BCC1-9786BB607D3F}" type="presParOf" srcId="{F91631ED-0B81-4FD0-BAD9-BF754EFAE445}" destId="{EE141DF8-8759-4B00-ACD0-114F30E24CB7}" srcOrd="4" destOrd="0" presId="urn:microsoft.com/office/officeart/2018/5/layout/CenteredIconLabelDescriptionList"/>
    <dgm:cxn modelId="{D535E2CF-A10F-44D7-829C-EE9895E8FD12}" type="presParOf" srcId="{BD37B16E-76E4-4558-A94A-62392C41AF6B}" destId="{AD22CA88-EF42-4E47-8766-193C28932F30}" srcOrd="1" destOrd="0" presId="urn:microsoft.com/office/officeart/2018/5/layout/CenteredIconLabelDescriptionList"/>
    <dgm:cxn modelId="{E1DC294F-7F61-4EFF-A7D8-2E6429D8C308}" type="presParOf" srcId="{BD37B16E-76E4-4558-A94A-62392C41AF6B}" destId="{EA4FBEB3-ACF9-40A2-83F1-03720412740C}" srcOrd="2" destOrd="0" presId="urn:microsoft.com/office/officeart/2018/5/layout/CenteredIconLabelDescriptionList"/>
    <dgm:cxn modelId="{23D40327-5F8A-47AA-9E3E-731375040A3A}" type="presParOf" srcId="{EA4FBEB3-ACF9-40A2-83F1-03720412740C}" destId="{DBBDD34E-1260-48FC-84EA-A8F490C55FA3}" srcOrd="0" destOrd="0" presId="urn:microsoft.com/office/officeart/2018/5/layout/CenteredIconLabelDescriptionList"/>
    <dgm:cxn modelId="{194B1840-7534-4D0E-9F83-7C7879627548}" type="presParOf" srcId="{EA4FBEB3-ACF9-40A2-83F1-03720412740C}" destId="{38D3CB0E-A877-447B-805E-97FA96C8C84D}" srcOrd="1" destOrd="0" presId="urn:microsoft.com/office/officeart/2018/5/layout/CenteredIconLabelDescriptionList"/>
    <dgm:cxn modelId="{6F092626-A3C3-4B94-B23A-A2A06AAA04CF}" type="presParOf" srcId="{EA4FBEB3-ACF9-40A2-83F1-03720412740C}" destId="{625FFD42-1602-41A1-874C-571B8AC10358}" srcOrd="2" destOrd="0" presId="urn:microsoft.com/office/officeart/2018/5/layout/CenteredIconLabelDescriptionList"/>
    <dgm:cxn modelId="{83F1036E-7493-477A-9C00-250E84242EE4}" type="presParOf" srcId="{EA4FBEB3-ACF9-40A2-83F1-03720412740C}" destId="{E9671DCD-46E3-4368-BBCE-DA1A269DD5BD}" srcOrd="3" destOrd="0" presId="urn:microsoft.com/office/officeart/2018/5/layout/CenteredIconLabelDescriptionList"/>
    <dgm:cxn modelId="{CBFDF027-8F01-4732-A87F-1701F836D26E}" type="presParOf" srcId="{EA4FBEB3-ACF9-40A2-83F1-03720412740C}" destId="{3D415C12-F3D6-4350-A98C-1E817EAE37F6}" srcOrd="4" destOrd="0" presId="urn:microsoft.com/office/officeart/2018/5/layout/CenteredIconLabelDescriptionList"/>
    <dgm:cxn modelId="{BAD90261-20FD-4BA5-A81E-5A9BCBA725AD}" type="presParOf" srcId="{BD37B16E-76E4-4558-A94A-62392C41AF6B}" destId="{89191B67-3B9F-4995-8412-92C5C53B4148}" srcOrd="3" destOrd="0" presId="urn:microsoft.com/office/officeart/2018/5/layout/CenteredIconLabelDescriptionList"/>
    <dgm:cxn modelId="{83075BCD-64D0-41C8-9267-93EE739CCB15}" type="presParOf" srcId="{BD37B16E-76E4-4558-A94A-62392C41AF6B}" destId="{63DA0B64-17B4-442F-A958-DFD063F8D180}" srcOrd="4" destOrd="0" presId="urn:microsoft.com/office/officeart/2018/5/layout/CenteredIconLabelDescriptionList"/>
    <dgm:cxn modelId="{ED293865-B67C-4EEB-812F-F9E812504022}" type="presParOf" srcId="{63DA0B64-17B4-442F-A958-DFD063F8D180}" destId="{64E4C231-D8AD-4E6D-8040-B13DDBAC7D95}" srcOrd="0" destOrd="0" presId="urn:microsoft.com/office/officeart/2018/5/layout/CenteredIconLabelDescriptionList"/>
    <dgm:cxn modelId="{0823C483-EDFB-49F6-AE7B-CE52A48DE6EF}" type="presParOf" srcId="{63DA0B64-17B4-442F-A958-DFD063F8D180}" destId="{D9DF1240-7ABA-47F0-BE83-F00848DBCADC}" srcOrd="1" destOrd="0" presId="urn:microsoft.com/office/officeart/2018/5/layout/CenteredIconLabelDescriptionList"/>
    <dgm:cxn modelId="{A51ABA2B-48DD-4B66-86B6-9B065141B87A}" type="presParOf" srcId="{63DA0B64-17B4-442F-A958-DFD063F8D180}" destId="{EE9178EB-8955-4D98-9645-9E9715F40FCD}" srcOrd="2" destOrd="0" presId="urn:microsoft.com/office/officeart/2018/5/layout/CenteredIconLabelDescriptionList"/>
    <dgm:cxn modelId="{EDFF9638-2C79-4DB3-B72C-F174061C0745}" type="presParOf" srcId="{63DA0B64-17B4-442F-A958-DFD063F8D180}" destId="{B06FC9B3-0B45-4981-A653-B0730E1A7EBC}" srcOrd="3" destOrd="0" presId="urn:microsoft.com/office/officeart/2018/5/layout/CenteredIconLabelDescriptionList"/>
    <dgm:cxn modelId="{7B8677DA-0512-437F-8E52-00119238F448}" type="presParOf" srcId="{63DA0B64-17B4-442F-A958-DFD063F8D180}" destId="{BB2C9251-9F5A-4D36-9D3A-7DD9DCF849F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6AE18E8-3445-43FD-A656-B7FC2E1A06B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0BB4B6-6DE5-48A7-A6BF-101291472961}">
      <dgm:prSet/>
      <dgm:spPr/>
      <dgm:t>
        <a:bodyPr/>
        <a:lstStyle/>
        <a:p>
          <a:r>
            <a:rPr lang="en-US"/>
            <a:t>Make your language learning history visible – and beautiful</a:t>
          </a:r>
        </a:p>
      </dgm:t>
    </dgm:pt>
    <dgm:pt modelId="{1D364814-5D30-442E-B574-6952AA2C8BD3}" type="parTrans" cxnId="{529A0407-6A5B-4D10-A68D-6D0D78F249F1}">
      <dgm:prSet/>
      <dgm:spPr/>
      <dgm:t>
        <a:bodyPr/>
        <a:lstStyle/>
        <a:p>
          <a:endParaRPr lang="en-US"/>
        </a:p>
      </dgm:t>
    </dgm:pt>
    <dgm:pt modelId="{D0B894C1-90E3-4059-BF3C-5B2484725647}" type="sibTrans" cxnId="{529A0407-6A5B-4D10-A68D-6D0D78F249F1}">
      <dgm:prSet/>
      <dgm:spPr/>
      <dgm:t>
        <a:bodyPr/>
        <a:lstStyle/>
        <a:p>
          <a:endParaRPr lang="en-US"/>
        </a:p>
      </dgm:t>
    </dgm:pt>
    <dgm:pt modelId="{FB5FE946-D9C8-476F-AA1C-E00A654C1029}">
      <dgm:prSet/>
      <dgm:spPr/>
      <dgm:t>
        <a:bodyPr/>
        <a:lstStyle/>
        <a:p>
          <a:r>
            <a:rPr lang="en-US"/>
            <a:t>Timeline view of what you've done</a:t>
          </a:r>
        </a:p>
      </dgm:t>
    </dgm:pt>
    <dgm:pt modelId="{4751EAD2-BF30-4AED-A5C9-B99E5C012D83}" type="parTrans" cxnId="{5A9A54E5-7EBD-4824-AFEA-53D0F32CE727}">
      <dgm:prSet/>
      <dgm:spPr/>
      <dgm:t>
        <a:bodyPr/>
        <a:lstStyle/>
        <a:p>
          <a:endParaRPr lang="en-US"/>
        </a:p>
      </dgm:t>
    </dgm:pt>
    <dgm:pt modelId="{10EA4BA2-4E0E-4F9E-8E7B-812EAAF574AC}" type="sibTrans" cxnId="{5A9A54E5-7EBD-4824-AFEA-53D0F32CE727}">
      <dgm:prSet/>
      <dgm:spPr/>
      <dgm:t>
        <a:bodyPr/>
        <a:lstStyle/>
        <a:p>
          <a:endParaRPr lang="en-US"/>
        </a:p>
      </dgm:t>
    </dgm:pt>
    <dgm:pt modelId="{1368DE49-7746-4302-A73E-9AECB7265F57}">
      <dgm:prSet/>
      <dgm:spPr/>
      <dgm:t>
        <a:bodyPr/>
        <a:lstStyle/>
        <a:p>
          <a:r>
            <a:rPr lang="en-US"/>
            <a:t>EASY – just a few clicks to log your Duo session</a:t>
          </a:r>
        </a:p>
      </dgm:t>
    </dgm:pt>
    <dgm:pt modelId="{8F576D7C-2B71-43EE-9484-D30E9932B6F2}" type="parTrans" cxnId="{778C71B9-3191-416E-912F-5AB5C729118A}">
      <dgm:prSet/>
      <dgm:spPr/>
      <dgm:t>
        <a:bodyPr/>
        <a:lstStyle/>
        <a:p>
          <a:endParaRPr lang="en-US"/>
        </a:p>
      </dgm:t>
    </dgm:pt>
    <dgm:pt modelId="{1A26F962-BD19-4622-8D8F-3A81E277D73C}" type="sibTrans" cxnId="{778C71B9-3191-416E-912F-5AB5C729118A}">
      <dgm:prSet/>
      <dgm:spPr/>
      <dgm:t>
        <a:bodyPr/>
        <a:lstStyle/>
        <a:p>
          <a:endParaRPr lang="en-US"/>
        </a:p>
      </dgm:t>
    </dgm:pt>
    <dgm:pt modelId="{63B748A7-F6CF-4A87-988D-4D175CE95B9F}">
      <dgm:prSet phldr="0"/>
      <dgm:spPr/>
      <dgm:t>
        <a:bodyPr/>
        <a:lstStyle/>
        <a:p>
          <a:r>
            <a:rPr lang="en-US">
              <a:solidFill>
                <a:srgbClr val="000000"/>
              </a:solidFill>
              <a:latin typeface="Calibri Light" panose="020F0302020204030204"/>
            </a:rPr>
            <a:t>Log</a:t>
          </a:r>
          <a:r>
            <a:rPr lang="en-US">
              <a:solidFill>
                <a:srgbClr val="000000"/>
              </a:solidFill>
            </a:rPr>
            <a:t> anything, but encourage using Boom's specialized tools</a:t>
          </a:r>
        </a:p>
      </dgm:t>
    </dgm:pt>
    <dgm:pt modelId="{A3B8975F-9D5D-4FD4-A938-0FB918701057}" type="parTrans" cxnId="{583E875D-C863-41BF-9FC4-D8332F2F4A3C}">
      <dgm:prSet/>
      <dgm:spPr/>
    </dgm:pt>
    <dgm:pt modelId="{AFDC14C1-9B5B-4B4B-8EFE-3E8EE0407AD1}" type="sibTrans" cxnId="{583E875D-C863-41BF-9FC4-D8332F2F4A3C}">
      <dgm:prSet/>
      <dgm:spPr/>
    </dgm:pt>
    <dgm:pt modelId="{CBFAEECE-E4A7-4960-8EE7-7205E341DE11}" type="pres">
      <dgm:prSet presAssocID="{56AE18E8-3445-43FD-A656-B7FC2E1A06B3}" presName="vert0" presStyleCnt="0">
        <dgm:presLayoutVars>
          <dgm:dir/>
          <dgm:animOne val="branch"/>
          <dgm:animLvl val="lvl"/>
        </dgm:presLayoutVars>
      </dgm:prSet>
      <dgm:spPr/>
    </dgm:pt>
    <dgm:pt modelId="{29F7F512-631F-42E1-B817-3A149617C8A1}" type="pres">
      <dgm:prSet presAssocID="{C60BB4B6-6DE5-48A7-A6BF-101291472961}" presName="thickLine" presStyleLbl="alignNode1" presStyleIdx="0" presStyleCnt="4"/>
      <dgm:spPr/>
    </dgm:pt>
    <dgm:pt modelId="{916EC4C0-1EAA-46C8-AEE0-68032CC0E2E5}" type="pres">
      <dgm:prSet presAssocID="{C60BB4B6-6DE5-48A7-A6BF-101291472961}" presName="horz1" presStyleCnt="0"/>
      <dgm:spPr/>
    </dgm:pt>
    <dgm:pt modelId="{F2DBF9BA-A8CE-4311-8281-016CA6AB1E9E}" type="pres">
      <dgm:prSet presAssocID="{C60BB4B6-6DE5-48A7-A6BF-101291472961}" presName="tx1" presStyleLbl="revTx" presStyleIdx="0" presStyleCnt="4"/>
      <dgm:spPr/>
    </dgm:pt>
    <dgm:pt modelId="{4EBEA726-A698-452D-B4BF-F50985ACCDB7}" type="pres">
      <dgm:prSet presAssocID="{C60BB4B6-6DE5-48A7-A6BF-101291472961}" presName="vert1" presStyleCnt="0"/>
      <dgm:spPr/>
    </dgm:pt>
    <dgm:pt modelId="{F8A91CA7-2FCD-493C-B520-666ADF80D130}" type="pres">
      <dgm:prSet presAssocID="{FB5FE946-D9C8-476F-AA1C-E00A654C1029}" presName="thickLine" presStyleLbl="alignNode1" presStyleIdx="1" presStyleCnt="4"/>
      <dgm:spPr/>
    </dgm:pt>
    <dgm:pt modelId="{07EE16B9-3F33-418D-A14B-04FE8F4FBA90}" type="pres">
      <dgm:prSet presAssocID="{FB5FE946-D9C8-476F-AA1C-E00A654C1029}" presName="horz1" presStyleCnt="0"/>
      <dgm:spPr/>
    </dgm:pt>
    <dgm:pt modelId="{7E8D903D-0E8F-4468-80F7-826400AF0475}" type="pres">
      <dgm:prSet presAssocID="{FB5FE946-D9C8-476F-AA1C-E00A654C1029}" presName="tx1" presStyleLbl="revTx" presStyleIdx="1" presStyleCnt="4"/>
      <dgm:spPr/>
    </dgm:pt>
    <dgm:pt modelId="{07F5BE55-0854-4336-BEBB-734FA69CD6E5}" type="pres">
      <dgm:prSet presAssocID="{FB5FE946-D9C8-476F-AA1C-E00A654C1029}" presName="vert1" presStyleCnt="0"/>
      <dgm:spPr/>
    </dgm:pt>
    <dgm:pt modelId="{3735D105-CE3C-4BF8-882A-46087057B69C}" type="pres">
      <dgm:prSet presAssocID="{63B748A7-F6CF-4A87-988D-4D175CE95B9F}" presName="thickLine" presStyleLbl="alignNode1" presStyleIdx="2" presStyleCnt="4"/>
      <dgm:spPr/>
    </dgm:pt>
    <dgm:pt modelId="{3C299255-C2DC-42A9-82B8-EDB489BC5B5B}" type="pres">
      <dgm:prSet presAssocID="{63B748A7-F6CF-4A87-988D-4D175CE95B9F}" presName="horz1" presStyleCnt="0"/>
      <dgm:spPr/>
    </dgm:pt>
    <dgm:pt modelId="{6F7BC1AE-660A-441E-BE1D-42CA5E233A2D}" type="pres">
      <dgm:prSet presAssocID="{63B748A7-F6CF-4A87-988D-4D175CE95B9F}" presName="tx1" presStyleLbl="revTx" presStyleIdx="2" presStyleCnt="4"/>
      <dgm:spPr/>
    </dgm:pt>
    <dgm:pt modelId="{B7A4454F-EA07-48B7-8C23-ECDCDDE0AE5E}" type="pres">
      <dgm:prSet presAssocID="{63B748A7-F6CF-4A87-988D-4D175CE95B9F}" presName="vert1" presStyleCnt="0"/>
      <dgm:spPr/>
    </dgm:pt>
    <dgm:pt modelId="{80D2E8BB-77C3-4021-914C-8A63FBC4B239}" type="pres">
      <dgm:prSet presAssocID="{1368DE49-7746-4302-A73E-9AECB7265F57}" presName="thickLine" presStyleLbl="alignNode1" presStyleIdx="3" presStyleCnt="4"/>
      <dgm:spPr/>
    </dgm:pt>
    <dgm:pt modelId="{5A1AB31A-89A4-4427-A7ED-A560BEF0C52E}" type="pres">
      <dgm:prSet presAssocID="{1368DE49-7746-4302-A73E-9AECB7265F57}" presName="horz1" presStyleCnt="0"/>
      <dgm:spPr/>
    </dgm:pt>
    <dgm:pt modelId="{B22DC540-17DB-4EB9-A7A4-7806A59FE326}" type="pres">
      <dgm:prSet presAssocID="{1368DE49-7746-4302-A73E-9AECB7265F57}" presName="tx1" presStyleLbl="revTx" presStyleIdx="3" presStyleCnt="4"/>
      <dgm:spPr/>
    </dgm:pt>
    <dgm:pt modelId="{F9A37A7F-52F7-4E10-A7B4-8A096EF7CD06}" type="pres">
      <dgm:prSet presAssocID="{1368DE49-7746-4302-A73E-9AECB7265F57}" presName="vert1" presStyleCnt="0"/>
      <dgm:spPr/>
    </dgm:pt>
  </dgm:ptLst>
  <dgm:cxnLst>
    <dgm:cxn modelId="{529A0407-6A5B-4D10-A68D-6D0D78F249F1}" srcId="{56AE18E8-3445-43FD-A656-B7FC2E1A06B3}" destId="{C60BB4B6-6DE5-48A7-A6BF-101291472961}" srcOrd="0" destOrd="0" parTransId="{1D364814-5D30-442E-B574-6952AA2C8BD3}" sibTransId="{D0B894C1-90E3-4059-BF3C-5B2484725647}"/>
    <dgm:cxn modelId="{0D57BF0F-E318-48F4-8F3C-B249D0F43FC9}" type="presOf" srcId="{63B748A7-F6CF-4A87-988D-4D175CE95B9F}" destId="{6F7BC1AE-660A-441E-BE1D-42CA5E233A2D}" srcOrd="0" destOrd="0" presId="urn:microsoft.com/office/officeart/2008/layout/LinedList"/>
    <dgm:cxn modelId="{583E875D-C863-41BF-9FC4-D8332F2F4A3C}" srcId="{56AE18E8-3445-43FD-A656-B7FC2E1A06B3}" destId="{63B748A7-F6CF-4A87-988D-4D175CE95B9F}" srcOrd="2" destOrd="0" parTransId="{A3B8975F-9D5D-4FD4-A938-0FB918701057}" sibTransId="{AFDC14C1-9B5B-4B4B-8EFE-3E8EE0407AD1}"/>
    <dgm:cxn modelId="{838F4653-CF5F-4450-BF61-87BC8669CCCF}" type="presOf" srcId="{1368DE49-7746-4302-A73E-9AECB7265F57}" destId="{B22DC540-17DB-4EB9-A7A4-7806A59FE326}" srcOrd="0" destOrd="0" presId="urn:microsoft.com/office/officeart/2008/layout/LinedList"/>
    <dgm:cxn modelId="{D9AEBC9B-A541-4904-860B-DD1F65111492}" type="presOf" srcId="{56AE18E8-3445-43FD-A656-B7FC2E1A06B3}" destId="{CBFAEECE-E4A7-4960-8EE7-7205E341DE11}" srcOrd="0" destOrd="0" presId="urn:microsoft.com/office/officeart/2008/layout/LinedList"/>
    <dgm:cxn modelId="{778C71B9-3191-416E-912F-5AB5C729118A}" srcId="{56AE18E8-3445-43FD-A656-B7FC2E1A06B3}" destId="{1368DE49-7746-4302-A73E-9AECB7265F57}" srcOrd="3" destOrd="0" parTransId="{8F576D7C-2B71-43EE-9484-D30E9932B6F2}" sibTransId="{1A26F962-BD19-4622-8D8F-3A81E277D73C}"/>
    <dgm:cxn modelId="{4E01C3C2-413D-4D02-8F2F-94A963005FC7}" type="presOf" srcId="{C60BB4B6-6DE5-48A7-A6BF-101291472961}" destId="{F2DBF9BA-A8CE-4311-8281-016CA6AB1E9E}" srcOrd="0" destOrd="0" presId="urn:microsoft.com/office/officeart/2008/layout/LinedList"/>
    <dgm:cxn modelId="{5A9A54E5-7EBD-4824-AFEA-53D0F32CE727}" srcId="{56AE18E8-3445-43FD-A656-B7FC2E1A06B3}" destId="{FB5FE946-D9C8-476F-AA1C-E00A654C1029}" srcOrd="1" destOrd="0" parTransId="{4751EAD2-BF30-4AED-A5C9-B99E5C012D83}" sibTransId="{10EA4BA2-4E0E-4F9E-8E7B-812EAAF574AC}"/>
    <dgm:cxn modelId="{B8926CEF-8253-41D0-8DB8-383743075AA0}" type="presOf" srcId="{FB5FE946-D9C8-476F-AA1C-E00A654C1029}" destId="{7E8D903D-0E8F-4468-80F7-826400AF0475}" srcOrd="0" destOrd="0" presId="urn:microsoft.com/office/officeart/2008/layout/LinedList"/>
    <dgm:cxn modelId="{861C80C8-CA16-41BB-B36B-2A6A1F2725E9}" type="presParOf" srcId="{CBFAEECE-E4A7-4960-8EE7-7205E341DE11}" destId="{29F7F512-631F-42E1-B817-3A149617C8A1}" srcOrd="0" destOrd="0" presId="urn:microsoft.com/office/officeart/2008/layout/LinedList"/>
    <dgm:cxn modelId="{5D800D71-3D23-4551-97C1-010E109099FD}" type="presParOf" srcId="{CBFAEECE-E4A7-4960-8EE7-7205E341DE11}" destId="{916EC4C0-1EAA-46C8-AEE0-68032CC0E2E5}" srcOrd="1" destOrd="0" presId="urn:microsoft.com/office/officeart/2008/layout/LinedList"/>
    <dgm:cxn modelId="{78676AB3-C1B6-4340-9CF2-23426D7BC247}" type="presParOf" srcId="{916EC4C0-1EAA-46C8-AEE0-68032CC0E2E5}" destId="{F2DBF9BA-A8CE-4311-8281-016CA6AB1E9E}" srcOrd="0" destOrd="0" presId="urn:microsoft.com/office/officeart/2008/layout/LinedList"/>
    <dgm:cxn modelId="{0D7A1A43-8891-4EFD-8929-B9283BD28778}" type="presParOf" srcId="{916EC4C0-1EAA-46C8-AEE0-68032CC0E2E5}" destId="{4EBEA726-A698-452D-B4BF-F50985ACCDB7}" srcOrd="1" destOrd="0" presId="urn:microsoft.com/office/officeart/2008/layout/LinedList"/>
    <dgm:cxn modelId="{14CA9D15-66B5-4F10-AA11-F63B3049047B}" type="presParOf" srcId="{CBFAEECE-E4A7-4960-8EE7-7205E341DE11}" destId="{F8A91CA7-2FCD-493C-B520-666ADF80D130}" srcOrd="2" destOrd="0" presId="urn:microsoft.com/office/officeart/2008/layout/LinedList"/>
    <dgm:cxn modelId="{4F1128ED-2156-42BF-BC82-7111BD9216E9}" type="presParOf" srcId="{CBFAEECE-E4A7-4960-8EE7-7205E341DE11}" destId="{07EE16B9-3F33-418D-A14B-04FE8F4FBA90}" srcOrd="3" destOrd="0" presId="urn:microsoft.com/office/officeart/2008/layout/LinedList"/>
    <dgm:cxn modelId="{5A63A9E4-2F0E-4824-B28D-1AF151D574D4}" type="presParOf" srcId="{07EE16B9-3F33-418D-A14B-04FE8F4FBA90}" destId="{7E8D903D-0E8F-4468-80F7-826400AF0475}" srcOrd="0" destOrd="0" presId="urn:microsoft.com/office/officeart/2008/layout/LinedList"/>
    <dgm:cxn modelId="{6619A832-2925-48EB-BC40-01CA3531DCEE}" type="presParOf" srcId="{07EE16B9-3F33-418D-A14B-04FE8F4FBA90}" destId="{07F5BE55-0854-4336-BEBB-734FA69CD6E5}" srcOrd="1" destOrd="0" presId="urn:microsoft.com/office/officeart/2008/layout/LinedList"/>
    <dgm:cxn modelId="{A496C08C-CC74-4A78-82E3-9618ACB65D4F}" type="presParOf" srcId="{CBFAEECE-E4A7-4960-8EE7-7205E341DE11}" destId="{3735D105-CE3C-4BF8-882A-46087057B69C}" srcOrd="4" destOrd="0" presId="urn:microsoft.com/office/officeart/2008/layout/LinedList"/>
    <dgm:cxn modelId="{952AA14A-A6DE-4D5D-82C5-4A48B60C7978}" type="presParOf" srcId="{CBFAEECE-E4A7-4960-8EE7-7205E341DE11}" destId="{3C299255-C2DC-42A9-82B8-EDB489BC5B5B}" srcOrd="5" destOrd="0" presId="urn:microsoft.com/office/officeart/2008/layout/LinedList"/>
    <dgm:cxn modelId="{E7EEDA2F-F6A8-4C20-8C55-D7FE7A76CB05}" type="presParOf" srcId="{3C299255-C2DC-42A9-82B8-EDB489BC5B5B}" destId="{6F7BC1AE-660A-441E-BE1D-42CA5E233A2D}" srcOrd="0" destOrd="0" presId="urn:microsoft.com/office/officeart/2008/layout/LinedList"/>
    <dgm:cxn modelId="{CD543712-D3F2-4A7F-B049-1BFCA3004C71}" type="presParOf" srcId="{3C299255-C2DC-42A9-82B8-EDB489BC5B5B}" destId="{B7A4454F-EA07-48B7-8C23-ECDCDDE0AE5E}" srcOrd="1" destOrd="0" presId="urn:microsoft.com/office/officeart/2008/layout/LinedList"/>
    <dgm:cxn modelId="{EC716E43-A850-4364-B4BC-E88D7D315713}" type="presParOf" srcId="{CBFAEECE-E4A7-4960-8EE7-7205E341DE11}" destId="{80D2E8BB-77C3-4021-914C-8A63FBC4B239}" srcOrd="6" destOrd="0" presId="urn:microsoft.com/office/officeart/2008/layout/LinedList"/>
    <dgm:cxn modelId="{F34814AA-6CBD-4B20-A75F-01B861FBE832}" type="presParOf" srcId="{CBFAEECE-E4A7-4960-8EE7-7205E341DE11}" destId="{5A1AB31A-89A4-4427-A7ED-A560BEF0C52E}" srcOrd="7" destOrd="0" presId="urn:microsoft.com/office/officeart/2008/layout/LinedList"/>
    <dgm:cxn modelId="{F0A78DF1-B6DF-4D23-A153-12E9E8B64EA5}" type="presParOf" srcId="{5A1AB31A-89A4-4427-A7ED-A560BEF0C52E}" destId="{B22DC540-17DB-4EB9-A7A4-7806A59FE326}" srcOrd="0" destOrd="0" presId="urn:microsoft.com/office/officeart/2008/layout/LinedList"/>
    <dgm:cxn modelId="{3B459DB3-6919-4B3B-A20D-C489092B80A3}" type="presParOf" srcId="{5A1AB31A-89A4-4427-A7ED-A560BEF0C52E}" destId="{F9A37A7F-52F7-4E10-A7B4-8A096EF7CD0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24934D0-8A63-4111-9D8A-ACC1E6FD23E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B0B25D-2FF9-4007-9E8E-A46AF5D631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Build MVP.</a:t>
          </a:r>
        </a:p>
      </dgm:t>
    </dgm:pt>
    <dgm:pt modelId="{D728864C-FA4A-4BC2-AF61-6110539AEC2A}" type="parTrans" cxnId="{F8ABDE9C-FA41-4F7D-BAF7-56C204323B5A}">
      <dgm:prSet/>
      <dgm:spPr/>
      <dgm:t>
        <a:bodyPr/>
        <a:lstStyle/>
        <a:p>
          <a:endParaRPr lang="en-US"/>
        </a:p>
      </dgm:t>
    </dgm:pt>
    <dgm:pt modelId="{7C1035E6-DFCE-42FB-8C47-EE71B63E94BE}" type="sibTrans" cxnId="{F8ABDE9C-FA41-4F7D-BAF7-56C204323B5A}">
      <dgm:prSet/>
      <dgm:spPr/>
      <dgm:t>
        <a:bodyPr/>
        <a:lstStyle/>
        <a:p>
          <a:endParaRPr lang="en-US"/>
        </a:p>
      </dgm:t>
    </dgm:pt>
    <dgm:pt modelId="{11676890-F253-4318-B1E5-F64377BB10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Find customers.</a:t>
          </a:r>
        </a:p>
      </dgm:t>
    </dgm:pt>
    <dgm:pt modelId="{19C38381-BE93-4D7D-81C3-34CF160C7216}" type="parTrans" cxnId="{D0F3FC3A-83C6-4CD0-B76B-EDB6969B6BCD}">
      <dgm:prSet/>
      <dgm:spPr/>
      <dgm:t>
        <a:bodyPr/>
        <a:lstStyle/>
        <a:p>
          <a:endParaRPr lang="en-US"/>
        </a:p>
      </dgm:t>
    </dgm:pt>
    <dgm:pt modelId="{6070DC7E-C1AC-4568-BA3A-0463FEF08A0C}" type="sibTrans" cxnId="{D0F3FC3A-83C6-4CD0-B76B-EDB6969B6BCD}">
      <dgm:prSet/>
      <dgm:spPr/>
      <dgm:t>
        <a:bodyPr/>
        <a:lstStyle/>
        <a:p>
          <a:endParaRPr lang="en-US"/>
        </a:p>
      </dgm:t>
    </dgm:pt>
    <dgm:pt modelId="{D3F61D6D-7884-484D-9ECE-72F71A88A9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Get feedback &amp; re-assess.</a:t>
          </a:r>
        </a:p>
      </dgm:t>
    </dgm:pt>
    <dgm:pt modelId="{DE234427-8568-4AFD-B842-C00725956711}" type="parTrans" cxnId="{F5F8B92F-5934-4E7E-8345-1B23A183EEB4}">
      <dgm:prSet/>
      <dgm:spPr/>
      <dgm:t>
        <a:bodyPr/>
        <a:lstStyle/>
        <a:p>
          <a:endParaRPr lang="en-US"/>
        </a:p>
      </dgm:t>
    </dgm:pt>
    <dgm:pt modelId="{F503F98E-40F2-4BB6-AD38-6A43D19E30CE}" type="sibTrans" cxnId="{F5F8B92F-5934-4E7E-8345-1B23A183EEB4}">
      <dgm:prSet/>
      <dgm:spPr/>
      <dgm:t>
        <a:bodyPr/>
        <a:lstStyle/>
        <a:p>
          <a:endParaRPr lang="en-US"/>
        </a:p>
      </dgm:t>
    </dgm:pt>
    <dgm:pt modelId="{6CD762CE-6874-4616-8A1B-A097826B11DB}" type="pres">
      <dgm:prSet presAssocID="{524934D0-8A63-4111-9D8A-ACC1E6FD23E0}" presName="root" presStyleCnt="0">
        <dgm:presLayoutVars>
          <dgm:dir/>
          <dgm:resizeHandles val="exact"/>
        </dgm:presLayoutVars>
      </dgm:prSet>
      <dgm:spPr/>
    </dgm:pt>
    <dgm:pt modelId="{20D94963-DDB7-4B92-BE45-B9FD3CE56329}" type="pres">
      <dgm:prSet presAssocID="{EDB0B25D-2FF9-4007-9E8E-A46AF5D631BA}" presName="compNode" presStyleCnt="0"/>
      <dgm:spPr/>
    </dgm:pt>
    <dgm:pt modelId="{0BEAAF0F-9B5A-45D5-B154-5FF87C57857A}" type="pres">
      <dgm:prSet presAssocID="{EDB0B25D-2FF9-4007-9E8E-A46AF5D631BA}" presName="bgRect" presStyleLbl="bgShp" presStyleIdx="0" presStyleCnt="3"/>
      <dgm:spPr/>
    </dgm:pt>
    <dgm:pt modelId="{39025FE5-050E-4F57-BC35-65538FEE5564}" type="pres">
      <dgm:prSet presAssocID="{EDB0B25D-2FF9-4007-9E8E-A46AF5D631B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82F81655-7D53-4E1C-902F-B3D3F322F487}" type="pres">
      <dgm:prSet presAssocID="{EDB0B25D-2FF9-4007-9E8E-A46AF5D631BA}" presName="spaceRect" presStyleCnt="0"/>
      <dgm:spPr/>
    </dgm:pt>
    <dgm:pt modelId="{6E198BE5-6E39-4429-AEDF-492E5A321F82}" type="pres">
      <dgm:prSet presAssocID="{EDB0B25D-2FF9-4007-9E8E-A46AF5D631BA}" presName="parTx" presStyleLbl="revTx" presStyleIdx="0" presStyleCnt="3">
        <dgm:presLayoutVars>
          <dgm:chMax val="0"/>
          <dgm:chPref val="0"/>
        </dgm:presLayoutVars>
      </dgm:prSet>
      <dgm:spPr/>
    </dgm:pt>
    <dgm:pt modelId="{3BB86ADE-143A-4612-AE66-8890C38F8920}" type="pres">
      <dgm:prSet presAssocID="{7C1035E6-DFCE-42FB-8C47-EE71B63E94BE}" presName="sibTrans" presStyleCnt="0"/>
      <dgm:spPr/>
    </dgm:pt>
    <dgm:pt modelId="{88ECA8C3-894F-4254-826C-6BDA3129CFD9}" type="pres">
      <dgm:prSet presAssocID="{11676890-F253-4318-B1E5-F64377BB1052}" presName="compNode" presStyleCnt="0"/>
      <dgm:spPr/>
    </dgm:pt>
    <dgm:pt modelId="{6DDEEABF-C05A-4133-856A-F98B7411C72A}" type="pres">
      <dgm:prSet presAssocID="{11676890-F253-4318-B1E5-F64377BB1052}" presName="bgRect" presStyleLbl="bgShp" presStyleIdx="1" presStyleCnt="3"/>
      <dgm:spPr/>
    </dgm:pt>
    <dgm:pt modelId="{09F80523-A170-4072-A691-4ADAF33D4A41}" type="pres">
      <dgm:prSet presAssocID="{11676890-F253-4318-B1E5-F64377BB105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2E95518A-AA50-45E0-BB68-59D8D68C5A2E}" type="pres">
      <dgm:prSet presAssocID="{11676890-F253-4318-B1E5-F64377BB1052}" presName="spaceRect" presStyleCnt="0"/>
      <dgm:spPr/>
    </dgm:pt>
    <dgm:pt modelId="{EAD7DF47-F6BE-4A14-8F4F-C2F2636A7977}" type="pres">
      <dgm:prSet presAssocID="{11676890-F253-4318-B1E5-F64377BB1052}" presName="parTx" presStyleLbl="revTx" presStyleIdx="1" presStyleCnt="3">
        <dgm:presLayoutVars>
          <dgm:chMax val="0"/>
          <dgm:chPref val="0"/>
        </dgm:presLayoutVars>
      </dgm:prSet>
      <dgm:spPr/>
    </dgm:pt>
    <dgm:pt modelId="{EAB933AD-F992-46BC-BB3E-D62DE4E0CD9C}" type="pres">
      <dgm:prSet presAssocID="{6070DC7E-C1AC-4568-BA3A-0463FEF08A0C}" presName="sibTrans" presStyleCnt="0"/>
      <dgm:spPr/>
    </dgm:pt>
    <dgm:pt modelId="{FAA3F574-F258-42A1-89D1-09D39DD3C60A}" type="pres">
      <dgm:prSet presAssocID="{D3F61D6D-7884-484D-9ECE-72F71A88A9D8}" presName="compNode" presStyleCnt="0"/>
      <dgm:spPr/>
    </dgm:pt>
    <dgm:pt modelId="{8B36E933-9A9D-4B2C-87F5-ED8B3647E903}" type="pres">
      <dgm:prSet presAssocID="{D3F61D6D-7884-484D-9ECE-72F71A88A9D8}" presName="bgRect" presStyleLbl="bgShp" presStyleIdx="2" presStyleCnt="3"/>
      <dgm:spPr/>
    </dgm:pt>
    <dgm:pt modelId="{FD95512E-F332-495A-AB7F-92679E6B856B}" type="pres">
      <dgm:prSet presAssocID="{D3F61D6D-7884-484D-9ECE-72F71A88A9D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13F6CE2E-09F2-491C-A9D3-A15ADD17711A}" type="pres">
      <dgm:prSet presAssocID="{D3F61D6D-7884-484D-9ECE-72F71A88A9D8}" presName="spaceRect" presStyleCnt="0"/>
      <dgm:spPr/>
    </dgm:pt>
    <dgm:pt modelId="{E703379D-7B55-4762-A399-4AB42A338E59}" type="pres">
      <dgm:prSet presAssocID="{D3F61D6D-7884-484D-9ECE-72F71A88A9D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2513A09-D6F0-41E4-A4DC-D31AD4D24E9F}" type="presOf" srcId="{524934D0-8A63-4111-9D8A-ACC1E6FD23E0}" destId="{6CD762CE-6874-4616-8A1B-A097826B11DB}" srcOrd="0" destOrd="0" presId="urn:microsoft.com/office/officeart/2018/2/layout/IconVerticalSolidList"/>
    <dgm:cxn modelId="{F5F8B92F-5934-4E7E-8345-1B23A183EEB4}" srcId="{524934D0-8A63-4111-9D8A-ACC1E6FD23E0}" destId="{D3F61D6D-7884-484D-9ECE-72F71A88A9D8}" srcOrd="2" destOrd="0" parTransId="{DE234427-8568-4AFD-B842-C00725956711}" sibTransId="{F503F98E-40F2-4BB6-AD38-6A43D19E30CE}"/>
    <dgm:cxn modelId="{D0F3FC3A-83C6-4CD0-B76B-EDB6969B6BCD}" srcId="{524934D0-8A63-4111-9D8A-ACC1E6FD23E0}" destId="{11676890-F253-4318-B1E5-F64377BB1052}" srcOrd="1" destOrd="0" parTransId="{19C38381-BE93-4D7D-81C3-34CF160C7216}" sibTransId="{6070DC7E-C1AC-4568-BA3A-0463FEF08A0C}"/>
    <dgm:cxn modelId="{3BC1A669-FA05-4BAA-B0A8-12C534DD0DF0}" type="presOf" srcId="{EDB0B25D-2FF9-4007-9E8E-A46AF5D631BA}" destId="{6E198BE5-6E39-4429-AEDF-492E5A321F82}" srcOrd="0" destOrd="0" presId="urn:microsoft.com/office/officeart/2018/2/layout/IconVerticalSolidList"/>
    <dgm:cxn modelId="{80E1C27A-C920-4C8D-AE89-F3A86CCC8970}" type="presOf" srcId="{11676890-F253-4318-B1E5-F64377BB1052}" destId="{EAD7DF47-F6BE-4A14-8F4F-C2F2636A7977}" srcOrd="0" destOrd="0" presId="urn:microsoft.com/office/officeart/2018/2/layout/IconVerticalSolidList"/>
    <dgm:cxn modelId="{F8ABDE9C-FA41-4F7D-BAF7-56C204323B5A}" srcId="{524934D0-8A63-4111-9D8A-ACC1E6FD23E0}" destId="{EDB0B25D-2FF9-4007-9E8E-A46AF5D631BA}" srcOrd="0" destOrd="0" parTransId="{D728864C-FA4A-4BC2-AF61-6110539AEC2A}" sibTransId="{7C1035E6-DFCE-42FB-8C47-EE71B63E94BE}"/>
    <dgm:cxn modelId="{E41BE6D2-6D77-4B52-8E8A-375FF3B9FA22}" type="presOf" srcId="{D3F61D6D-7884-484D-9ECE-72F71A88A9D8}" destId="{E703379D-7B55-4762-A399-4AB42A338E59}" srcOrd="0" destOrd="0" presId="urn:microsoft.com/office/officeart/2018/2/layout/IconVerticalSolidList"/>
    <dgm:cxn modelId="{3677137D-5A11-4352-8C02-013F4981EC74}" type="presParOf" srcId="{6CD762CE-6874-4616-8A1B-A097826B11DB}" destId="{20D94963-DDB7-4B92-BE45-B9FD3CE56329}" srcOrd="0" destOrd="0" presId="urn:microsoft.com/office/officeart/2018/2/layout/IconVerticalSolidList"/>
    <dgm:cxn modelId="{9E77E9C3-3E2F-4678-A4F3-F9950CC5F985}" type="presParOf" srcId="{20D94963-DDB7-4B92-BE45-B9FD3CE56329}" destId="{0BEAAF0F-9B5A-45D5-B154-5FF87C57857A}" srcOrd="0" destOrd="0" presId="urn:microsoft.com/office/officeart/2018/2/layout/IconVerticalSolidList"/>
    <dgm:cxn modelId="{F5ECFCD1-6943-4827-99B7-BF3021D23320}" type="presParOf" srcId="{20D94963-DDB7-4B92-BE45-B9FD3CE56329}" destId="{39025FE5-050E-4F57-BC35-65538FEE5564}" srcOrd="1" destOrd="0" presId="urn:microsoft.com/office/officeart/2018/2/layout/IconVerticalSolidList"/>
    <dgm:cxn modelId="{34A2DC74-A067-4ACD-B4DA-963E6EA3123E}" type="presParOf" srcId="{20D94963-DDB7-4B92-BE45-B9FD3CE56329}" destId="{82F81655-7D53-4E1C-902F-B3D3F322F487}" srcOrd="2" destOrd="0" presId="urn:microsoft.com/office/officeart/2018/2/layout/IconVerticalSolidList"/>
    <dgm:cxn modelId="{55C30C3B-89A7-4017-9B1A-59F3E642AB93}" type="presParOf" srcId="{20D94963-DDB7-4B92-BE45-B9FD3CE56329}" destId="{6E198BE5-6E39-4429-AEDF-492E5A321F82}" srcOrd="3" destOrd="0" presId="urn:microsoft.com/office/officeart/2018/2/layout/IconVerticalSolidList"/>
    <dgm:cxn modelId="{F836551A-505B-4186-BB76-2C3C6915EEF0}" type="presParOf" srcId="{6CD762CE-6874-4616-8A1B-A097826B11DB}" destId="{3BB86ADE-143A-4612-AE66-8890C38F8920}" srcOrd="1" destOrd="0" presId="urn:microsoft.com/office/officeart/2018/2/layout/IconVerticalSolidList"/>
    <dgm:cxn modelId="{4680E7C0-8B77-47A4-98FC-8BE2B4A9CB36}" type="presParOf" srcId="{6CD762CE-6874-4616-8A1B-A097826B11DB}" destId="{88ECA8C3-894F-4254-826C-6BDA3129CFD9}" srcOrd="2" destOrd="0" presId="urn:microsoft.com/office/officeart/2018/2/layout/IconVerticalSolidList"/>
    <dgm:cxn modelId="{D1955A97-BAE5-4EA9-8C52-386536C335E0}" type="presParOf" srcId="{88ECA8C3-894F-4254-826C-6BDA3129CFD9}" destId="{6DDEEABF-C05A-4133-856A-F98B7411C72A}" srcOrd="0" destOrd="0" presId="urn:microsoft.com/office/officeart/2018/2/layout/IconVerticalSolidList"/>
    <dgm:cxn modelId="{0567F133-CC5B-40AB-A4FC-2E4ECBBF0B8A}" type="presParOf" srcId="{88ECA8C3-894F-4254-826C-6BDA3129CFD9}" destId="{09F80523-A170-4072-A691-4ADAF33D4A41}" srcOrd="1" destOrd="0" presId="urn:microsoft.com/office/officeart/2018/2/layout/IconVerticalSolidList"/>
    <dgm:cxn modelId="{6D5AF467-7B84-4906-BD89-024CC577185C}" type="presParOf" srcId="{88ECA8C3-894F-4254-826C-6BDA3129CFD9}" destId="{2E95518A-AA50-45E0-BB68-59D8D68C5A2E}" srcOrd="2" destOrd="0" presId="urn:microsoft.com/office/officeart/2018/2/layout/IconVerticalSolidList"/>
    <dgm:cxn modelId="{AF8A092F-CDC4-4AEF-B55B-6E5CAE7F23A4}" type="presParOf" srcId="{88ECA8C3-894F-4254-826C-6BDA3129CFD9}" destId="{EAD7DF47-F6BE-4A14-8F4F-C2F2636A7977}" srcOrd="3" destOrd="0" presId="urn:microsoft.com/office/officeart/2018/2/layout/IconVerticalSolidList"/>
    <dgm:cxn modelId="{C122504B-3C34-45AC-964D-B364692376DB}" type="presParOf" srcId="{6CD762CE-6874-4616-8A1B-A097826B11DB}" destId="{EAB933AD-F992-46BC-BB3E-D62DE4E0CD9C}" srcOrd="3" destOrd="0" presId="urn:microsoft.com/office/officeart/2018/2/layout/IconVerticalSolidList"/>
    <dgm:cxn modelId="{E42DB4C1-4576-4E35-A346-412A9724459C}" type="presParOf" srcId="{6CD762CE-6874-4616-8A1B-A097826B11DB}" destId="{FAA3F574-F258-42A1-89D1-09D39DD3C60A}" srcOrd="4" destOrd="0" presId="urn:microsoft.com/office/officeart/2018/2/layout/IconVerticalSolidList"/>
    <dgm:cxn modelId="{A7EA6FA2-6162-4A79-AAA0-9965C542FEE8}" type="presParOf" srcId="{FAA3F574-F258-42A1-89D1-09D39DD3C60A}" destId="{8B36E933-9A9D-4B2C-87F5-ED8B3647E903}" srcOrd="0" destOrd="0" presId="urn:microsoft.com/office/officeart/2018/2/layout/IconVerticalSolidList"/>
    <dgm:cxn modelId="{267F27C0-B02A-4334-9845-4BEBBFEFF02D}" type="presParOf" srcId="{FAA3F574-F258-42A1-89D1-09D39DD3C60A}" destId="{FD95512E-F332-495A-AB7F-92679E6B856B}" srcOrd="1" destOrd="0" presId="urn:microsoft.com/office/officeart/2018/2/layout/IconVerticalSolidList"/>
    <dgm:cxn modelId="{44B530D3-C60D-450B-893B-A26D4D2C381B}" type="presParOf" srcId="{FAA3F574-F258-42A1-89D1-09D39DD3C60A}" destId="{13F6CE2E-09F2-491C-A9D3-A15ADD17711A}" srcOrd="2" destOrd="0" presId="urn:microsoft.com/office/officeart/2018/2/layout/IconVerticalSolidList"/>
    <dgm:cxn modelId="{6744CD06-EBAB-4A13-8336-731925639F9D}" type="presParOf" srcId="{FAA3F574-F258-42A1-89D1-09D39DD3C60A}" destId="{E703379D-7B55-4762-A399-4AB42A338E5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B1A19EE-C0CC-4F0B-9D2D-DA0CBCBB6EAE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B3153FB-6209-40CD-8E0F-D435AF14196E}">
      <dgm:prSet/>
      <dgm:spPr/>
      <dgm:t>
        <a:bodyPr/>
        <a:lstStyle/>
        <a:p>
          <a:r>
            <a:rPr lang="en-US"/>
            <a:t>Goodbye, tech tutorials.</a:t>
          </a:r>
        </a:p>
      </dgm:t>
    </dgm:pt>
    <dgm:pt modelId="{E1C42EA9-9AFC-47A0-8764-1AF7115C19CB}" type="parTrans" cxnId="{475DC9A5-4A50-44E0-8E65-2AF65E5D589B}">
      <dgm:prSet/>
      <dgm:spPr/>
      <dgm:t>
        <a:bodyPr/>
        <a:lstStyle/>
        <a:p>
          <a:endParaRPr lang="en-US"/>
        </a:p>
      </dgm:t>
    </dgm:pt>
    <dgm:pt modelId="{DAD204F6-DF47-47EE-A17F-3713D000F191}" type="sibTrans" cxnId="{475DC9A5-4A50-44E0-8E65-2AF65E5D589B}">
      <dgm:prSet/>
      <dgm:spPr/>
      <dgm:t>
        <a:bodyPr/>
        <a:lstStyle/>
        <a:p>
          <a:endParaRPr lang="en-US"/>
        </a:p>
      </dgm:t>
    </dgm:pt>
    <dgm:pt modelId="{C0191435-EB3D-4EEB-AEEB-EFFDE8F72FF9}">
      <dgm:prSet/>
      <dgm:spPr/>
      <dgm:t>
        <a:bodyPr/>
        <a:lstStyle/>
        <a:p>
          <a:r>
            <a:rPr lang="en-US"/>
            <a:t>Goodbye, other side projects (for now)</a:t>
          </a:r>
        </a:p>
      </dgm:t>
    </dgm:pt>
    <dgm:pt modelId="{A1C5920F-25E3-4BE2-B45B-FD875FBCF13D}" type="parTrans" cxnId="{AA1CD822-A4C1-4C71-BDBB-07DADA837DD5}">
      <dgm:prSet/>
      <dgm:spPr/>
      <dgm:t>
        <a:bodyPr/>
        <a:lstStyle/>
        <a:p>
          <a:endParaRPr lang="en-US"/>
        </a:p>
      </dgm:t>
    </dgm:pt>
    <dgm:pt modelId="{019A1AAD-1F99-4B41-8FAE-62DDEBCBF842}" type="sibTrans" cxnId="{AA1CD822-A4C1-4C71-BDBB-07DADA837DD5}">
      <dgm:prSet/>
      <dgm:spPr/>
      <dgm:t>
        <a:bodyPr/>
        <a:lstStyle/>
        <a:p>
          <a:endParaRPr lang="en-US"/>
        </a:p>
      </dgm:t>
    </dgm:pt>
    <dgm:pt modelId="{75EAC619-039C-41A9-B460-29A730DEFED6}">
      <dgm:prSet/>
      <dgm:spPr/>
      <dgm:t>
        <a:bodyPr/>
        <a:lstStyle/>
        <a:p>
          <a:r>
            <a:rPr lang="en-US"/>
            <a:t>PKOS</a:t>
          </a:r>
        </a:p>
      </dgm:t>
    </dgm:pt>
    <dgm:pt modelId="{1CDC27C6-21C3-4974-89BC-B0292B23BA15}" type="parTrans" cxnId="{AB15C3C8-0F14-4164-B9E4-D76DBAAE064B}">
      <dgm:prSet/>
      <dgm:spPr/>
      <dgm:t>
        <a:bodyPr/>
        <a:lstStyle/>
        <a:p>
          <a:endParaRPr lang="en-US"/>
        </a:p>
      </dgm:t>
    </dgm:pt>
    <dgm:pt modelId="{31A41B80-09DC-4BEA-9050-E8D8BAFC5C01}" type="sibTrans" cxnId="{AB15C3C8-0F14-4164-B9E4-D76DBAAE064B}">
      <dgm:prSet/>
      <dgm:spPr/>
      <dgm:t>
        <a:bodyPr/>
        <a:lstStyle/>
        <a:p>
          <a:endParaRPr lang="en-US"/>
        </a:p>
      </dgm:t>
    </dgm:pt>
    <dgm:pt modelId="{B2140A24-81C0-4F95-9960-484507BDD5BE}">
      <dgm:prSet/>
      <dgm:spPr/>
      <dgm:t>
        <a:bodyPr/>
        <a:lstStyle/>
        <a:p>
          <a:r>
            <a:rPr lang="en-US"/>
            <a:t>Plaintext DAW</a:t>
          </a:r>
        </a:p>
      </dgm:t>
    </dgm:pt>
    <dgm:pt modelId="{220AD323-B9A4-472A-9C19-DD25EDEB56B3}" type="parTrans" cxnId="{783FF158-6D47-4A8E-96BA-9D24C5CB0A12}">
      <dgm:prSet/>
      <dgm:spPr/>
      <dgm:t>
        <a:bodyPr/>
        <a:lstStyle/>
        <a:p>
          <a:endParaRPr lang="en-US"/>
        </a:p>
      </dgm:t>
    </dgm:pt>
    <dgm:pt modelId="{F45CAB2A-3B01-45A4-9F1B-D8AF7EEB59C1}" type="sibTrans" cxnId="{783FF158-6D47-4A8E-96BA-9D24C5CB0A12}">
      <dgm:prSet/>
      <dgm:spPr/>
      <dgm:t>
        <a:bodyPr/>
        <a:lstStyle/>
        <a:p>
          <a:endParaRPr lang="en-US"/>
        </a:p>
      </dgm:t>
    </dgm:pt>
    <dgm:pt modelId="{E92765BE-6D2B-4773-BC86-719C82C958F8}">
      <dgm:prSet/>
      <dgm:spPr/>
      <dgm:t>
        <a:bodyPr/>
        <a:lstStyle/>
        <a:p>
          <a:r>
            <a:rPr lang="en-US"/>
            <a:t>Many other ideas I have been wanting to work on</a:t>
          </a:r>
        </a:p>
      </dgm:t>
    </dgm:pt>
    <dgm:pt modelId="{92FA96CE-AB4F-4458-9021-880AAAC5CD0B}" type="parTrans" cxnId="{9AE67132-7D51-4DA8-81CA-CA74D0C9FEB3}">
      <dgm:prSet/>
      <dgm:spPr/>
      <dgm:t>
        <a:bodyPr/>
        <a:lstStyle/>
        <a:p>
          <a:endParaRPr lang="en-US"/>
        </a:p>
      </dgm:t>
    </dgm:pt>
    <dgm:pt modelId="{3146FC65-A67F-43DD-BD1E-67DA08598240}" type="sibTrans" cxnId="{9AE67132-7D51-4DA8-81CA-CA74D0C9FEB3}">
      <dgm:prSet/>
      <dgm:spPr/>
      <dgm:t>
        <a:bodyPr/>
        <a:lstStyle/>
        <a:p>
          <a:endParaRPr lang="en-US"/>
        </a:p>
      </dgm:t>
    </dgm:pt>
    <dgm:pt modelId="{97FC8AF4-D6A1-4F16-8DC6-5A973F9CB994}">
      <dgm:prSet/>
      <dgm:spPr/>
      <dgm:t>
        <a:bodyPr/>
        <a:lstStyle/>
        <a:p>
          <a:r>
            <a:rPr lang="en-US"/>
            <a:t>Goodbye, YouTube subscribers who only wanted tech tutorials</a:t>
          </a:r>
        </a:p>
      </dgm:t>
    </dgm:pt>
    <dgm:pt modelId="{380E38ED-2460-42FD-9BFF-DB08D52DB119}" type="parTrans" cxnId="{54A2E533-E6A9-4EA2-BFDA-36EB6972EED6}">
      <dgm:prSet/>
      <dgm:spPr/>
      <dgm:t>
        <a:bodyPr/>
        <a:lstStyle/>
        <a:p>
          <a:endParaRPr lang="en-US"/>
        </a:p>
      </dgm:t>
    </dgm:pt>
    <dgm:pt modelId="{A7298CB9-DBA2-4EE9-AAA9-74EBEF5B634B}" type="sibTrans" cxnId="{54A2E533-E6A9-4EA2-BFDA-36EB6972EED6}">
      <dgm:prSet/>
      <dgm:spPr/>
      <dgm:t>
        <a:bodyPr/>
        <a:lstStyle/>
        <a:p>
          <a:endParaRPr lang="en-US"/>
        </a:p>
      </dgm:t>
    </dgm:pt>
    <dgm:pt modelId="{E898E03D-6A9A-40F3-82CE-359BF7A15D65}">
      <dgm:prSet/>
      <dgm:spPr/>
      <dgm:t>
        <a:bodyPr/>
        <a:lstStyle/>
        <a:p>
          <a:r>
            <a:rPr lang="en-US"/>
            <a:t>New use for channel – accountability, not education</a:t>
          </a:r>
        </a:p>
      </dgm:t>
    </dgm:pt>
    <dgm:pt modelId="{3FB1D351-D751-4092-89AD-25CE54EBDBEF}" type="parTrans" cxnId="{C0B55DB6-E31D-40AD-9892-3975538EB500}">
      <dgm:prSet/>
      <dgm:spPr/>
      <dgm:t>
        <a:bodyPr/>
        <a:lstStyle/>
        <a:p>
          <a:endParaRPr lang="en-US"/>
        </a:p>
      </dgm:t>
    </dgm:pt>
    <dgm:pt modelId="{FED7DCD0-5074-4FDB-A7B4-61EFDE14D1F7}" type="sibTrans" cxnId="{C0B55DB6-E31D-40AD-9892-3975538EB500}">
      <dgm:prSet/>
      <dgm:spPr/>
      <dgm:t>
        <a:bodyPr/>
        <a:lstStyle/>
        <a:p>
          <a:endParaRPr lang="en-US"/>
        </a:p>
      </dgm:t>
    </dgm:pt>
    <dgm:pt modelId="{0B5D1701-0421-4EA4-9ECC-94799FC62D95}">
      <dgm:prSet/>
      <dgm:spPr/>
      <dgm:t>
        <a:bodyPr/>
        <a:lstStyle/>
        <a:p>
          <a:r>
            <a:rPr lang="en-US"/>
            <a:t>Build in public – share lessons learned</a:t>
          </a:r>
        </a:p>
      </dgm:t>
    </dgm:pt>
    <dgm:pt modelId="{532387EF-A67A-4D68-AC5A-40FC19ABEFA3}" type="parTrans" cxnId="{EDA2138D-5A16-4AC9-90BF-8A320B6240C8}">
      <dgm:prSet/>
      <dgm:spPr/>
      <dgm:t>
        <a:bodyPr/>
        <a:lstStyle/>
        <a:p>
          <a:endParaRPr lang="en-US"/>
        </a:p>
      </dgm:t>
    </dgm:pt>
    <dgm:pt modelId="{BF96E72B-EE71-436E-B740-4834AC746AAD}" type="sibTrans" cxnId="{EDA2138D-5A16-4AC9-90BF-8A320B6240C8}">
      <dgm:prSet/>
      <dgm:spPr/>
      <dgm:t>
        <a:bodyPr/>
        <a:lstStyle/>
        <a:p>
          <a:endParaRPr lang="en-US"/>
        </a:p>
      </dgm:t>
    </dgm:pt>
    <dgm:pt modelId="{7CF63743-BB90-485F-8D35-7A67BF0F7019}" type="pres">
      <dgm:prSet presAssocID="{CB1A19EE-C0CC-4F0B-9D2D-DA0CBCBB6EAE}" presName="Name0" presStyleCnt="0">
        <dgm:presLayoutVars>
          <dgm:dir/>
          <dgm:animLvl val="lvl"/>
          <dgm:resizeHandles val="exact"/>
        </dgm:presLayoutVars>
      </dgm:prSet>
      <dgm:spPr/>
    </dgm:pt>
    <dgm:pt modelId="{78072467-77E8-48BB-88F7-0CE8F77592AB}" type="pres">
      <dgm:prSet presAssocID="{97FC8AF4-D6A1-4F16-8DC6-5A973F9CB994}" presName="boxAndChildren" presStyleCnt="0"/>
      <dgm:spPr/>
    </dgm:pt>
    <dgm:pt modelId="{C3543CE3-4BF5-40D2-8E42-4B93B22D89BB}" type="pres">
      <dgm:prSet presAssocID="{97FC8AF4-D6A1-4F16-8DC6-5A973F9CB994}" presName="parentTextBox" presStyleLbl="node1" presStyleIdx="0" presStyleCnt="3"/>
      <dgm:spPr/>
    </dgm:pt>
    <dgm:pt modelId="{6AE496DC-0C0C-416E-B19D-93A671DE74ED}" type="pres">
      <dgm:prSet presAssocID="{97FC8AF4-D6A1-4F16-8DC6-5A973F9CB994}" presName="entireBox" presStyleLbl="node1" presStyleIdx="0" presStyleCnt="3"/>
      <dgm:spPr/>
    </dgm:pt>
    <dgm:pt modelId="{3C443E0A-3ABF-4A33-B324-F1A7FADBEB2B}" type="pres">
      <dgm:prSet presAssocID="{97FC8AF4-D6A1-4F16-8DC6-5A973F9CB994}" presName="descendantBox" presStyleCnt="0"/>
      <dgm:spPr/>
    </dgm:pt>
    <dgm:pt modelId="{9520E0EB-8EEC-48A7-855C-0698B899BFF7}" type="pres">
      <dgm:prSet presAssocID="{E898E03D-6A9A-40F3-82CE-359BF7A15D65}" presName="childTextBox" presStyleLbl="fgAccFollowNode1" presStyleIdx="0" presStyleCnt="5">
        <dgm:presLayoutVars>
          <dgm:bulletEnabled val="1"/>
        </dgm:presLayoutVars>
      </dgm:prSet>
      <dgm:spPr/>
    </dgm:pt>
    <dgm:pt modelId="{D6B48E6B-6DB5-422C-9DF4-C8C783789419}" type="pres">
      <dgm:prSet presAssocID="{0B5D1701-0421-4EA4-9ECC-94799FC62D95}" presName="childTextBox" presStyleLbl="fgAccFollowNode1" presStyleIdx="1" presStyleCnt="5">
        <dgm:presLayoutVars>
          <dgm:bulletEnabled val="1"/>
        </dgm:presLayoutVars>
      </dgm:prSet>
      <dgm:spPr/>
    </dgm:pt>
    <dgm:pt modelId="{A6F67A49-58DE-4BEC-9411-F374486FDFCE}" type="pres">
      <dgm:prSet presAssocID="{019A1AAD-1F99-4B41-8FAE-62DDEBCBF842}" presName="sp" presStyleCnt="0"/>
      <dgm:spPr/>
    </dgm:pt>
    <dgm:pt modelId="{F32DDE89-C691-4567-951C-A55C209B36E3}" type="pres">
      <dgm:prSet presAssocID="{C0191435-EB3D-4EEB-AEEB-EFFDE8F72FF9}" presName="arrowAndChildren" presStyleCnt="0"/>
      <dgm:spPr/>
    </dgm:pt>
    <dgm:pt modelId="{668D2079-1817-47F1-B3CF-E4090C9742F3}" type="pres">
      <dgm:prSet presAssocID="{C0191435-EB3D-4EEB-AEEB-EFFDE8F72FF9}" presName="parentTextArrow" presStyleLbl="node1" presStyleIdx="0" presStyleCnt="3"/>
      <dgm:spPr/>
    </dgm:pt>
    <dgm:pt modelId="{4DCBF2CA-8969-4F6E-9EDB-8F1F09E95E71}" type="pres">
      <dgm:prSet presAssocID="{C0191435-EB3D-4EEB-AEEB-EFFDE8F72FF9}" presName="arrow" presStyleLbl="node1" presStyleIdx="1" presStyleCnt="3"/>
      <dgm:spPr/>
    </dgm:pt>
    <dgm:pt modelId="{4D3F5AD5-BDBF-4ED2-BE45-9FCA055124B3}" type="pres">
      <dgm:prSet presAssocID="{C0191435-EB3D-4EEB-AEEB-EFFDE8F72FF9}" presName="descendantArrow" presStyleCnt="0"/>
      <dgm:spPr/>
    </dgm:pt>
    <dgm:pt modelId="{695F6389-D268-4208-8AD9-286228CE07A9}" type="pres">
      <dgm:prSet presAssocID="{75EAC619-039C-41A9-B460-29A730DEFED6}" presName="childTextArrow" presStyleLbl="fgAccFollowNode1" presStyleIdx="2" presStyleCnt="5">
        <dgm:presLayoutVars>
          <dgm:bulletEnabled val="1"/>
        </dgm:presLayoutVars>
      </dgm:prSet>
      <dgm:spPr/>
    </dgm:pt>
    <dgm:pt modelId="{DECE7C95-7174-4D50-96D9-13F3CA240CC8}" type="pres">
      <dgm:prSet presAssocID="{B2140A24-81C0-4F95-9960-484507BDD5BE}" presName="childTextArrow" presStyleLbl="fgAccFollowNode1" presStyleIdx="3" presStyleCnt="5">
        <dgm:presLayoutVars>
          <dgm:bulletEnabled val="1"/>
        </dgm:presLayoutVars>
      </dgm:prSet>
      <dgm:spPr/>
    </dgm:pt>
    <dgm:pt modelId="{36858D12-9F39-41B0-B22C-A9E841C8C318}" type="pres">
      <dgm:prSet presAssocID="{E92765BE-6D2B-4773-BC86-719C82C958F8}" presName="childTextArrow" presStyleLbl="fgAccFollowNode1" presStyleIdx="4" presStyleCnt="5">
        <dgm:presLayoutVars>
          <dgm:bulletEnabled val="1"/>
        </dgm:presLayoutVars>
      </dgm:prSet>
      <dgm:spPr/>
    </dgm:pt>
    <dgm:pt modelId="{78CF175F-FDB6-4C37-92E1-7903211A0E2C}" type="pres">
      <dgm:prSet presAssocID="{DAD204F6-DF47-47EE-A17F-3713D000F191}" presName="sp" presStyleCnt="0"/>
      <dgm:spPr/>
    </dgm:pt>
    <dgm:pt modelId="{C5C7FEEB-01F5-4BF2-863D-B1B9F97224D9}" type="pres">
      <dgm:prSet presAssocID="{FB3153FB-6209-40CD-8E0F-D435AF14196E}" presName="arrowAndChildren" presStyleCnt="0"/>
      <dgm:spPr/>
    </dgm:pt>
    <dgm:pt modelId="{11741786-A9D2-4F41-A49E-2104F7F1E2F3}" type="pres">
      <dgm:prSet presAssocID="{FB3153FB-6209-40CD-8E0F-D435AF14196E}" presName="parentTextArrow" presStyleLbl="node1" presStyleIdx="2" presStyleCnt="3"/>
      <dgm:spPr/>
    </dgm:pt>
  </dgm:ptLst>
  <dgm:cxnLst>
    <dgm:cxn modelId="{5384C607-897E-4C09-936E-8EA0135CFC53}" type="presOf" srcId="{CB1A19EE-C0CC-4F0B-9D2D-DA0CBCBB6EAE}" destId="{7CF63743-BB90-485F-8D35-7A67BF0F7019}" srcOrd="0" destOrd="0" presId="urn:microsoft.com/office/officeart/2005/8/layout/process4"/>
    <dgm:cxn modelId="{B1BD880A-86E0-4655-B79F-48CDDE34932D}" type="presOf" srcId="{E898E03D-6A9A-40F3-82CE-359BF7A15D65}" destId="{9520E0EB-8EEC-48A7-855C-0698B899BFF7}" srcOrd="0" destOrd="0" presId="urn:microsoft.com/office/officeart/2005/8/layout/process4"/>
    <dgm:cxn modelId="{EA075E15-17CC-4EDE-BF66-3520BEAAE206}" type="presOf" srcId="{FB3153FB-6209-40CD-8E0F-D435AF14196E}" destId="{11741786-A9D2-4F41-A49E-2104F7F1E2F3}" srcOrd="0" destOrd="0" presId="urn:microsoft.com/office/officeart/2005/8/layout/process4"/>
    <dgm:cxn modelId="{C10FAF17-0B67-4CA3-9465-6A6A0CC3F8E7}" type="presOf" srcId="{C0191435-EB3D-4EEB-AEEB-EFFDE8F72FF9}" destId="{4DCBF2CA-8969-4F6E-9EDB-8F1F09E95E71}" srcOrd="1" destOrd="0" presId="urn:microsoft.com/office/officeart/2005/8/layout/process4"/>
    <dgm:cxn modelId="{AA1CD822-A4C1-4C71-BDBB-07DADA837DD5}" srcId="{CB1A19EE-C0CC-4F0B-9D2D-DA0CBCBB6EAE}" destId="{C0191435-EB3D-4EEB-AEEB-EFFDE8F72FF9}" srcOrd="1" destOrd="0" parTransId="{A1C5920F-25E3-4BE2-B45B-FD875FBCF13D}" sibTransId="{019A1AAD-1F99-4B41-8FAE-62DDEBCBF842}"/>
    <dgm:cxn modelId="{9AE67132-7D51-4DA8-81CA-CA74D0C9FEB3}" srcId="{C0191435-EB3D-4EEB-AEEB-EFFDE8F72FF9}" destId="{E92765BE-6D2B-4773-BC86-719C82C958F8}" srcOrd="2" destOrd="0" parTransId="{92FA96CE-AB4F-4458-9021-880AAAC5CD0B}" sibTransId="{3146FC65-A67F-43DD-BD1E-67DA08598240}"/>
    <dgm:cxn modelId="{54A2E533-E6A9-4EA2-BFDA-36EB6972EED6}" srcId="{CB1A19EE-C0CC-4F0B-9D2D-DA0CBCBB6EAE}" destId="{97FC8AF4-D6A1-4F16-8DC6-5A973F9CB994}" srcOrd="2" destOrd="0" parTransId="{380E38ED-2460-42FD-9BFF-DB08D52DB119}" sibTransId="{A7298CB9-DBA2-4EE9-AAA9-74EBEF5B634B}"/>
    <dgm:cxn modelId="{1625243E-14E4-4FE7-8FD9-B571B232D725}" type="presOf" srcId="{0B5D1701-0421-4EA4-9ECC-94799FC62D95}" destId="{D6B48E6B-6DB5-422C-9DF4-C8C783789419}" srcOrd="0" destOrd="0" presId="urn:microsoft.com/office/officeart/2005/8/layout/process4"/>
    <dgm:cxn modelId="{9BB2C350-CA8F-4598-99C7-31BFBF47BCEC}" type="presOf" srcId="{C0191435-EB3D-4EEB-AEEB-EFFDE8F72FF9}" destId="{668D2079-1817-47F1-B3CF-E4090C9742F3}" srcOrd="0" destOrd="0" presId="urn:microsoft.com/office/officeart/2005/8/layout/process4"/>
    <dgm:cxn modelId="{783FF158-6D47-4A8E-96BA-9D24C5CB0A12}" srcId="{C0191435-EB3D-4EEB-AEEB-EFFDE8F72FF9}" destId="{B2140A24-81C0-4F95-9960-484507BDD5BE}" srcOrd="1" destOrd="0" parTransId="{220AD323-B9A4-472A-9C19-DD25EDEB56B3}" sibTransId="{F45CAB2A-3B01-45A4-9F1B-D8AF7EEB59C1}"/>
    <dgm:cxn modelId="{EDA2138D-5A16-4AC9-90BF-8A320B6240C8}" srcId="{97FC8AF4-D6A1-4F16-8DC6-5A973F9CB994}" destId="{0B5D1701-0421-4EA4-9ECC-94799FC62D95}" srcOrd="1" destOrd="0" parTransId="{532387EF-A67A-4D68-AC5A-40FC19ABEFA3}" sibTransId="{BF96E72B-EE71-436E-B740-4834AC746AAD}"/>
    <dgm:cxn modelId="{2DF3F19A-54EC-4978-B7CB-22A108B5409C}" type="presOf" srcId="{75EAC619-039C-41A9-B460-29A730DEFED6}" destId="{695F6389-D268-4208-8AD9-286228CE07A9}" srcOrd="0" destOrd="0" presId="urn:microsoft.com/office/officeart/2005/8/layout/process4"/>
    <dgm:cxn modelId="{475DC9A5-4A50-44E0-8E65-2AF65E5D589B}" srcId="{CB1A19EE-C0CC-4F0B-9D2D-DA0CBCBB6EAE}" destId="{FB3153FB-6209-40CD-8E0F-D435AF14196E}" srcOrd="0" destOrd="0" parTransId="{E1C42EA9-9AFC-47A0-8764-1AF7115C19CB}" sibTransId="{DAD204F6-DF47-47EE-A17F-3713D000F191}"/>
    <dgm:cxn modelId="{C0B55DB6-E31D-40AD-9892-3975538EB500}" srcId="{97FC8AF4-D6A1-4F16-8DC6-5A973F9CB994}" destId="{E898E03D-6A9A-40F3-82CE-359BF7A15D65}" srcOrd="0" destOrd="0" parTransId="{3FB1D351-D751-4092-89AD-25CE54EBDBEF}" sibTransId="{FED7DCD0-5074-4FDB-A7B4-61EFDE14D1F7}"/>
    <dgm:cxn modelId="{AB15C3C8-0F14-4164-B9E4-D76DBAAE064B}" srcId="{C0191435-EB3D-4EEB-AEEB-EFFDE8F72FF9}" destId="{75EAC619-039C-41A9-B460-29A730DEFED6}" srcOrd="0" destOrd="0" parTransId="{1CDC27C6-21C3-4974-89BC-B0292B23BA15}" sibTransId="{31A41B80-09DC-4BEA-9050-E8D8BAFC5C01}"/>
    <dgm:cxn modelId="{F1D7F7CC-9ACB-40FE-AD86-AE1E749F75CE}" type="presOf" srcId="{E92765BE-6D2B-4773-BC86-719C82C958F8}" destId="{36858D12-9F39-41B0-B22C-A9E841C8C318}" srcOrd="0" destOrd="0" presId="urn:microsoft.com/office/officeart/2005/8/layout/process4"/>
    <dgm:cxn modelId="{D9F212CE-4839-49BF-A9B2-E8CFAA48A397}" type="presOf" srcId="{97FC8AF4-D6A1-4F16-8DC6-5A973F9CB994}" destId="{6AE496DC-0C0C-416E-B19D-93A671DE74ED}" srcOrd="1" destOrd="0" presId="urn:microsoft.com/office/officeart/2005/8/layout/process4"/>
    <dgm:cxn modelId="{1C5D5BDD-0592-4B1F-8BEC-19F551D5ECE1}" type="presOf" srcId="{97FC8AF4-D6A1-4F16-8DC6-5A973F9CB994}" destId="{C3543CE3-4BF5-40D2-8E42-4B93B22D89BB}" srcOrd="0" destOrd="0" presId="urn:microsoft.com/office/officeart/2005/8/layout/process4"/>
    <dgm:cxn modelId="{E669FAED-18FC-401D-AC56-0F556D15898C}" type="presOf" srcId="{B2140A24-81C0-4F95-9960-484507BDD5BE}" destId="{DECE7C95-7174-4D50-96D9-13F3CA240CC8}" srcOrd="0" destOrd="0" presId="urn:microsoft.com/office/officeart/2005/8/layout/process4"/>
    <dgm:cxn modelId="{540C93C0-8B22-47BE-9E42-F801AE061919}" type="presParOf" srcId="{7CF63743-BB90-485F-8D35-7A67BF0F7019}" destId="{78072467-77E8-48BB-88F7-0CE8F77592AB}" srcOrd="0" destOrd="0" presId="urn:microsoft.com/office/officeart/2005/8/layout/process4"/>
    <dgm:cxn modelId="{A7890A33-4F13-4204-9392-C4061A2A1E43}" type="presParOf" srcId="{78072467-77E8-48BB-88F7-0CE8F77592AB}" destId="{C3543CE3-4BF5-40D2-8E42-4B93B22D89BB}" srcOrd="0" destOrd="0" presId="urn:microsoft.com/office/officeart/2005/8/layout/process4"/>
    <dgm:cxn modelId="{6C0079BE-C6BE-4F5B-BF7A-AD73714AB90F}" type="presParOf" srcId="{78072467-77E8-48BB-88F7-0CE8F77592AB}" destId="{6AE496DC-0C0C-416E-B19D-93A671DE74ED}" srcOrd="1" destOrd="0" presId="urn:microsoft.com/office/officeart/2005/8/layout/process4"/>
    <dgm:cxn modelId="{7ED8F24C-F199-4900-B9DB-5976BB825605}" type="presParOf" srcId="{78072467-77E8-48BB-88F7-0CE8F77592AB}" destId="{3C443E0A-3ABF-4A33-B324-F1A7FADBEB2B}" srcOrd="2" destOrd="0" presId="urn:microsoft.com/office/officeart/2005/8/layout/process4"/>
    <dgm:cxn modelId="{84DBCA06-049A-4C56-9860-AD099909FE50}" type="presParOf" srcId="{3C443E0A-3ABF-4A33-B324-F1A7FADBEB2B}" destId="{9520E0EB-8EEC-48A7-855C-0698B899BFF7}" srcOrd="0" destOrd="0" presId="urn:microsoft.com/office/officeart/2005/8/layout/process4"/>
    <dgm:cxn modelId="{E34D5595-A0C7-4E1D-8969-8E9BF020343D}" type="presParOf" srcId="{3C443E0A-3ABF-4A33-B324-F1A7FADBEB2B}" destId="{D6B48E6B-6DB5-422C-9DF4-C8C783789419}" srcOrd="1" destOrd="0" presId="urn:microsoft.com/office/officeart/2005/8/layout/process4"/>
    <dgm:cxn modelId="{AF0EA27D-C766-4DFF-B187-8D9171EECF00}" type="presParOf" srcId="{7CF63743-BB90-485F-8D35-7A67BF0F7019}" destId="{A6F67A49-58DE-4BEC-9411-F374486FDFCE}" srcOrd="1" destOrd="0" presId="urn:microsoft.com/office/officeart/2005/8/layout/process4"/>
    <dgm:cxn modelId="{1340F54E-6161-43F6-93EE-DDA62423652C}" type="presParOf" srcId="{7CF63743-BB90-485F-8D35-7A67BF0F7019}" destId="{F32DDE89-C691-4567-951C-A55C209B36E3}" srcOrd="2" destOrd="0" presId="urn:microsoft.com/office/officeart/2005/8/layout/process4"/>
    <dgm:cxn modelId="{11BD7FDD-414D-42DE-A3A9-0EF31F13CC40}" type="presParOf" srcId="{F32DDE89-C691-4567-951C-A55C209B36E3}" destId="{668D2079-1817-47F1-B3CF-E4090C9742F3}" srcOrd="0" destOrd="0" presId="urn:microsoft.com/office/officeart/2005/8/layout/process4"/>
    <dgm:cxn modelId="{065BE461-0F35-42C0-8A3D-2ACD4C878E2E}" type="presParOf" srcId="{F32DDE89-C691-4567-951C-A55C209B36E3}" destId="{4DCBF2CA-8969-4F6E-9EDB-8F1F09E95E71}" srcOrd="1" destOrd="0" presId="urn:microsoft.com/office/officeart/2005/8/layout/process4"/>
    <dgm:cxn modelId="{4017E1BC-E1FC-4F43-90BD-9102B0E0E19A}" type="presParOf" srcId="{F32DDE89-C691-4567-951C-A55C209B36E3}" destId="{4D3F5AD5-BDBF-4ED2-BE45-9FCA055124B3}" srcOrd="2" destOrd="0" presId="urn:microsoft.com/office/officeart/2005/8/layout/process4"/>
    <dgm:cxn modelId="{0CC9DB9F-34FB-4B8F-81A3-A711C3E9BEF0}" type="presParOf" srcId="{4D3F5AD5-BDBF-4ED2-BE45-9FCA055124B3}" destId="{695F6389-D268-4208-8AD9-286228CE07A9}" srcOrd="0" destOrd="0" presId="urn:microsoft.com/office/officeart/2005/8/layout/process4"/>
    <dgm:cxn modelId="{5A46039A-8DD1-4BD2-80EB-F947F86E91ED}" type="presParOf" srcId="{4D3F5AD5-BDBF-4ED2-BE45-9FCA055124B3}" destId="{DECE7C95-7174-4D50-96D9-13F3CA240CC8}" srcOrd="1" destOrd="0" presId="urn:microsoft.com/office/officeart/2005/8/layout/process4"/>
    <dgm:cxn modelId="{C6E77F86-AEE0-4833-8B07-EEF55118931B}" type="presParOf" srcId="{4D3F5AD5-BDBF-4ED2-BE45-9FCA055124B3}" destId="{36858D12-9F39-41B0-B22C-A9E841C8C318}" srcOrd="2" destOrd="0" presId="urn:microsoft.com/office/officeart/2005/8/layout/process4"/>
    <dgm:cxn modelId="{CD9B257F-82DF-4938-8EBD-C65545968DE0}" type="presParOf" srcId="{7CF63743-BB90-485F-8D35-7A67BF0F7019}" destId="{78CF175F-FDB6-4C37-92E1-7903211A0E2C}" srcOrd="3" destOrd="0" presId="urn:microsoft.com/office/officeart/2005/8/layout/process4"/>
    <dgm:cxn modelId="{524E6190-988F-4810-AC7B-C3CCB1AE46AE}" type="presParOf" srcId="{7CF63743-BB90-485F-8D35-7A67BF0F7019}" destId="{C5C7FEEB-01F5-4BF2-863D-B1B9F97224D9}" srcOrd="4" destOrd="0" presId="urn:microsoft.com/office/officeart/2005/8/layout/process4"/>
    <dgm:cxn modelId="{2C5C3390-FD3B-4D06-9DA4-027B7BB1C5B2}" type="presParOf" srcId="{C5C7FEEB-01F5-4BF2-863D-B1B9F97224D9}" destId="{11741786-A9D2-4F41-A49E-2104F7F1E2F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D2ED0E-4F1B-4106-9660-D07A0230565D}">
      <dsp:nvSpPr>
        <dsp:cNvPr id="0" name=""/>
        <dsp:cNvSpPr/>
      </dsp:nvSpPr>
      <dsp:spPr>
        <a:xfrm>
          <a:off x="679050" y="376937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35DEB0-4BB6-4814-9E90-3999CA3EF5E4}">
      <dsp:nvSpPr>
        <dsp:cNvPr id="0" name=""/>
        <dsp:cNvSpPr/>
      </dsp:nvSpPr>
      <dsp:spPr>
        <a:xfrm>
          <a:off x="1081237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3233F-4B12-4B49-9378-CD4CA1342F6F}">
      <dsp:nvSpPr>
        <dsp:cNvPr id="0" name=""/>
        <dsp:cNvSpPr/>
      </dsp:nvSpPr>
      <dsp:spPr>
        <a:xfrm>
          <a:off x="75768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Get fit?</a:t>
          </a:r>
        </a:p>
      </dsp:txBody>
      <dsp:txXfrm>
        <a:off x="75768" y="2851938"/>
        <a:ext cx="3093750" cy="720000"/>
      </dsp:txXfrm>
    </dsp:sp>
    <dsp:sp modelId="{7F428889-F305-4057-9743-D781AFD77353}">
      <dsp:nvSpPr>
        <dsp:cNvPr id="0" name=""/>
        <dsp:cNvSpPr/>
      </dsp:nvSpPr>
      <dsp:spPr>
        <a:xfrm>
          <a:off x="4314206" y="376937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B6BD9-ECE3-400E-8984-18D53DBF4B18}">
      <dsp:nvSpPr>
        <dsp:cNvPr id="0" name=""/>
        <dsp:cNvSpPr/>
      </dsp:nvSpPr>
      <dsp:spPr>
        <a:xfrm>
          <a:off x="4716393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AFA91F-565B-49E7-AFA4-044200D97C77}">
      <dsp:nvSpPr>
        <dsp:cNvPr id="0" name=""/>
        <dsp:cNvSpPr/>
      </dsp:nvSpPr>
      <dsp:spPr>
        <a:xfrm>
          <a:off x="3710925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Learn a language?</a:t>
          </a:r>
        </a:p>
      </dsp:txBody>
      <dsp:txXfrm>
        <a:off x="3710925" y="2851938"/>
        <a:ext cx="3093750" cy="720000"/>
      </dsp:txXfrm>
    </dsp:sp>
    <dsp:sp modelId="{3AF153CB-22BD-4756-815F-DF8C5202453F}">
      <dsp:nvSpPr>
        <dsp:cNvPr id="0" name=""/>
        <dsp:cNvSpPr/>
      </dsp:nvSpPr>
      <dsp:spPr>
        <a:xfrm>
          <a:off x="7949362" y="376937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67F118-5DE0-4522-9914-D85350ADB657}">
      <dsp:nvSpPr>
        <dsp:cNvPr id="0" name=""/>
        <dsp:cNvSpPr/>
      </dsp:nvSpPr>
      <dsp:spPr>
        <a:xfrm>
          <a:off x="8351550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9D19E-599D-4B9D-BA51-6464828E02C2}">
      <dsp:nvSpPr>
        <dsp:cNvPr id="0" name=""/>
        <dsp:cNvSpPr/>
      </dsp:nvSpPr>
      <dsp:spPr>
        <a:xfrm>
          <a:off x="7346081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Get a better job?</a:t>
          </a:r>
        </a:p>
      </dsp:txBody>
      <dsp:txXfrm>
        <a:off x="7346081" y="2851938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85055-B63D-405C-A558-199AF7846284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503ACF-9907-4A43-B8FF-F181FC971753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Going to the gym</a:t>
          </a:r>
        </a:p>
      </dsp:txBody>
      <dsp:txXfrm>
        <a:off x="417971" y="2644140"/>
        <a:ext cx="2889450" cy="720000"/>
      </dsp:txXfrm>
    </dsp:sp>
    <dsp:sp modelId="{2F866410-116E-4A45-B2DE-846C12DAE727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A53615-3F4F-4235-8D26-D23D3E0DD715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Using a new app</a:t>
          </a:r>
        </a:p>
      </dsp:txBody>
      <dsp:txXfrm>
        <a:off x="3813075" y="2644140"/>
        <a:ext cx="2889450" cy="720000"/>
      </dsp:txXfrm>
    </dsp:sp>
    <dsp:sp modelId="{1A524848-4ACD-456E-B671-4D72B795669E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ED9AC-A70C-4DD3-902C-E65047E38A58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Applying to jobs</a:t>
          </a:r>
        </a:p>
      </dsp:txBody>
      <dsp:txXfrm>
        <a:off x="7208178" y="2644140"/>
        <a:ext cx="28894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0203FD-96A4-4CEC-9465-20AA85400765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C450E5-930B-4CDF-B57B-151C08ABCD8D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B43768-7342-4D98-B93C-0CE12B9A9BA0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Why you started</a:t>
          </a:r>
        </a:p>
      </dsp:txBody>
      <dsp:txXfrm>
        <a:off x="1939533" y="717"/>
        <a:ext cx="4362067" cy="1679249"/>
      </dsp:txXfrm>
    </dsp:sp>
    <dsp:sp modelId="{91D99B75-7077-4B42-8DAF-FC417CC2D3EE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3E288-B53C-43F9-B14D-BBB6318E276E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787097-2CA1-4430-BCB9-B36B0259A385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you wanted the end  result to be</a:t>
          </a:r>
        </a:p>
      </dsp:txBody>
      <dsp:txXfrm>
        <a:off x="1939533" y="2099779"/>
        <a:ext cx="4362067" cy="1679249"/>
      </dsp:txXfrm>
    </dsp:sp>
    <dsp:sp modelId="{65BCE36C-701B-47DB-BC3C-7355994C28F3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AD385C-C56E-4213-9DD8-C66F18D6B890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26460-9542-4EB8-B1E2-3AE349BE4011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Any progress you've made along the way</a:t>
          </a:r>
          <a:endParaRPr lang="en-US" sz="2500" kern="1200"/>
        </a:p>
      </dsp:txBody>
      <dsp:txXfrm>
        <a:off x="1939533" y="4198841"/>
        <a:ext cx="4362067" cy="16792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D211BB-76E1-47BD-8A89-7E47A776CAAC}">
      <dsp:nvSpPr>
        <dsp:cNvPr id="0" name=""/>
        <dsp:cNvSpPr/>
      </dsp:nvSpPr>
      <dsp:spPr>
        <a:xfrm>
          <a:off x="0" y="48969"/>
          <a:ext cx="10515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Language learning is hard – too hard for one tool to solve it all.</a:t>
          </a:r>
        </a:p>
      </dsp:txBody>
      <dsp:txXfrm>
        <a:off x="66025" y="114994"/>
        <a:ext cx="10383550" cy="1220470"/>
      </dsp:txXfrm>
    </dsp:sp>
    <dsp:sp modelId="{7B57D871-0B56-4E27-B387-08829AEF510F}">
      <dsp:nvSpPr>
        <dsp:cNvPr id="0" name=""/>
        <dsp:cNvSpPr/>
      </dsp:nvSpPr>
      <dsp:spPr>
        <a:xfrm>
          <a:off x="0" y="1499409"/>
          <a:ext cx="10515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It's not one skill – it's hundreds, working together like an orchestra.</a:t>
          </a:r>
        </a:p>
      </dsp:txBody>
      <dsp:txXfrm>
        <a:off x="66025" y="1565434"/>
        <a:ext cx="10383550" cy="1220470"/>
      </dsp:txXfrm>
    </dsp:sp>
    <dsp:sp modelId="{6EA3F40F-5741-4D61-8008-05686C3AA9E5}">
      <dsp:nvSpPr>
        <dsp:cNvPr id="0" name=""/>
        <dsp:cNvSpPr/>
      </dsp:nvSpPr>
      <dsp:spPr>
        <a:xfrm>
          <a:off x="0" y="2949848"/>
          <a:ext cx="10515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To get good, you need to try a lot of different things.</a:t>
          </a:r>
        </a:p>
      </dsp:txBody>
      <dsp:txXfrm>
        <a:off x="66025" y="3015873"/>
        <a:ext cx="10383550" cy="12204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AE0222-AA18-417A-BBC2-38520E0F38DB}">
      <dsp:nvSpPr>
        <dsp:cNvPr id="0" name=""/>
        <dsp:cNvSpPr/>
      </dsp:nvSpPr>
      <dsp:spPr>
        <a:xfrm>
          <a:off x="1212569" y="85488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CA1E7-4E3A-41C8-9779-49701895FEC6}">
      <dsp:nvSpPr>
        <dsp:cNvPr id="0" name=""/>
        <dsp:cNvSpPr/>
      </dsp:nvSpPr>
      <dsp:spPr>
        <a:xfrm>
          <a:off x="417971" y="2551450"/>
          <a:ext cx="288945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Plateau and not know what to do next</a:t>
          </a:r>
        </a:p>
      </dsp:txBody>
      <dsp:txXfrm>
        <a:off x="417971" y="2551450"/>
        <a:ext cx="2889450" cy="945000"/>
      </dsp:txXfrm>
    </dsp:sp>
    <dsp:sp modelId="{B6DAA23E-29B0-4B38-9629-B6B026D03239}">
      <dsp:nvSpPr>
        <dsp:cNvPr id="0" name=""/>
        <dsp:cNvSpPr/>
      </dsp:nvSpPr>
      <dsp:spPr>
        <a:xfrm>
          <a:off x="4607673" y="85488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97B60-B628-4747-A8AF-F0B9FA2A16E3}">
      <dsp:nvSpPr>
        <dsp:cNvPr id="0" name=""/>
        <dsp:cNvSpPr/>
      </dsp:nvSpPr>
      <dsp:spPr>
        <a:xfrm>
          <a:off x="3813075" y="2551450"/>
          <a:ext cx="288945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Feel like you don't know how good you are</a:t>
          </a:r>
        </a:p>
      </dsp:txBody>
      <dsp:txXfrm>
        <a:off x="3813075" y="2551450"/>
        <a:ext cx="2889450" cy="945000"/>
      </dsp:txXfrm>
    </dsp:sp>
    <dsp:sp modelId="{414EBF32-FBDE-4A4C-9BAF-5CD2F6EF315E}">
      <dsp:nvSpPr>
        <dsp:cNvPr id="0" name=""/>
        <dsp:cNvSpPr/>
      </dsp:nvSpPr>
      <dsp:spPr>
        <a:xfrm>
          <a:off x="8002777" y="85488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867443-3766-483E-8557-4739F00624E5}">
      <dsp:nvSpPr>
        <dsp:cNvPr id="0" name=""/>
        <dsp:cNvSpPr/>
      </dsp:nvSpPr>
      <dsp:spPr>
        <a:xfrm>
          <a:off x="7208178" y="2551450"/>
          <a:ext cx="288945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Get good at one skill but neglect all others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(great at reading/writing, can't speak)</a:t>
          </a:r>
        </a:p>
      </dsp:txBody>
      <dsp:txXfrm>
        <a:off x="7208178" y="2551450"/>
        <a:ext cx="2889450" cy="945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4EFD2-4080-4359-909C-5B3DBE6B9A2E}">
      <dsp:nvSpPr>
        <dsp:cNvPr id="0" name=""/>
        <dsp:cNvSpPr/>
      </dsp:nvSpPr>
      <dsp:spPr>
        <a:xfrm>
          <a:off x="1020487" y="1054158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617799-4053-4908-9F25-4FB06C29DEA0}">
      <dsp:nvSpPr>
        <dsp:cNvPr id="0" name=""/>
        <dsp:cNvSpPr/>
      </dsp:nvSpPr>
      <dsp:spPr>
        <a:xfrm>
          <a:off x="393" y="2249170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PAST</a:t>
          </a:r>
        </a:p>
      </dsp:txBody>
      <dsp:txXfrm>
        <a:off x="393" y="2249170"/>
        <a:ext cx="3138750" cy="470812"/>
      </dsp:txXfrm>
    </dsp:sp>
    <dsp:sp modelId="{EE141DF8-8759-4B00-ACD0-114F30E24CB7}">
      <dsp:nvSpPr>
        <dsp:cNvPr id="0" name=""/>
        <dsp:cNvSpPr/>
      </dsp:nvSpPr>
      <dsp:spPr>
        <a:xfrm>
          <a:off x="393" y="2764843"/>
          <a:ext cx="3138750" cy="532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Logging what you've done so you can feel good about it later</a:t>
          </a:r>
        </a:p>
      </dsp:txBody>
      <dsp:txXfrm>
        <a:off x="393" y="2764843"/>
        <a:ext cx="3138750" cy="532335"/>
      </dsp:txXfrm>
    </dsp:sp>
    <dsp:sp modelId="{DBBDD34E-1260-48FC-84EA-A8F490C55FA3}">
      <dsp:nvSpPr>
        <dsp:cNvPr id="0" name=""/>
        <dsp:cNvSpPr/>
      </dsp:nvSpPr>
      <dsp:spPr>
        <a:xfrm>
          <a:off x="4708518" y="1054158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5FFD42-1602-41A1-874C-571B8AC10358}">
      <dsp:nvSpPr>
        <dsp:cNvPr id="0" name=""/>
        <dsp:cNvSpPr/>
      </dsp:nvSpPr>
      <dsp:spPr>
        <a:xfrm>
          <a:off x="3688425" y="2249170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PRESENT</a:t>
          </a:r>
        </a:p>
      </dsp:txBody>
      <dsp:txXfrm>
        <a:off x="3688425" y="2249170"/>
        <a:ext cx="3138750" cy="470812"/>
      </dsp:txXfrm>
    </dsp:sp>
    <dsp:sp modelId="{3D415C12-F3D6-4350-A98C-1E817EAE37F6}">
      <dsp:nvSpPr>
        <dsp:cNvPr id="0" name=""/>
        <dsp:cNvSpPr/>
      </dsp:nvSpPr>
      <dsp:spPr>
        <a:xfrm>
          <a:off x="3688425" y="2764843"/>
          <a:ext cx="3138750" cy="532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Telling you where you're at and where you're going</a:t>
          </a:r>
        </a:p>
      </dsp:txBody>
      <dsp:txXfrm>
        <a:off x="3688425" y="2764843"/>
        <a:ext cx="3138750" cy="532335"/>
      </dsp:txXfrm>
    </dsp:sp>
    <dsp:sp modelId="{64E4C231-D8AD-4E6D-8040-B13DDBAC7D95}">
      <dsp:nvSpPr>
        <dsp:cNvPr id="0" name=""/>
        <dsp:cNvSpPr/>
      </dsp:nvSpPr>
      <dsp:spPr>
        <a:xfrm>
          <a:off x="8396550" y="1054158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178EB-8955-4D98-9645-9E9715F40FCD}">
      <dsp:nvSpPr>
        <dsp:cNvPr id="0" name=""/>
        <dsp:cNvSpPr/>
      </dsp:nvSpPr>
      <dsp:spPr>
        <a:xfrm>
          <a:off x="7376456" y="2249170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FUTURE</a:t>
          </a:r>
        </a:p>
      </dsp:txBody>
      <dsp:txXfrm>
        <a:off x="7376456" y="2249170"/>
        <a:ext cx="3138750" cy="470812"/>
      </dsp:txXfrm>
    </dsp:sp>
    <dsp:sp modelId="{BB2C9251-9F5A-4D36-9D3A-7DD9DCF849F9}">
      <dsp:nvSpPr>
        <dsp:cNvPr id="0" name=""/>
        <dsp:cNvSpPr/>
      </dsp:nvSpPr>
      <dsp:spPr>
        <a:xfrm>
          <a:off x="7376456" y="2764843"/>
          <a:ext cx="3138750" cy="532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Setting goals that feel achievable and actionable</a:t>
          </a:r>
        </a:p>
      </dsp:txBody>
      <dsp:txXfrm>
        <a:off x="7376456" y="2764843"/>
        <a:ext cx="3138750" cy="5323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F7F512-631F-42E1-B817-3A149617C8A1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BF9BA-A8CE-4311-8281-016CA6AB1E9E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Make your language learning history visible – and beautiful</a:t>
          </a:r>
        </a:p>
      </dsp:txBody>
      <dsp:txXfrm>
        <a:off x="0" y="0"/>
        <a:ext cx="10515600" cy="1087834"/>
      </dsp:txXfrm>
    </dsp:sp>
    <dsp:sp modelId="{F8A91CA7-2FCD-493C-B520-666ADF80D130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D903D-0E8F-4468-80F7-826400AF0475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Timeline view of what you've done</a:t>
          </a:r>
        </a:p>
      </dsp:txBody>
      <dsp:txXfrm>
        <a:off x="0" y="1087834"/>
        <a:ext cx="10515600" cy="1087834"/>
      </dsp:txXfrm>
    </dsp:sp>
    <dsp:sp modelId="{3735D105-CE3C-4BF8-882A-46087057B69C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BC1AE-660A-441E-BE1D-42CA5E233A2D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solidFill>
                <a:srgbClr val="000000"/>
              </a:solidFill>
              <a:latin typeface="Calibri Light" panose="020F0302020204030204"/>
            </a:rPr>
            <a:t>Log</a:t>
          </a:r>
          <a:r>
            <a:rPr lang="en-US" sz="3300" kern="1200">
              <a:solidFill>
                <a:srgbClr val="000000"/>
              </a:solidFill>
            </a:rPr>
            <a:t> anything, but encourage using Boom's specialized tools</a:t>
          </a:r>
        </a:p>
      </dsp:txBody>
      <dsp:txXfrm>
        <a:off x="0" y="2175669"/>
        <a:ext cx="10515600" cy="1087834"/>
      </dsp:txXfrm>
    </dsp:sp>
    <dsp:sp modelId="{80D2E8BB-77C3-4021-914C-8A63FBC4B239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2DC540-17DB-4EB9-A7A4-7806A59FE326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EASY – just a few clicks to log your Duo session</a:t>
          </a:r>
        </a:p>
      </dsp:txBody>
      <dsp:txXfrm>
        <a:off x="0" y="3263503"/>
        <a:ext cx="10515600" cy="108783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EAAF0F-9B5A-45D5-B154-5FF87C57857A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025FE5-050E-4F57-BC35-65538FEE5564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98BE5-6E39-4429-AEDF-492E5A321F82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1. Build MVP.</a:t>
          </a:r>
        </a:p>
      </dsp:txBody>
      <dsp:txXfrm>
        <a:off x="1435590" y="531"/>
        <a:ext cx="9080009" cy="1242935"/>
      </dsp:txXfrm>
    </dsp:sp>
    <dsp:sp modelId="{6DDEEABF-C05A-4133-856A-F98B7411C72A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F80523-A170-4072-A691-4ADAF33D4A41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7DF47-F6BE-4A14-8F4F-C2F2636A7977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2. Find customers.</a:t>
          </a:r>
        </a:p>
      </dsp:txBody>
      <dsp:txXfrm>
        <a:off x="1435590" y="1554201"/>
        <a:ext cx="9080009" cy="1242935"/>
      </dsp:txXfrm>
    </dsp:sp>
    <dsp:sp modelId="{8B36E933-9A9D-4B2C-87F5-ED8B3647E903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5512E-F332-495A-AB7F-92679E6B856B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3379D-7B55-4762-A399-4AB42A338E59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3. Get feedback &amp; re-assess.</a:t>
          </a:r>
        </a:p>
      </dsp:txBody>
      <dsp:txXfrm>
        <a:off x="1435590" y="3107870"/>
        <a:ext cx="9080009" cy="124293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E496DC-0C0C-416E-B19D-93A671DE74ED}">
      <dsp:nvSpPr>
        <dsp:cNvPr id="0" name=""/>
        <dsp:cNvSpPr/>
      </dsp:nvSpPr>
      <dsp:spPr>
        <a:xfrm>
          <a:off x="0" y="4105454"/>
          <a:ext cx="6666833" cy="13475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Goodbye, YouTube subscribers who only wanted tech tutorials</a:t>
          </a:r>
        </a:p>
      </dsp:txBody>
      <dsp:txXfrm>
        <a:off x="0" y="4105454"/>
        <a:ext cx="6666833" cy="727650"/>
      </dsp:txXfrm>
    </dsp:sp>
    <dsp:sp modelId="{9520E0EB-8EEC-48A7-855C-0698B899BFF7}">
      <dsp:nvSpPr>
        <dsp:cNvPr id="0" name=""/>
        <dsp:cNvSpPr/>
      </dsp:nvSpPr>
      <dsp:spPr>
        <a:xfrm>
          <a:off x="0" y="4806155"/>
          <a:ext cx="3333416" cy="6198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New use for channel – accountability, not education</a:t>
          </a:r>
        </a:p>
      </dsp:txBody>
      <dsp:txXfrm>
        <a:off x="0" y="4806155"/>
        <a:ext cx="3333416" cy="619850"/>
      </dsp:txXfrm>
    </dsp:sp>
    <dsp:sp modelId="{D6B48E6B-6DB5-422C-9DF4-C8C783789419}">
      <dsp:nvSpPr>
        <dsp:cNvPr id="0" name=""/>
        <dsp:cNvSpPr/>
      </dsp:nvSpPr>
      <dsp:spPr>
        <a:xfrm>
          <a:off x="3333416" y="4806155"/>
          <a:ext cx="3333416" cy="619850"/>
        </a:xfrm>
        <a:prstGeom prst="rect">
          <a:avLst/>
        </a:prstGeom>
        <a:solidFill>
          <a:schemeClr val="accent2">
            <a:tint val="40000"/>
            <a:alpha val="90000"/>
            <a:hueOff val="-212306"/>
            <a:satOff val="-18836"/>
            <a:lumOff val="-192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212306"/>
              <a:satOff val="-18836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Build in public – share lessons learned</a:t>
          </a:r>
        </a:p>
      </dsp:txBody>
      <dsp:txXfrm>
        <a:off x="3333416" y="4806155"/>
        <a:ext cx="3333416" cy="619850"/>
      </dsp:txXfrm>
    </dsp:sp>
    <dsp:sp modelId="{4DCBF2CA-8969-4F6E-9EDB-8F1F09E95E71}">
      <dsp:nvSpPr>
        <dsp:cNvPr id="0" name=""/>
        <dsp:cNvSpPr/>
      </dsp:nvSpPr>
      <dsp:spPr>
        <a:xfrm rot="10800000">
          <a:off x="0" y="2053209"/>
          <a:ext cx="6666833" cy="2072457"/>
        </a:xfrm>
        <a:prstGeom prst="upArrowCallou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Goodbye, other side projects (for now)</a:t>
          </a:r>
        </a:p>
      </dsp:txBody>
      <dsp:txXfrm rot="-10800000">
        <a:off x="0" y="2053209"/>
        <a:ext cx="6666833" cy="727432"/>
      </dsp:txXfrm>
    </dsp:sp>
    <dsp:sp modelId="{695F6389-D268-4208-8AD9-286228CE07A9}">
      <dsp:nvSpPr>
        <dsp:cNvPr id="0" name=""/>
        <dsp:cNvSpPr/>
      </dsp:nvSpPr>
      <dsp:spPr>
        <a:xfrm>
          <a:off x="3255" y="2780641"/>
          <a:ext cx="2220107" cy="619664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PKOS</a:t>
          </a:r>
        </a:p>
      </dsp:txBody>
      <dsp:txXfrm>
        <a:off x="3255" y="2780641"/>
        <a:ext cx="2220107" cy="619664"/>
      </dsp:txXfrm>
    </dsp:sp>
    <dsp:sp modelId="{DECE7C95-7174-4D50-96D9-13F3CA240CC8}">
      <dsp:nvSpPr>
        <dsp:cNvPr id="0" name=""/>
        <dsp:cNvSpPr/>
      </dsp:nvSpPr>
      <dsp:spPr>
        <a:xfrm>
          <a:off x="2223362" y="2780641"/>
          <a:ext cx="2220107" cy="619664"/>
        </a:xfrm>
        <a:prstGeom prst="rect">
          <a:avLst/>
        </a:prstGeom>
        <a:solidFill>
          <a:schemeClr val="accent2">
            <a:tint val="40000"/>
            <a:alpha val="90000"/>
            <a:hueOff val="-636919"/>
            <a:satOff val="-56510"/>
            <a:lumOff val="-577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636919"/>
              <a:satOff val="-56510"/>
              <a:lumOff val="-57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Plaintext DAW</a:t>
          </a:r>
        </a:p>
      </dsp:txBody>
      <dsp:txXfrm>
        <a:off x="2223362" y="2780641"/>
        <a:ext cx="2220107" cy="619664"/>
      </dsp:txXfrm>
    </dsp:sp>
    <dsp:sp modelId="{36858D12-9F39-41B0-B22C-A9E841C8C318}">
      <dsp:nvSpPr>
        <dsp:cNvPr id="0" name=""/>
        <dsp:cNvSpPr/>
      </dsp:nvSpPr>
      <dsp:spPr>
        <a:xfrm>
          <a:off x="4443470" y="2780641"/>
          <a:ext cx="2220107" cy="619664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Many other ideas I have been wanting to work on</a:t>
          </a:r>
        </a:p>
      </dsp:txBody>
      <dsp:txXfrm>
        <a:off x="4443470" y="2780641"/>
        <a:ext cx="2220107" cy="619664"/>
      </dsp:txXfrm>
    </dsp:sp>
    <dsp:sp modelId="{11741786-A9D2-4F41-A49E-2104F7F1E2F3}">
      <dsp:nvSpPr>
        <dsp:cNvPr id="0" name=""/>
        <dsp:cNvSpPr/>
      </dsp:nvSpPr>
      <dsp:spPr>
        <a:xfrm rot="10800000">
          <a:off x="0" y="964"/>
          <a:ext cx="6666833" cy="2072457"/>
        </a:xfrm>
        <a:prstGeom prst="upArrowCallou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Goodbye, tech tutorials.</a:t>
          </a:r>
        </a:p>
      </dsp:txBody>
      <dsp:txXfrm rot="10800000">
        <a:off x="0" y="964"/>
        <a:ext cx="6666833" cy="1346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8C7E5-308B-41E6-88E8-09A6687D7D7E}" type="datetimeFigureOut">
              <a:t>10/19/2023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92F66-D1A1-477D-A0AB-9DFD49A515B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34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Src</a:t>
            </a:r>
            <a:r>
              <a:rPr lang="en-US">
                <a:cs typeface="Calibri"/>
              </a:rPr>
              <a:t>:</a:t>
            </a:r>
            <a:r>
              <a:rPr lang="en-US"/>
              <a:t> https://static.store.tax.thomsonreuters.com/static/relatedresource/CMJ--15-01%20sample-article.pdf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92F66-D1A1-477D-A0AB-9DFD49A515B1}" type="slidenum"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84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40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64CB5-8AC9-B2B1-D6E3-43584BD23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119" y="5138135"/>
            <a:ext cx="7690153" cy="79265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>
                <a:solidFill>
                  <a:schemeClr val="tx2"/>
                </a:solidFill>
              </a:rPr>
              <a:t>How many times has this happened to you?</a:t>
            </a:r>
          </a:p>
        </p:txBody>
      </p:sp>
      <p:pic>
        <p:nvPicPr>
          <p:cNvPr id="6" name="Picture 4" descr="3D black question marks with one yellow question mark">
            <a:extLst>
              <a:ext uri="{FF2B5EF4-FFF2-40B4-BE49-F238E27FC236}">
                <a16:creationId xmlns:a16="http://schemas.microsoft.com/office/drawing/2014/main" id="{B414ACE5-9269-BEF9-5691-D051680ED1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18" r="-1" b="-1"/>
          <a:stretch/>
        </p:blipFill>
        <p:spPr>
          <a:xfrm>
            <a:off x="20" y="10"/>
            <a:ext cx="12191980" cy="4869743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BD1F7DD-A00E-3FD4-3979-3B1A49069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083933">
            <a:off x="612809" y="5083873"/>
            <a:ext cx="1258952" cy="1811097"/>
          </a:xfrm>
          <a:custGeom>
            <a:avLst/>
            <a:gdLst>
              <a:gd name="connsiteX0" fmla="*/ 855248 w 1127866"/>
              <a:gd name="connsiteY0" fmla="*/ 402898 h 1622520"/>
              <a:gd name="connsiteX1" fmla="*/ 848081 w 1127866"/>
              <a:gd name="connsiteY1" fmla="*/ 398865 h 1622520"/>
              <a:gd name="connsiteX2" fmla="*/ 568035 w 1127866"/>
              <a:gd name="connsiteY2" fmla="*/ 462614 h 1622520"/>
              <a:gd name="connsiteX3" fmla="*/ 329880 w 1127866"/>
              <a:gd name="connsiteY3" fmla="*/ 597097 h 1622520"/>
              <a:gd name="connsiteX4" fmla="*/ 328473 w 1127866"/>
              <a:gd name="connsiteY4" fmla="*/ 572035 h 1622520"/>
              <a:gd name="connsiteX5" fmla="*/ 429199 w 1127866"/>
              <a:gd name="connsiteY5" fmla="*/ 385656 h 1622520"/>
              <a:gd name="connsiteX6" fmla="*/ 433245 w 1127866"/>
              <a:gd name="connsiteY6" fmla="*/ 188854 h 1622520"/>
              <a:gd name="connsiteX7" fmla="*/ 365438 w 1127866"/>
              <a:gd name="connsiteY7" fmla="*/ 0 h 1622520"/>
              <a:gd name="connsiteX8" fmla="*/ 269406 w 1127866"/>
              <a:gd name="connsiteY8" fmla="*/ 98117 h 1622520"/>
              <a:gd name="connsiteX9" fmla="*/ 175275 w 1127866"/>
              <a:gd name="connsiteY9" fmla="*/ 246350 h 1622520"/>
              <a:gd name="connsiteX10" fmla="*/ 68276 w 1127866"/>
              <a:gd name="connsiteY10" fmla="*/ 516424 h 1622520"/>
              <a:gd name="connsiteX11" fmla="*/ 114 w 1127866"/>
              <a:gd name="connsiteY11" fmla="*/ 961504 h 1622520"/>
              <a:gd name="connsiteX12" fmla="*/ 36005 w 1127866"/>
              <a:gd name="connsiteY12" fmla="*/ 1344303 h 1622520"/>
              <a:gd name="connsiteX13" fmla="*/ 46838 w 1127866"/>
              <a:gd name="connsiteY13" fmla="*/ 1387574 h 1622520"/>
              <a:gd name="connsiteX14" fmla="*/ 308373 w 1127866"/>
              <a:gd name="connsiteY14" fmla="*/ 1622520 h 1622520"/>
              <a:gd name="connsiteX15" fmla="*/ 289552 w 1127866"/>
              <a:gd name="connsiteY15" fmla="*/ 1571009 h 1622520"/>
              <a:gd name="connsiteX16" fmla="*/ 225711 w 1127866"/>
              <a:gd name="connsiteY16" fmla="*/ 1336088 h 1622520"/>
              <a:gd name="connsiteX17" fmla="*/ 195024 w 1127866"/>
              <a:gd name="connsiteY17" fmla="*/ 1136312 h 1622520"/>
              <a:gd name="connsiteX18" fmla="*/ 200055 w 1127866"/>
              <a:gd name="connsiteY18" fmla="*/ 1108788 h 1622520"/>
              <a:gd name="connsiteX19" fmla="*/ 346105 w 1127866"/>
              <a:gd name="connsiteY19" fmla="*/ 1188197 h 1622520"/>
              <a:gd name="connsiteX20" fmla="*/ 549199 w 1127866"/>
              <a:gd name="connsiteY20" fmla="*/ 1248533 h 1622520"/>
              <a:gd name="connsiteX21" fmla="*/ 729669 w 1127866"/>
              <a:gd name="connsiteY21" fmla="*/ 1255844 h 1622520"/>
              <a:gd name="connsiteX22" fmla="*/ 957219 w 1127866"/>
              <a:gd name="connsiteY22" fmla="*/ 1197923 h 1622520"/>
              <a:gd name="connsiteX23" fmla="*/ 1101104 w 1127866"/>
              <a:gd name="connsiteY23" fmla="*/ 1105615 h 1622520"/>
              <a:gd name="connsiteX24" fmla="*/ 1115963 w 1127866"/>
              <a:gd name="connsiteY24" fmla="*/ 1061393 h 1622520"/>
              <a:gd name="connsiteX25" fmla="*/ 969631 w 1127866"/>
              <a:gd name="connsiteY25" fmla="*/ 995196 h 1622520"/>
              <a:gd name="connsiteX26" fmla="*/ 742082 w 1127866"/>
              <a:gd name="connsiteY26" fmla="*/ 941412 h 1622520"/>
              <a:gd name="connsiteX27" fmla="*/ 436317 w 1127866"/>
              <a:gd name="connsiteY27" fmla="*/ 940372 h 1622520"/>
              <a:gd name="connsiteX28" fmla="*/ 339433 w 1127866"/>
              <a:gd name="connsiteY28" fmla="*/ 928328 h 1622520"/>
              <a:gd name="connsiteX29" fmla="*/ 534092 w 1127866"/>
              <a:gd name="connsiteY29" fmla="*/ 825005 h 1622520"/>
              <a:gd name="connsiteX30" fmla="*/ 693841 w 1127866"/>
              <a:gd name="connsiteY30" fmla="*/ 689959 h 1622520"/>
              <a:gd name="connsiteX31" fmla="*/ 819649 w 1127866"/>
              <a:gd name="connsiteY31" fmla="*/ 523137 h 1622520"/>
              <a:gd name="connsiteX32" fmla="*/ 855248 w 1127866"/>
              <a:gd name="connsiteY32" fmla="*/ 402898 h 162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127866" h="1622520">
                <a:moveTo>
                  <a:pt x="855248" y="402898"/>
                </a:moveTo>
                <a:cubicBezTo>
                  <a:pt x="853627" y="400570"/>
                  <a:pt x="851274" y="399163"/>
                  <a:pt x="848081" y="398865"/>
                </a:cubicBezTo>
                <a:cubicBezTo>
                  <a:pt x="822532" y="396491"/>
                  <a:pt x="654401" y="429576"/>
                  <a:pt x="568035" y="462614"/>
                </a:cubicBezTo>
                <a:cubicBezTo>
                  <a:pt x="481668" y="495653"/>
                  <a:pt x="369807" y="578860"/>
                  <a:pt x="329880" y="597097"/>
                </a:cubicBezTo>
                <a:cubicBezTo>
                  <a:pt x="289954" y="615333"/>
                  <a:pt x="311920" y="607275"/>
                  <a:pt x="328473" y="572035"/>
                </a:cubicBezTo>
                <a:cubicBezTo>
                  <a:pt x="345026" y="536794"/>
                  <a:pt x="413759" y="461222"/>
                  <a:pt x="429199" y="385656"/>
                </a:cubicBezTo>
                <a:cubicBezTo>
                  <a:pt x="444345" y="311528"/>
                  <a:pt x="444173" y="271797"/>
                  <a:pt x="433245" y="188854"/>
                </a:cubicBezTo>
                <a:cubicBezTo>
                  <a:pt x="419727" y="119473"/>
                  <a:pt x="403555" y="65606"/>
                  <a:pt x="365438" y="0"/>
                </a:cubicBezTo>
                <a:cubicBezTo>
                  <a:pt x="338466" y="10015"/>
                  <a:pt x="298699" y="61964"/>
                  <a:pt x="269406" y="98117"/>
                </a:cubicBezTo>
                <a:cubicBezTo>
                  <a:pt x="235927" y="139435"/>
                  <a:pt x="208796" y="176632"/>
                  <a:pt x="175275" y="246350"/>
                </a:cubicBezTo>
                <a:cubicBezTo>
                  <a:pt x="141753" y="316067"/>
                  <a:pt x="97470" y="397232"/>
                  <a:pt x="68276" y="516424"/>
                </a:cubicBezTo>
                <a:cubicBezTo>
                  <a:pt x="39082" y="635617"/>
                  <a:pt x="1626" y="825623"/>
                  <a:pt x="114" y="961504"/>
                </a:cubicBezTo>
                <a:cubicBezTo>
                  <a:pt x="-1400" y="1097384"/>
                  <a:pt x="12273" y="1220987"/>
                  <a:pt x="36005" y="1344303"/>
                </a:cubicBezTo>
                <a:lnTo>
                  <a:pt x="46838" y="1387574"/>
                </a:lnTo>
                <a:lnTo>
                  <a:pt x="308373" y="1622520"/>
                </a:lnTo>
                <a:lnTo>
                  <a:pt x="289552" y="1571009"/>
                </a:lnTo>
                <a:cubicBezTo>
                  <a:pt x="266021" y="1501473"/>
                  <a:pt x="241466" y="1408537"/>
                  <a:pt x="225711" y="1336088"/>
                </a:cubicBezTo>
                <a:cubicBezTo>
                  <a:pt x="209956" y="1263639"/>
                  <a:pt x="199300" y="1174196"/>
                  <a:pt x="195024" y="1136312"/>
                </a:cubicBezTo>
                <a:cubicBezTo>
                  <a:pt x="190748" y="1098429"/>
                  <a:pt x="190263" y="1101976"/>
                  <a:pt x="200055" y="1108788"/>
                </a:cubicBezTo>
                <a:cubicBezTo>
                  <a:pt x="209848" y="1115600"/>
                  <a:pt x="287915" y="1164907"/>
                  <a:pt x="346105" y="1188197"/>
                </a:cubicBezTo>
                <a:cubicBezTo>
                  <a:pt x="404295" y="1211488"/>
                  <a:pt x="485271" y="1237259"/>
                  <a:pt x="549199" y="1248533"/>
                </a:cubicBezTo>
                <a:cubicBezTo>
                  <a:pt x="613126" y="1259808"/>
                  <a:pt x="661666" y="1264279"/>
                  <a:pt x="729669" y="1255844"/>
                </a:cubicBezTo>
                <a:cubicBezTo>
                  <a:pt x="797673" y="1247409"/>
                  <a:pt x="895314" y="1222960"/>
                  <a:pt x="957219" y="1197923"/>
                </a:cubicBezTo>
                <a:cubicBezTo>
                  <a:pt x="1019125" y="1172884"/>
                  <a:pt x="1074646" y="1128370"/>
                  <a:pt x="1101104" y="1105615"/>
                </a:cubicBezTo>
                <a:cubicBezTo>
                  <a:pt x="1127561" y="1082859"/>
                  <a:pt x="1137875" y="1079796"/>
                  <a:pt x="1115963" y="1061393"/>
                </a:cubicBezTo>
                <a:cubicBezTo>
                  <a:pt x="1094051" y="1042990"/>
                  <a:pt x="1031944" y="1015193"/>
                  <a:pt x="969631" y="995196"/>
                </a:cubicBezTo>
                <a:cubicBezTo>
                  <a:pt x="907317" y="975200"/>
                  <a:pt x="830967" y="950549"/>
                  <a:pt x="742082" y="941412"/>
                </a:cubicBezTo>
                <a:cubicBezTo>
                  <a:pt x="653196" y="932274"/>
                  <a:pt x="503426" y="942552"/>
                  <a:pt x="436317" y="940372"/>
                </a:cubicBezTo>
                <a:cubicBezTo>
                  <a:pt x="369209" y="938191"/>
                  <a:pt x="334012" y="934899"/>
                  <a:pt x="339433" y="928328"/>
                </a:cubicBezTo>
                <a:cubicBezTo>
                  <a:pt x="344854" y="921757"/>
                  <a:pt x="475024" y="864733"/>
                  <a:pt x="534092" y="825005"/>
                </a:cubicBezTo>
                <a:cubicBezTo>
                  <a:pt x="593160" y="785276"/>
                  <a:pt x="646248" y="740270"/>
                  <a:pt x="693841" y="689959"/>
                </a:cubicBezTo>
                <a:cubicBezTo>
                  <a:pt x="741434" y="639648"/>
                  <a:pt x="793942" y="571653"/>
                  <a:pt x="819649" y="523137"/>
                </a:cubicBezTo>
                <a:cubicBezTo>
                  <a:pt x="842142" y="480686"/>
                  <a:pt x="866601" y="419198"/>
                  <a:pt x="855248" y="402898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6A26FB-F1F6-093E-64A9-633A5332C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083933">
            <a:off x="607197" y="5088391"/>
            <a:ext cx="1258952" cy="1811097"/>
          </a:xfrm>
          <a:custGeom>
            <a:avLst/>
            <a:gdLst>
              <a:gd name="connsiteX0" fmla="*/ 855248 w 1127866"/>
              <a:gd name="connsiteY0" fmla="*/ 402898 h 1622520"/>
              <a:gd name="connsiteX1" fmla="*/ 848081 w 1127866"/>
              <a:gd name="connsiteY1" fmla="*/ 398865 h 1622520"/>
              <a:gd name="connsiteX2" fmla="*/ 568035 w 1127866"/>
              <a:gd name="connsiteY2" fmla="*/ 462614 h 1622520"/>
              <a:gd name="connsiteX3" fmla="*/ 329880 w 1127866"/>
              <a:gd name="connsiteY3" fmla="*/ 597097 h 1622520"/>
              <a:gd name="connsiteX4" fmla="*/ 328473 w 1127866"/>
              <a:gd name="connsiteY4" fmla="*/ 572035 h 1622520"/>
              <a:gd name="connsiteX5" fmla="*/ 429199 w 1127866"/>
              <a:gd name="connsiteY5" fmla="*/ 385656 h 1622520"/>
              <a:gd name="connsiteX6" fmla="*/ 433245 w 1127866"/>
              <a:gd name="connsiteY6" fmla="*/ 188854 h 1622520"/>
              <a:gd name="connsiteX7" fmla="*/ 365438 w 1127866"/>
              <a:gd name="connsiteY7" fmla="*/ 0 h 1622520"/>
              <a:gd name="connsiteX8" fmla="*/ 269406 w 1127866"/>
              <a:gd name="connsiteY8" fmla="*/ 98117 h 1622520"/>
              <a:gd name="connsiteX9" fmla="*/ 175275 w 1127866"/>
              <a:gd name="connsiteY9" fmla="*/ 246350 h 1622520"/>
              <a:gd name="connsiteX10" fmla="*/ 68276 w 1127866"/>
              <a:gd name="connsiteY10" fmla="*/ 516424 h 1622520"/>
              <a:gd name="connsiteX11" fmla="*/ 114 w 1127866"/>
              <a:gd name="connsiteY11" fmla="*/ 961504 h 1622520"/>
              <a:gd name="connsiteX12" fmla="*/ 36005 w 1127866"/>
              <a:gd name="connsiteY12" fmla="*/ 1344303 h 1622520"/>
              <a:gd name="connsiteX13" fmla="*/ 46838 w 1127866"/>
              <a:gd name="connsiteY13" fmla="*/ 1387574 h 1622520"/>
              <a:gd name="connsiteX14" fmla="*/ 308373 w 1127866"/>
              <a:gd name="connsiteY14" fmla="*/ 1622520 h 1622520"/>
              <a:gd name="connsiteX15" fmla="*/ 289552 w 1127866"/>
              <a:gd name="connsiteY15" fmla="*/ 1571009 h 1622520"/>
              <a:gd name="connsiteX16" fmla="*/ 225711 w 1127866"/>
              <a:gd name="connsiteY16" fmla="*/ 1336088 h 1622520"/>
              <a:gd name="connsiteX17" fmla="*/ 195024 w 1127866"/>
              <a:gd name="connsiteY17" fmla="*/ 1136312 h 1622520"/>
              <a:gd name="connsiteX18" fmla="*/ 200055 w 1127866"/>
              <a:gd name="connsiteY18" fmla="*/ 1108788 h 1622520"/>
              <a:gd name="connsiteX19" fmla="*/ 346105 w 1127866"/>
              <a:gd name="connsiteY19" fmla="*/ 1188197 h 1622520"/>
              <a:gd name="connsiteX20" fmla="*/ 549199 w 1127866"/>
              <a:gd name="connsiteY20" fmla="*/ 1248533 h 1622520"/>
              <a:gd name="connsiteX21" fmla="*/ 729669 w 1127866"/>
              <a:gd name="connsiteY21" fmla="*/ 1255844 h 1622520"/>
              <a:gd name="connsiteX22" fmla="*/ 957219 w 1127866"/>
              <a:gd name="connsiteY22" fmla="*/ 1197923 h 1622520"/>
              <a:gd name="connsiteX23" fmla="*/ 1101104 w 1127866"/>
              <a:gd name="connsiteY23" fmla="*/ 1105615 h 1622520"/>
              <a:gd name="connsiteX24" fmla="*/ 1115963 w 1127866"/>
              <a:gd name="connsiteY24" fmla="*/ 1061393 h 1622520"/>
              <a:gd name="connsiteX25" fmla="*/ 969631 w 1127866"/>
              <a:gd name="connsiteY25" fmla="*/ 995196 h 1622520"/>
              <a:gd name="connsiteX26" fmla="*/ 742082 w 1127866"/>
              <a:gd name="connsiteY26" fmla="*/ 941412 h 1622520"/>
              <a:gd name="connsiteX27" fmla="*/ 436317 w 1127866"/>
              <a:gd name="connsiteY27" fmla="*/ 940372 h 1622520"/>
              <a:gd name="connsiteX28" fmla="*/ 339433 w 1127866"/>
              <a:gd name="connsiteY28" fmla="*/ 928328 h 1622520"/>
              <a:gd name="connsiteX29" fmla="*/ 534092 w 1127866"/>
              <a:gd name="connsiteY29" fmla="*/ 825005 h 1622520"/>
              <a:gd name="connsiteX30" fmla="*/ 693841 w 1127866"/>
              <a:gd name="connsiteY30" fmla="*/ 689959 h 1622520"/>
              <a:gd name="connsiteX31" fmla="*/ 819649 w 1127866"/>
              <a:gd name="connsiteY31" fmla="*/ 523137 h 1622520"/>
              <a:gd name="connsiteX32" fmla="*/ 855248 w 1127866"/>
              <a:gd name="connsiteY32" fmla="*/ 402898 h 162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127866" h="1622520">
                <a:moveTo>
                  <a:pt x="855248" y="402898"/>
                </a:moveTo>
                <a:cubicBezTo>
                  <a:pt x="853627" y="400570"/>
                  <a:pt x="851274" y="399163"/>
                  <a:pt x="848081" y="398865"/>
                </a:cubicBezTo>
                <a:cubicBezTo>
                  <a:pt x="822532" y="396491"/>
                  <a:pt x="654401" y="429576"/>
                  <a:pt x="568035" y="462614"/>
                </a:cubicBezTo>
                <a:cubicBezTo>
                  <a:pt x="481668" y="495653"/>
                  <a:pt x="369807" y="578860"/>
                  <a:pt x="329880" y="597097"/>
                </a:cubicBezTo>
                <a:cubicBezTo>
                  <a:pt x="289954" y="615333"/>
                  <a:pt x="311920" y="607275"/>
                  <a:pt x="328473" y="572035"/>
                </a:cubicBezTo>
                <a:cubicBezTo>
                  <a:pt x="345026" y="536794"/>
                  <a:pt x="413759" y="461222"/>
                  <a:pt x="429199" y="385656"/>
                </a:cubicBezTo>
                <a:cubicBezTo>
                  <a:pt x="444345" y="311528"/>
                  <a:pt x="444173" y="271797"/>
                  <a:pt x="433245" y="188854"/>
                </a:cubicBezTo>
                <a:cubicBezTo>
                  <a:pt x="419727" y="119473"/>
                  <a:pt x="403555" y="65606"/>
                  <a:pt x="365438" y="0"/>
                </a:cubicBezTo>
                <a:cubicBezTo>
                  <a:pt x="338466" y="10015"/>
                  <a:pt x="298699" y="61964"/>
                  <a:pt x="269406" y="98117"/>
                </a:cubicBezTo>
                <a:cubicBezTo>
                  <a:pt x="235927" y="139435"/>
                  <a:pt x="208796" y="176632"/>
                  <a:pt x="175275" y="246350"/>
                </a:cubicBezTo>
                <a:cubicBezTo>
                  <a:pt x="141753" y="316067"/>
                  <a:pt x="97470" y="397232"/>
                  <a:pt x="68276" y="516424"/>
                </a:cubicBezTo>
                <a:cubicBezTo>
                  <a:pt x="39082" y="635617"/>
                  <a:pt x="1626" y="825623"/>
                  <a:pt x="114" y="961504"/>
                </a:cubicBezTo>
                <a:cubicBezTo>
                  <a:pt x="-1400" y="1097384"/>
                  <a:pt x="12273" y="1220987"/>
                  <a:pt x="36005" y="1344303"/>
                </a:cubicBezTo>
                <a:lnTo>
                  <a:pt x="46838" y="1387574"/>
                </a:lnTo>
                <a:lnTo>
                  <a:pt x="308373" y="1622520"/>
                </a:lnTo>
                <a:lnTo>
                  <a:pt x="289552" y="1571009"/>
                </a:lnTo>
                <a:cubicBezTo>
                  <a:pt x="266021" y="1501473"/>
                  <a:pt x="241466" y="1408537"/>
                  <a:pt x="225711" y="1336088"/>
                </a:cubicBezTo>
                <a:cubicBezTo>
                  <a:pt x="209956" y="1263639"/>
                  <a:pt x="199300" y="1174196"/>
                  <a:pt x="195024" y="1136312"/>
                </a:cubicBezTo>
                <a:cubicBezTo>
                  <a:pt x="190748" y="1098429"/>
                  <a:pt x="190263" y="1101976"/>
                  <a:pt x="200055" y="1108788"/>
                </a:cubicBezTo>
                <a:cubicBezTo>
                  <a:pt x="209848" y="1115600"/>
                  <a:pt x="287915" y="1164907"/>
                  <a:pt x="346105" y="1188197"/>
                </a:cubicBezTo>
                <a:cubicBezTo>
                  <a:pt x="404295" y="1211488"/>
                  <a:pt x="485271" y="1237259"/>
                  <a:pt x="549199" y="1248533"/>
                </a:cubicBezTo>
                <a:cubicBezTo>
                  <a:pt x="613126" y="1259808"/>
                  <a:pt x="661666" y="1264279"/>
                  <a:pt x="729669" y="1255844"/>
                </a:cubicBezTo>
                <a:cubicBezTo>
                  <a:pt x="797673" y="1247409"/>
                  <a:pt x="895314" y="1222960"/>
                  <a:pt x="957219" y="1197923"/>
                </a:cubicBezTo>
                <a:cubicBezTo>
                  <a:pt x="1019125" y="1172884"/>
                  <a:pt x="1074646" y="1128370"/>
                  <a:pt x="1101104" y="1105615"/>
                </a:cubicBezTo>
                <a:cubicBezTo>
                  <a:pt x="1127561" y="1082859"/>
                  <a:pt x="1137875" y="1079796"/>
                  <a:pt x="1115963" y="1061393"/>
                </a:cubicBezTo>
                <a:cubicBezTo>
                  <a:pt x="1094051" y="1042990"/>
                  <a:pt x="1031944" y="1015193"/>
                  <a:pt x="969631" y="995196"/>
                </a:cubicBezTo>
                <a:cubicBezTo>
                  <a:pt x="907317" y="975200"/>
                  <a:pt x="830967" y="950549"/>
                  <a:pt x="742082" y="941412"/>
                </a:cubicBezTo>
                <a:cubicBezTo>
                  <a:pt x="653196" y="932274"/>
                  <a:pt x="503426" y="942552"/>
                  <a:pt x="436317" y="940372"/>
                </a:cubicBezTo>
                <a:cubicBezTo>
                  <a:pt x="369209" y="938191"/>
                  <a:pt x="334012" y="934899"/>
                  <a:pt x="339433" y="928328"/>
                </a:cubicBezTo>
                <a:cubicBezTo>
                  <a:pt x="344854" y="921757"/>
                  <a:pt x="475024" y="864733"/>
                  <a:pt x="534092" y="825005"/>
                </a:cubicBezTo>
                <a:cubicBezTo>
                  <a:pt x="593160" y="785276"/>
                  <a:pt x="646248" y="740270"/>
                  <a:pt x="693841" y="689959"/>
                </a:cubicBezTo>
                <a:cubicBezTo>
                  <a:pt x="741434" y="639648"/>
                  <a:pt x="793942" y="571653"/>
                  <a:pt x="819649" y="523137"/>
                </a:cubicBezTo>
                <a:cubicBezTo>
                  <a:pt x="842142" y="480686"/>
                  <a:pt x="866601" y="419198"/>
                  <a:pt x="855248" y="402898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3844404-E04B-F587-0397-04D02020A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703623" flipH="1" flipV="1">
            <a:off x="10456444" y="4719323"/>
            <a:ext cx="920129" cy="1040596"/>
          </a:xfrm>
          <a:custGeom>
            <a:avLst/>
            <a:gdLst>
              <a:gd name="connsiteX0" fmla="*/ 1929645 w 2813738"/>
              <a:gd name="connsiteY0" fmla="*/ 3173450 h 3214044"/>
              <a:gd name="connsiteX1" fmla="*/ 1581773 w 2813738"/>
              <a:gd name="connsiteY1" fmla="*/ 3212054 h 3214044"/>
              <a:gd name="connsiteX2" fmla="*/ 546159 w 2813738"/>
              <a:gd name="connsiteY2" fmla="*/ 2756430 h 3214044"/>
              <a:gd name="connsiteX3" fmla="*/ 336057 w 2813738"/>
              <a:gd name="connsiteY3" fmla="*/ 2229184 h 3214044"/>
              <a:gd name="connsiteX4" fmla="*/ 334808 w 2813738"/>
              <a:gd name="connsiteY4" fmla="*/ 2196353 h 3214044"/>
              <a:gd name="connsiteX5" fmla="*/ 0 w 2813738"/>
              <a:gd name="connsiteY5" fmla="*/ 481954 h 3214044"/>
              <a:gd name="connsiteX6" fmla="*/ 2467865 w 2813738"/>
              <a:gd name="connsiteY6" fmla="*/ 0 h 3214044"/>
              <a:gd name="connsiteX7" fmla="*/ 2809430 w 2813738"/>
              <a:gd name="connsiteY7" fmla="*/ 1748995 h 3214044"/>
              <a:gd name="connsiteX8" fmla="*/ 2784500 w 2813738"/>
              <a:gd name="connsiteY8" fmla="*/ 1753864 h 3214044"/>
              <a:gd name="connsiteX9" fmla="*/ 2793072 w 2813738"/>
              <a:gd name="connsiteY9" fmla="*/ 1800696 h 3214044"/>
              <a:gd name="connsiteX10" fmla="*/ 2813681 w 2813738"/>
              <a:gd name="connsiteY10" fmla="*/ 2045662 h 3214044"/>
              <a:gd name="connsiteX11" fmla="*/ 2749358 w 2813738"/>
              <a:gd name="connsiteY11" fmla="*/ 2417869 h 3214044"/>
              <a:gd name="connsiteX12" fmla="*/ 2299096 w 2813738"/>
              <a:gd name="connsiteY12" fmla="*/ 3038713 h 3214044"/>
              <a:gd name="connsiteX13" fmla="*/ 1929645 w 2813738"/>
              <a:gd name="connsiteY13" fmla="*/ 3173450 h 3214044"/>
              <a:gd name="connsiteX0" fmla="*/ 1929645 w 2813738"/>
              <a:gd name="connsiteY0" fmla="*/ 3173450 h 3214044"/>
              <a:gd name="connsiteX1" fmla="*/ 1581773 w 2813738"/>
              <a:gd name="connsiteY1" fmla="*/ 3212054 h 3214044"/>
              <a:gd name="connsiteX2" fmla="*/ 546159 w 2813738"/>
              <a:gd name="connsiteY2" fmla="*/ 2756430 h 3214044"/>
              <a:gd name="connsiteX3" fmla="*/ 336057 w 2813738"/>
              <a:gd name="connsiteY3" fmla="*/ 2229184 h 3214044"/>
              <a:gd name="connsiteX4" fmla="*/ 334808 w 2813738"/>
              <a:gd name="connsiteY4" fmla="*/ 2196353 h 3214044"/>
              <a:gd name="connsiteX5" fmla="*/ 0 w 2813738"/>
              <a:gd name="connsiteY5" fmla="*/ 481954 h 3214044"/>
              <a:gd name="connsiteX6" fmla="*/ 2467865 w 2813738"/>
              <a:gd name="connsiteY6" fmla="*/ 0 h 3214044"/>
              <a:gd name="connsiteX7" fmla="*/ 2809430 w 2813738"/>
              <a:gd name="connsiteY7" fmla="*/ 1748995 h 3214044"/>
              <a:gd name="connsiteX8" fmla="*/ 2784500 w 2813738"/>
              <a:gd name="connsiteY8" fmla="*/ 1753864 h 3214044"/>
              <a:gd name="connsiteX9" fmla="*/ 2813681 w 2813738"/>
              <a:gd name="connsiteY9" fmla="*/ 2045662 h 3214044"/>
              <a:gd name="connsiteX10" fmla="*/ 2749358 w 2813738"/>
              <a:gd name="connsiteY10" fmla="*/ 2417869 h 3214044"/>
              <a:gd name="connsiteX11" fmla="*/ 2299096 w 2813738"/>
              <a:gd name="connsiteY11" fmla="*/ 3038713 h 3214044"/>
              <a:gd name="connsiteX12" fmla="*/ 1929645 w 2813738"/>
              <a:gd name="connsiteY12" fmla="*/ 3173450 h 3214044"/>
              <a:gd name="connsiteX0" fmla="*/ 1929645 w 2813738"/>
              <a:gd name="connsiteY0" fmla="*/ 3173450 h 3214044"/>
              <a:gd name="connsiteX1" fmla="*/ 1581773 w 2813738"/>
              <a:gd name="connsiteY1" fmla="*/ 3212054 h 3214044"/>
              <a:gd name="connsiteX2" fmla="*/ 546159 w 2813738"/>
              <a:gd name="connsiteY2" fmla="*/ 2756430 h 3214044"/>
              <a:gd name="connsiteX3" fmla="*/ 336057 w 2813738"/>
              <a:gd name="connsiteY3" fmla="*/ 2229184 h 3214044"/>
              <a:gd name="connsiteX4" fmla="*/ 334808 w 2813738"/>
              <a:gd name="connsiteY4" fmla="*/ 2196353 h 3214044"/>
              <a:gd name="connsiteX5" fmla="*/ 0 w 2813738"/>
              <a:gd name="connsiteY5" fmla="*/ 481954 h 3214044"/>
              <a:gd name="connsiteX6" fmla="*/ 2467865 w 2813738"/>
              <a:gd name="connsiteY6" fmla="*/ 0 h 3214044"/>
              <a:gd name="connsiteX7" fmla="*/ 2809430 w 2813738"/>
              <a:gd name="connsiteY7" fmla="*/ 1748995 h 3214044"/>
              <a:gd name="connsiteX8" fmla="*/ 2813681 w 2813738"/>
              <a:gd name="connsiteY8" fmla="*/ 2045662 h 3214044"/>
              <a:gd name="connsiteX9" fmla="*/ 2749358 w 2813738"/>
              <a:gd name="connsiteY9" fmla="*/ 2417869 h 3214044"/>
              <a:gd name="connsiteX10" fmla="*/ 2299096 w 2813738"/>
              <a:gd name="connsiteY10" fmla="*/ 3038713 h 3214044"/>
              <a:gd name="connsiteX11" fmla="*/ 1929645 w 2813738"/>
              <a:gd name="connsiteY11" fmla="*/ 3173450 h 3214044"/>
              <a:gd name="connsiteX0" fmla="*/ 2041023 w 2925116"/>
              <a:gd name="connsiteY0" fmla="*/ 3173450 h 3214044"/>
              <a:gd name="connsiteX1" fmla="*/ 1693151 w 2925116"/>
              <a:gd name="connsiteY1" fmla="*/ 3212054 h 3214044"/>
              <a:gd name="connsiteX2" fmla="*/ 657537 w 2925116"/>
              <a:gd name="connsiteY2" fmla="*/ 2756430 h 3214044"/>
              <a:gd name="connsiteX3" fmla="*/ 447435 w 2925116"/>
              <a:gd name="connsiteY3" fmla="*/ 2229184 h 3214044"/>
              <a:gd name="connsiteX4" fmla="*/ 111378 w 2925116"/>
              <a:gd name="connsiteY4" fmla="*/ 481954 h 3214044"/>
              <a:gd name="connsiteX5" fmla="*/ 2579243 w 2925116"/>
              <a:gd name="connsiteY5" fmla="*/ 0 h 3214044"/>
              <a:gd name="connsiteX6" fmla="*/ 2920808 w 2925116"/>
              <a:gd name="connsiteY6" fmla="*/ 1748995 h 3214044"/>
              <a:gd name="connsiteX7" fmla="*/ 2925059 w 2925116"/>
              <a:gd name="connsiteY7" fmla="*/ 2045662 h 3214044"/>
              <a:gd name="connsiteX8" fmla="*/ 2860736 w 2925116"/>
              <a:gd name="connsiteY8" fmla="*/ 2417869 h 3214044"/>
              <a:gd name="connsiteX9" fmla="*/ 2410474 w 2925116"/>
              <a:gd name="connsiteY9" fmla="*/ 3038713 h 3214044"/>
              <a:gd name="connsiteX10" fmla="*/ 2041023 w 2925116"/>
              <a:gd name="connsiteY10" fmla="*/ 3173450 h 3214044"/>
              <a:gd name="connsiteX0" fmla="*/ 1929645 w 2813738"/>
              <a:gd name="connsiteY0" fmla="*/ 3173450 h 3214044"/>
              <a:gd name="connsiteX1" fmla="*/ 1581773 w 2813738"/>
              <a:gd name="connsiteY1" fmla="*/ 3212054 h 3214044"/>
              <a:gd name="connsiteX2" fmla="*/ 546159 w 2813738"/>
              <a:gd name="connsiteY2" fmla="*/ 2756430 h 3214044"/>
              <a:gd name="connsiteX3" fmla="*/ 336057 w 2813738"/>
              <a:gd name="connsiteY3" fmla="*/ 2229184 h 3214044"/>
              <a:gd name="connsiteX4" fmla="*/ 0 w 2813738"/>
              <a:gd name="connsiteY4" fmla="*/ 481954 h 3214044"/>
              <a:gd name="connsiteX5" fmla="*/ 2467865 w 2813738"/>
              <a:gd name="connsiteY5" fmla="*/ 0 h 3214044"/>
              <a:gd name="connsiteX6" fmla="*/ 2809430 w 2813738"/>
              <a:gd name="connsiteY6" fmla="*/ 1748995 h 3214044"/>
              <a:gd name="connsiteX7" fmla="*/ 2813681 w 2813738"/>
              <a:gd name="connsiteY7" fmla="*/ 2045662 h 3214044"/>
              <a:gd name="connsiteX8" fmla="*/ 2749358 w 2813738"/>
              <a:gd name="connsiteY8" fmla="*/ 2417869 h 3214044"/>
              <a:gd name="connsiteX9" fmla="*/ 2299096 w 2813738"/>
              <a:gd name="connsiteY9" fmla="*/ 3038713 h 3214044"/>
              <a:gd name="connsiteX10" fmla="*/ 1929645 w 2813738"/>
              <a:gd name="connsiteY10" fmla="*/ 3173450 h 3214044"/>
              <a:gd name="connsiteX0" fmla="*/ 1929645 w 2813738"/>
              <a:gd name="connsiteY0" fmla="*/ 3173450 h 3222394"/>
              <a:gd name="connsiteX1" fmla="*/ 1581773 w 2813738"/>
              <a:gd name="connsiteY1" fmla="*/ 3212054 h 3222394"/>
              <a:gd name="connsiteX2" fmla="*/ 634750 w 2813738"/>
              <a:gd name="connsiteY2" fmla="*/ 2993222 h 3222394"/>
              <a:gd name="connsiteX3" fmla="*/ 336057 w 2813738"/>
              <a:gd name="connsiteY3" fmla="*/ 2229184 h 3222394"/>
              <a:gd name="connsiteX4" fmla="*/ 0 w 2813738"/>
              <a:gd name="connsiteY4" fmla="*/ 481954 h 3222394"/>
              <a:gd name="connsiteX5" fmla="*/ 2467865 w 2813738"/>
              <a:gd name="connsiteY5" fmla="*/ 0 h 3222394"/>
              <a:gd name="connsiteX6" fmla="*/ 2809430 w 2813738"/>
              <a:gd name="connsiteY6" fmla="*/ 1748995 h 3222394"/>
              <a:gd name="connsiteX7" fmla="*/ 2813681 w 2813738"/>
              <a:gd name="connsiteY7" fmla="*/ 2045662 h 3222394"/>
              <a:gd name="connsiteX8" fmla="*/ 2749358 w 2813738"/>
              <a:gd name="connsiteY8" fmla="*/ 2417869 h 3222394"/>
              <a:gd name="connsiteX9" fmla="*/ 2299096 w 2813738"/>
              <a:gd name="connsiteY9" fmla="*/ 3038713 h 3222394"/>
              <a:gd name="connsiteX10" fmla="*/ 1929645 w 2813738"/>
              <a:gd name="connsiteY10" fmla="*/ 3173450 h 3222394"/>
              <a:gd name="connsiteX0" fmla="*/ 1929645 w 2813738"/>
              <a:gd name="connsiteY0" fmla="*/ 3173450 h 3259726"/>
              <a:gd name="connsiteX1" fmla="*/ 1581773 w 2813738"/>
              <a:gd name="connsiteY1" fmla="*/ 3212054 h 3259726"/>
              <a:gd name="connsiteX2" fmla="*/ 634750 w 2813738"/>
              <a:gd name="connsiteY2" fmla="*/ 2993222 h 3259726"/>
              <a:gd name="connsiteX3" fmla="*/ 336057 w 2813738"/>
              <a:gd name="connsiteY3" fmla="*/ 2229184 h 3259726"/>
              <a:gd name="connsiteX4" fmla="*/ 0 w 2813738"/>
              <a:gd name="connsiteY4" fmla="*/ 481954 h 3259726"/>
              <a:gd name="connsiteX5" fmla="*/ 2467865 w 2813738"/>
              <a:gd name="connsiteY5" fmla="*/ 0 h 3259726"/>
              <a:gd name="connsiteX6" fmla="*/ 2809430 w 2813738"/>
              <a:gd name="connsiteY6" fmla="*/ 1748995 h 3259726"/>
              <a:gd name="connsiteX7" fmla="*/ 2813681 w 2813738"/>
              <a:gd name="connsiteY7" fmla="*/ 2045662 h 3259726"/>
              <a:gd name="connsiteX8" fmla="*/ 2749358 w 2813738"/>
              <a:gd name="connsiteY8" fmla="*/ 2417869 h 3259726"/>
              <a:gd name="connsiteX9" fmla="*/ 2299096 w 2813738"/>
              <a:gd name="connsiteY9" fmla="*/ 3038713 h 3259726"/>
              <a:gd name="connsiteX10" fmla="*/ 1929645 w 2813738"/>
              <a:gd name="connsiteY10" fmla="*/ 3173450 h 3259726"/>
              <a:gd name="connsiteX0" fmla="*/ 1929645 w 2813738"/>
              <a:gd name="connsiteY0" fmla="*/ 3173450 h 3173450"/>
              <a:gd name="connsiteX1" fmla="*/ 634750 w 2813738"/>
              <a:gd name="connsiteY1" fmla="*/ 2993222 h 3173450"/>
              <a:gd name="connsiteX2" fmla="*/ 336057 w 2813738"/>
              <a:gd name="connsiteY2" fmla="*/ 2229184 h 3173450"/>
              <a:gd name="connsiteX3" fmla="*/ 0 w 2813738"/>
              <a:gd name="connsiteY3" fmla="*/ 481954 h 3173450"/>
              <a:gd name="connsiteX4" fmla="*/ 2467865 w 2813738"/>
              <a:gd name="connsiteY4" fmla="*/ 0 h 3173450"/>
              <a:gd name="connsiteX5" fmla="*/ 2809430 w 2813738"/>
              <a:gd name="connsiteY5" fmla="*/ 1748995 h 3173450"/>
              <a:gd name="connsiteX6" fmla="*/ 2813681 w 2813738"/>
              <a:gd name="connsiteY6" fmla="*/ 2045662 h 3173450"/>
              <a:gd name="connsiteX7" fmla="*/ 2749358 w 2813738"/>
              <a:gd name="connsiteY7" fmla="*/ 2417869 h 3173450"/>
              <a:gd name="connsiteX8" fmla="*/ 2299096 w 2813738"/>
              <a:gd name="connsiteY8" fmla="*/ 3038713 h 3173450"/>
              <a:gd name="connsiteX9" fmla="*/ 1929645 w 2813738"/>
              <a:gd name="connsiteY9" fmla="*/ 3173450 h 3173450"/>
              <a:gd name="connsiteX0" fmla="*/ 1929645 w 2813738"/>
              <a:gd name="connsiteY0" fmla="*/ 3173450 h 3248537"/>
              <a:gd name="connsiteX1" fmla="*/ 796962 w 2813738"/>
              <a:gd name="connsiteY1" fmla="*/ 3173288 h 3248537"/>
              <a:gd name="connsiteX2" fmla="*/ 336057 w 2813738"/>
              <a:gd name="connsiteY2" fmla="*/ 2229184 h 3248537"/>
              <a:gd name="connsiteX3" fmla="*/ 0 w 2813738"/>
              <a:gd name="connsiteY3" fmla="*/ 481954 h 3248537"/>
              <a:gd name="connsiteX4" fmla="*/ 2467865 w 2813738"/>
              <a:gd name="connsiteY4" fmla="*/ 0 h 3248537"/>
              <a:gd name="connsiteX5" fmla="*/ 2809430 w 2813738"/>
              <a:gd name="connsiteY5" fmla="*/ 1748995 h 3248537"/>
              <a:gd name="connsiteX6" fmla="*/ 2813681 w 2813738"/>
              <a:gd name="connsiteY6" fmla="*/ 2045662 h 3248537"/>
              <a:gd name="connsiteX7" fmla="*/ 2749358 w 2813738"/>
              <a:gd name="connsiteY7" fmla="*/ 2417869 h 3248537"/>
              <a:gd name="connsiteX8" fmla="*/ 2299096 w 2813738"/>
              <a:gd name="connsiteY8" fmla="*/ 3038713 h 3248537"/>
              <a:gd name="connsiteX9" fmla="*/ 1929645 w 2813738"/>
              <a:gd name="connsiteY9" fmla="*/ 3173450 h 3248537"/>
              <a:gd name="connsiteX0" fmla="*/ 1929645 w 2813681"/>
              <a:gd name="connsiteY0" fmla="*/ 3173450 h 3248537"/>
              <a:gd name="connsiteX1" fmla="*/ 796962 w 2813681"/>
              <a:gd name="connsiteY1" fmla="*/ 3173288 h 3248537"/>
              <a:gd name="connsiteX2" fmla="*/ 336057 w 2813681"/>
              <a:gd name="connsiteY2" fmla="*/ 2229184 h 3248537"/>
              <a:gd name="connsiteX3" fmla="*/ 0 w 2813681"/>
              <a:gd name="connsiteY3" fmla="*/ 481954 h 3248537"/>
              <a:gd name="connsiteX4" fmla="*/ 2467865 w 2813681"/>
              <a:gd name="connsiteY4" fmla="*/ 0 h 3248537"/>
              <a:gd name="connsiteX5" fmla="*/ 2809430 w 2813681"/>
              <a:gd name="connsiteY5" fmla="*/ 1748995 h 3248537"/>
              <a:gd name="connsiteX6" fmla="*/ 2813681 w 2813681"/>
              <a:gd name="connsiteY6" fmla="*/ 2045662 h 3248537"/>
              <a:gd name="connsiteX7" fmla="*/ 2299096 w 2813681"/>
              <a:gd name="connsiteY7" fmla="*/ 3038713 h 3248537"/>
              <a:gd name="connsiteX8" fmla="*/ 1929645 w 2813681"/>
              <a:gd name="connsiteY8" fmla="*/ 3173450 h 3248537"/>
              <a:gd name="connsiteX0" fmla="*/ 1929645 w 2816936"/>
              <a:gd name="connsiteY0" fmla="*/ 3173450 h 3248537"/>
              <a:gd name="connsiteX1" fmla="*/ 796962 w 2816936"/>
              <a:gd name="connsiteY1" fmla="*/ 3173288 h 3248537"/>
              <a:gd name="connsiteX2" fmla="*/ 336057 w 2816936"/>
              <a:gd name="connsiteY2" fmla="*/ 2229184 h 3248537"/>
              <a:gd name="connsiteX3" fmla="*/ 0 w 2816936"/>
              <a:gd name="connsiteY3" fmla="*/ 481954 h 3248537"/>
              <a:gd name="connsiteX4" fmla="*/ 2467865 w 2816936"/>
              <a:gd name="connsiteY4" fmla="*/ 0 h 3248537"/>
              <a:gd name="connsiteX5" fmla="*/ 2809430 w 2816936"/>
              <a:gd name="connsiteY5" fmla="*/ 1748995 h 3248537"/>
              <a:gd name="connsiteX6" fmla="*/ 2813681 w 2816936"/>
              <a:gd name="connsiteY6" fmla="*/ 2045662 h 3248537"/>
              <a:gd name="connsiteX7" fmla="*/ 2299096 w 2816936"/>
              <a:gd name="connsiteY7" fmla="*/ 3038713 h 3248537"/>
              <a:gd name="connsiteX8" fmla="*/ 1929645 w 2816936"/>
              <a:gd name="connsiteY8" fmla="*/ 3173450 h 3248537"/>
              <a:gd name="connsiteX0" fmla="*/ 1929645 w 2817968"/>
              <a:gd name="connsiteY0" fmla="*/ 3173450 h 3248537"/>
              <a:gd name="connsiteX1" fmla="*/ 796962 w 2817968"/>
              <a:gd name="connsiteY1" fmla="*/ 3173288 h 3248537"/>
              <a:gd name="connsiteX2" fmla="*/ 336057 w 2817968"/>
              <a:gd name="connsiteY2" fmla="*/ 2229184 h 3248537"/>
              <a:gd name="connsiteX3" fmla="*/ 0 w 2817968"/>
              <a:gd name="connsiteY3" fmla="*/ 481954 h 3248537"/>
              <a:gd name="connsiteX4" fmla="*/ 2467865 w 2817968"/>
              <a:gd name="connsiteY4" fmla="*/ 0 h 3248537"/>
              <a:gd name="connsiteX5" fmla="*/ 2809430 w 2817968"/>
              <a:gd name="connsiteY5" fmla="*/ 1748995 h 3248537"/>
              <a:gd name="connsiteX6" fmla="*/ 2813681 w 2817968"/>
              <a:gd name="connsiteY6" fmla="*/ 2045662 h 3248537"/>
              <a:gd name="connsiteX7" fmla="*/ 2299096 w 2817968"/>
              <a:gd name="connsiteY7" fmla="*/ 3038713 h 3248537"/>
              <a:gd name="connsiteX8" fmla="*/ 1929645 w 2817968"/>
              <a:gd name="connsiteY8" fmla="*/ 3173450 h 3248537"/>
              <a:gd name="connsiteX0" fmla="*/ 1929645 w 2818220"/>
              <a:gd name="connsiteY0" fmla="*/ 3173450 h 3248983"/>
              <a:gd name="connsiteX1" fmla="*/ 796962 w 2818220"/>
              <a:gd name="connsiteY1" fmla="*/ 3173288 h 3248983"/>
              <a:gd name="connsiteX2" fmla="*/ 336057 w 2818220"/>
              <a:gd name="connsiteY2" fmla="*/ 2229184 h 3248983"/>
              <a:gd name="connsiteX3" fmla="*/ 0 w 2818220"/>
              <a:gd name="connsiteY3" fmla="*/ 481954 h 3248983"/>
              <a:gd name="connsiteX4" fmla="*/ 2467865 w 2818220"/>
              <a:gd name="connsiteY4" fmla="*/ 0 h 3248983"/>
              <a:gd name="connsiteX5" fmla="*/ 2809430 w 2818220"/>
              <a:gd name="connsiteY5" fmla="*/ 1748995 h 3248983"/>
              <a:gd name="connsiteX6" fmla="*/ 2813681 w 2818220"/>
              <a:gd name="connsiteY6" fmla="*/ 2045662 h 3248983"/>
              <a:gd name="connsiteX7" fmla="*/ 2318165 w 2818220"/>
              <a:gd name="connsiteY7" fmla="*/ 3027931 h 3248983"/>
              <a:gd name="connsiteX8" fmla="*/ 1929645 w 2818220"/>
              <a:gd name="connsiteY8" fmla="*/ 3173450 h 3248983"/>
              <a:gd name="connsiteX0" fmla="*/ 1872966 w 2818220"/>
              <a:gd name="connsiteY0" fmla="*/ 3389204 h 3395069"/>
              <a:gd name="connsiteX1" fmla="*/ 796962 w 2818220"/>
              <a:gd name="connsiteY1" fmla="*/ 3173288 h 3395069"/>
              <a:gd name="connsiteX2" fmla="*/ 336057 w 2818220"/>
              <a:gd name="connsiteY2" fmla="*/ 2229184 h 3395069"/>
              <a:gd name="connsiteX3" fmla="*/ 0 w 2818220"/>
              <a:gd name="connsiteY3" fmla="*/ 481954 h 3395069"/>
              <a:gd name="connsiteX4" fmla="*/ 2467865 w 2818220"/>
              <a:gd name="connsiteY4" fmla="*/ 0 h 3395069"/>
              <a:gd name="connsiteX5" fmla="*/ 2809430 w 2818220"/>
              <a:gd name="connsiteY5" fmla="*/ 1748995 h 3395069"/>
              <a:gd name="connsiteX6" fmla="*/ 2813681 w 2818220"/>
              <a:gd name="connsiteY6" fmla="*/ 2045662 h 3395069"/>
              <a:gd name="connsiteX7" fmla="*/ 2318165 w 2818220"/>
              <a:gd name="connsiteY7" fmla="*/ 3027931 h 3395069"/>
              <a:gd name="connsiteX8" fmla="*/ 1872966 w 2818220"/>
              <a:gd name="connsiteY8" fmla="*/ 3389204 h 3395069"/>
              <a:gd name="connsiteX0" fmla="*/ 1861016 w 2818220"/>
              <a:gd name="connsiteY0" fmla="*/ 3328014 h 3339978"/>
              <a:gd name="connsiteX1" fmla="*/ 796962 w 2818220"/>
              <a:gd name="connsiteY1" fmla="*/ 3173288 h 3339978"/>
              <a:gd name="connsiteX2" fmla="*/ 336057 w 2818220"/>
              <a:gd name="connsiteY2" fmla="*/ 2229184 h 3339978"/>
              <a:gd name="connsiteX3" fmla="*/ 0 w 2818220"/>
              <a:gd name="connsiteY3" fmla="*/ 481954 h 3339978"/>
              <a:gd name="connsiteX4" fmla="*/ 2467865 w 2818220"/>
              <a:gd name="connsiteY4" fmla="*/ 0 h 3339978"/>
              <a:gd name="connsiteX5" fmla="*/ 2809430 w 2818220"/>
              <a:gd name="connsiteY5" fmla="*/ 1748995 h 3339978"/>
              <a:gd name="connsiteX6" fmla="*/ 2813681 w 2818220"/>
              <a:gd name="connsiteY6" fmla="*/ 2045662 h 3339978"/>
              <a:gd name="connsiteX7" fmla="*/ 2318165 w 2818220"/>
              <a:gd name="connsiteY7" fmla="*/ 3027931 h 3339978"/>
              <a:gd name="connsiteX8" fmla="*/ 1861016 w 2818220"/>
              <a:gd name="connsiteY8" fmla="*/ 3328014 h 3339978"/>
              <a:gd name="connsiteX0" fmla="*/ 1861016 w 2820003"/>
              <a:gd name="connsiteY0" fmla="*/ 3328014 h 3339751"/>
              <a:gd name="connsiteX1" fmla="*/ 796962 w 2820003"/>
              <a:gd name="connsiteY1" fmla="*/ 3173288 h 3339751"/>
              <a:gd name="connsiteX2" fmla="*/ 336057 w 2820003"/>
              <a:gd name="connsiteY2" fmla="*/ 2229184 h 3339751"/>
              <a:gd name="connsiteX3" fmla="*/ 0 w 2820003"/>
              <a:gd name="connsiteY3" fmla="*/ 481954 h 3339751"/>
              <a:gd name="connsiteX4" fmla="*/ 2467865 w 2820003"/>
              <a:gd name="connsiteY4" fmla="*/ 0 h 3339751"/>
              <a:gd name="connsiteX5" fmla="*/ 2809430 w 2820003"/>
              <a:gd name="connsiteY5" fmla="*/ 1748995 h 3339751"/>
              <a:gd name="connsiteX6" fmla="*/ 2813681 w 2820003"/>
              <a:gd name="connsiteY6" fmla="*/ 2045662 h 3339751"/>
              <a:gd name="connsiteX7" fmla="*/ 2410534 w 2820003"/>
              <a:gd name="connsiteY7" fmla="*/ 3031066 h 3339751"/>
              <a:gd name="connsiteX8" fmla="*/ 1861016 w 2820003"/>
              <a:gd name="connsiteY8" fmla="*/ 3328014 h 3339751"/>
              <a:gd name="connsiteX0" fmla="*/ 1861016 w 2819648"/>
              <a:gd name="connsiteY0" fmla="*/ 3328014 h 3339751"/>
              <a:gd name="connsiteX1" fmla="*/ 796962 w 2819648"/>
              <a:gd name="connsiteY1" fmla="*/ 3173288 h 3339751"/>
              <a:gd name="connsiteX2" fmla="*/ 336057 w 2819648"/>
              <a:gd name="connsiteY2" fmla="*/ 2229184 h 3339751"/>
              <a:gd name="connsiteX3" fmla="*/ 0 w 2819648"/>
              <a:gd name="connsiteY3" fmla="*/ 481954 h 3339751"/>
              <a:gd name="connsiteX4" fmla="*/ 2467865 w 2819648"/>
              <a:gd name="connsiteY4" fmla="*/ 0 h 3339751"/>
              <a:gd name="connsiteX5" fmla="*/ 2809430 w 2819648"/>
              <a:gd name="connsiteY5" fmla="*/ 1748995 h 3339751"/>
              <a:gd name="connsiteX6" fmla="*/ 2813681 w 2819648"/>
              <a:gd name="connsiteY6" fmla="*/ 2045662 h 3339751"/>
              <a:gd name="connsiteX7" fmla="*/ 2410534 w 2819648"/>
              <a:gd name="connsiteY7" fmla="*/ 3031066 h 3339751"/>
              <a:gd name="connsiteX8" fmla="*/ 1861016 w 2819648"/>
              <a:gd name="connsiteY8" fmla="*/ 3328014 h 3339751"/>
              <a:gd name="connsiteX0" fmla="*/ 1861016 w 2820851"/>
              <a:gd name="connsiteY0" fmla="*/ 3328014 h 3341130"/>
              <a:gd name="connsiteX1" fmla="*/ 796962 w 2820851"/>
              <a:gd name="connsiteY1" fmla="*/ 3173288 h 3341130"/>
              <a:gd name="connsiteX2" fmla="*/ 336057 w 2820851"/>
              <a:gd name="connsiteY2" fmla="*/ 2229184 h 3341130"/>
              <a:gd name="connsiteX3" fmla="*/ 0 w 2820851"/>
              <a:gd name="connsiteY3" fmla="*/ 481954 h 3341130"/>
              <a:gd name="connsiteX4" fmla="*/ 2467865 w 2820851"/>
              <a:gd name="connsiteY4" fmla="*/ 0 h 3341130"/>
              <a:gd name="connsiteX5" fmla="*/ 2809430 w 2820851"/>
              <a:gd name="connsiteY5" fmla="*/ 1748995 h 3341130"/>
              <a:gd name="connsiteX6" fmla="*/ 2813681 w 2820851"/>
              <a:gd name="connsiteY6" fmla="*/ 2045662 h 3341130"/>
              <a:gd name="connsiteX7" fmla="*/ 2452877 w 2820851"/>
              <a:gd name="connsiteY7" fmla="*/ 3012062 h 3341130"/>
              <a:gd name="connsiteX8" fmla="*/ 1861016 w 2820851"/>
              <a:gd name="connsiteY8" fmla="*/ 3328014 h 3341130"/>
              <a:gd name="connsiteX0" fmla="*/ 1861016 w 2835461"/>
              <a:gd name="connsiteY0" fmla="*/ 3328014 h 3341130"/>
              <a:gd name="connsiteX1" fmla="*/ 796962 w 2835461"/>
              <a:gd name="connsiteY1" fmla="*/ 3173288 h 3341130"/>
              <a:gd name="connsiteX2" fmla="*/ 336057 w 2835461"/>
              <a:gd name="connsiteY2" fmla="*/ 2229184 h 3341130"/>
              <a:gd name="connsiteX3" fmla="*/ 0 w 2835461"/>
              <a:gd name="connsiteY3" fmla="*/ 481954 h 3341130"/>
              <a:gd name="connsiteX4" fmla="*/ 2467865 w 2835461"/>
              <a:gd name="connsiteY4" fmla="*/ 0 h 3341130"/>
              <a:gd name="connsiteX5" fmla="*/ 2809430 w 2835461"/>
              <a:gd name="connsiteY5" fmla="*/ 1748995 h 3341130"/>
              <a:gd name="connsiteX6" fmla="*/ 2828769 w 2835461"/>
              <a:gd name="connsiteY6" fmla="*/ 2091483 h 3341130"/>
              <a:gd name="connsiteX7" fmla="*/ 2452877 w 2835461"/>
              <a:gd name="connsiteY7" fmla="*/ 3012062 h 3341130"/>
              <a:gd name="connsiteX8" fmla="*/ 1861016 w 2835461"/>
              <a:gd name="connsiteY8" fmla="*/ 3328014 h 3341130"/>
              <a:gd name="connsiteX0" fmla="*/ 1861016 w 2835461"/>
              <a:gd name="connsiteY0" fmla="*/ 3328014 h 3341130"/>
              <a:gd name="connsiteX1" fmla="*/ 796962 w 2835461"/>
              <a:gd name="connsiteY1" fmla="*/ 3173288 h 3341130"/>
              <a:gd name="connsiteX2" fmla="*/ 336057 w 2835461"/>
              <a:gd name="connsiteY2" fmla="*/ 2229184 h 3341130"/>
              <a:gd name="connsiteX3" fmla="*/ 0 w 2835461"/>
              <a:gd name="connsiteY3" fmla="*/ 481954 h 3341130"/>
              <a:gd name="connsiteX4" fmla="*/ 2467865 w 2835461"/>
              <a:gd name="connsiteY4" fmla="*/ 0 h 3341130"/>
              <a:gd name="connsiteX5" fmla="*/ 2809430 w 2835461"/>
              <a:gd name="connsiteY5" fmla="*/ 1748995 h 3341130"/>
              <a:gd name="connsiteX6" fmla="*/ 2828769 w 2835461"/>
              <a:gd name="connsiteY6" fmla="*/ 2091483 h 3341130"/>
              <a:gd name="connsiteX7" fmla="*/ 2452877 w 2835461"/>
              <a:gd name="connsiteY7" fmla="*/ 3012062 h 3341130"/>
              <a:gd name="connsiteX8" fmla="*/ 1861016 w 2835461"/>
              <a:gd name="connsiteY8" fmla="*/ 3328014 h 3341130"/>
              <a:gd name="connsiteX0" fmla="*/ 1861016 w 2835461"/>
              <a:gd name="connsiteY0" fmla="*/ 3328014 h 3341130"/>
              <a:gd name="connsiteX1" fmla="*/ 796962 w 2835461"/>
              <a:gd name="connsiteY1" fmla="*/ 3173288 h 3341130"/>
              <a:gd name="connsiteX2" fmla="*/ 336057 w 2835461"/>
              <a:gd name="connsiteY2" fmla="*/ 2229184 h 3341130"/>
              <a:gd name="connsiteX3" fmla="*/ 0 w 2835461"/>
              <a:gd name="connsiteY3" fmla="*/ 481954 h 3341130"/>
              <a:gd name="connsiteX4" fmla="*/ 2467865 w 2835461"/>
              <a:gd name="connsiteY4" fmla="*/ 0 h 3341130"/>
              <a:gd name="connsiteX5" fmla="*/ 2803530 w 2835461"/>
              <a:gd name="connsiteY5" fmla="*/ 1718331 h 3341130"/>
              <a:gd name="connsiteX6" fmla="*/ 2828769 w 2835461"/>
              <a:gd name="connsiteY6" fmla="*/ 2091483 h 3341130"/>
              <a:gd name="connsiteX7" fmla="*/ 2452877 w 2835461"/>
              <a:gd name="connsiteY7" fmla="*/ 3012062 h 3341130"/>
              <a:gd name="connsiteX8" fmla="*/ 1861016 w 2835461"/>
              <a:gd name="connsiteY8" fmla="*/ 3328014 h 3341130"/>
              <a:gd name="connsiteX0" fmla="*/ 1861016 w 2829919"/>
              <a:gd name="connsiteY0" fmla="*/ 3328014 h 3341130"/>
              <a:gd name="connsiteX1" fmla="*/ 796962 w 2829919"/>
              <a:gd name="connsiteY1" fmla="*/ 3173288 h 3341130"/>
              <a:gd name="connsiteX2" fmla="*/ 336057 w 2829919"/>
              <a:gd name="connsiteY2" fmla="*/ 2229184 h 3341130"/>
              <a:gd name="connsiteX3" fmla="*/ 0 w 2829919"/>
              <a:gd name="connsiteY3" fmla="*/ 481954 h 3341130"/>
              <a:gd name="connsiteX4" fmla="*/ 2467865 w 2829919"/>
              <a:gd name="connsiteY4" fmla="*/ 0 h 3341130"/>
              <a:gd name="connsiteX5" fmla="*/ 2803530 w 2829919"/>
              <a:gd name="connsiteY5" fmla="*/ 1718331 h 3341130"/>
              <a:gd name="connsiteX6" fmla="*/ 2828769 w 2829919"/>
              <a:gd name="connsiteY6" fmla="*/ 2091483 h 3341130"/>
              <a:gd name="connsiteX7" fmla="*/ 2452877 w 2829919"/>
              <a:gd name="connsiteY7" fmla="*/ 3012062 h 3341130"/>
              <a:gd name="connsiteX8" fmla="*/ 1861016 w 2829919"/>
              <a:gd name="connsiteY8" fmla="*/ 3328014 h 3341130"/>
              <a:gd name="connsiteX0" fmla="*/ 1861016 w 2829919"/>
              <a:gd name="connsiteY0" fmla="*/ 3328014 h 3346886"/>
              <a:gd name="connsiteX1" fmla="*/ 796962 w 2829919"/>
              <a:gd name="connsiteY1" fmla="*/ 3173288 h 3346886"/>
              <a:gd name="connsiteX2" fmla="*/ 336057 w 2829919"/>
              <a:gd name="connsiteY2" fmla="*/ 2229184 h 3346886"/>
              <a:gd name="connsiteX3" fmla="*/ 0 w 2829919"/>
              <a:gd name="connsiteY3" fmla="*/ 481954 h 3346886"/>
              <a:gd name="connsiteX4" fmla="*/ 2467865 w 2829919"/>
              <a:gd name="connsiteY4" fmla="*/ 0 h 3346886"/>
              <a:gd name="connsiteX5" fmla="*/ 2803530 w 2829919"/>
              <a:gd name="connsiteY5" fmla="*/ 1718331 h 3346886"/>
              <a:gd name="connsiteX6" fmla="*/ 2828769 w 2829919"/>
              <a:gd name="connsiteY6" fmla="*/ 2091483 h 3346886"/>
              <a:gd name="connsiteX7" fmla="*/ 2452877 w 2829919"/>
              <a:gd name="connsiteY7" fmla="*/ 3012062 h 3346886"/>
              <a:gd name="connsiteX8" fmla="*/ 1861016 w 2829919"/>
              <a:gd name="connsiteY8" fmla="*/ 3328014 h 3346886"/>
              <a:gd name="connsiteX0" fmla="*/ 1861016 w 2829919"/>
              <a:gd name="connsiteY0" fmla="*/ 3328014 h 3352626"/>
              <a:gd name="connsiteX1" fmla="*/ 796962 w 2829919"/>
              <a:gd name="connsiteY1" fmla="*/ 3173288 h 3352626"/>
              <a:gd name="connsiteX2" fmla="*/ 336057 w 2829919"/>
              <a:gd name="connsiteY2" fmla="*/ 2229184 h 3352626"/>
              <a:gd name="connsiteX3" fmla="*/ 0 w 2829919"/>
              <a:gd name="connsiteY3" fmla="*/ 481954 h 3352626"/>
              <a:gd name="connsiteX4" fmla="*/ 2467865 w 2829919"/>
              <a:gd name="connsiteY4" fmla="*/ 0 h 3352626"/>
              <a:gd name="connsiteX5" fmla="*/ 2803530 w 2829919"/>
              <a:gd name="connsiteY5" fmla="*/ 1718331 h 3352626"/>
              <a:gd name="connsiteX6" fmla="*/ 2828769 w 2829919"/>
              <a:gd name="connsiteY6" fmla="*/ 2091483 h 3352626"/>
              <a:gd name="connsiteX7" fmla="*/ 2452877 w 2829919"/>
              <a:gd name="connsiteY7" fmla="*/ 3012062 h 3352626"/>
              <a:gd name="connsiteX8" fmla="*/ 1861016 w 2829919"/>
              <a:gd name="connsiteY8" fmla="*/ 3328014 h 3352626"/>
              <a:gd name="connsiteX0" fmla="*/ 1861016 w 2829919"/>
              <a:gd name="connsiteY0" fmla="*/ 3328014 h 3352626"/>
              <a:gd name="connsiteX1" fmla="*/ 796962 w 2829919"/>
              <a:gd name="connsiteY1" fmla="*/ 3173288 h 3352626"/>
              <a:gd name="connsiteX2" fmla="*/ 336057 w 2829919"/>
              <a:gd name="connsiteY2" fmla="*/ 2229184 h 3352626"/>
              <a:gd name="connsiteX3" fmla="*/ 0 w 2829919"/>
              <a:gd name="connsiteY3" fmla="*/ 481954 h 3352626"/>
              <a:gd name="connsiteX4" fmla="*/ 2467865 w 2829919"/>
              <a:gd name="connsiteY4" fmla="*/ 0 h 3352626"/>
              <a:gd name="connsiteX5" fmla="*/ 2803530 w 2829919"/>
              <a:gd name="connsiteY5" fmla="*/ 1718331 h 3352626"/>
              <a:gd name="connsiteX6" fmla="*/ 2828769 w 2829919"/>
              <a:gd name="connsiteY6" fmla="*/ 2091483 h 3352626"/>
              <a:gd name="connsiteX7" fmla="*/ 2452877 w 2829919"/>
              <a:gd name="connsiteY7" fmla="*/ 3012062 h 3352626"/>
              <a:gd name="connsiteX8" fmla="*/ 1861016 w 2829919"/>
              <a:gd name="connsiteY8" fmla="*/ 3328014 h 3352626"/>
              <a:gd name="connsiteX0" fmla="*/ 1861016 w 2829919"/>
              <a:gd name="connsiteY0" fmla="*/ 3328014 h 3352626"/>
              <a:gd name="connsiteX1" fmla="*/ 796962 w 2829919"/>
              <a:gd name="connsiteY1" fmla="*/ 3173288 h 3352626"/>
              <a:gd name="connsiteX2" fmla="*/ 336057 w 2829919"/>
              <a:gd name="connsiteY2" fmla="*/ 2229184 h 3352626"/>
              <a:gd name="connsiteX3" fmla="*/ 0 w 2829919"/>
              <a:gd name="connsiteY3" fmla="*/ 481954 h 3352626"/>
              <a:gd name="connsiteX4" fmla="*/ 2467865 w 2829919"/>
              <a:gd name="connsiteY4" fmla="*/ 0 h 3352626"/>
              <a:gd name="connsiteX5" fmla="*/ 2803530 w 2829919"/>
              <a:gd name="connsiteY5" fmla="*/ 1718331 h 3352626"/>
              <a:gd name="connsiteX6" fmla="*/ 2828769 w 2829919"/>
              <a:gd name="connsiteY6" fmla="*/ 2091483 h 3352626"/>
              <a:gd name="connsiteX7" fmla="*/ 2452877 w 2829919"/>
              <a:gd name="connsiteY7" fmla="*/ 3012062 h 3352626"/>
              <a:gd name="connsiteX8" fmla="*/ 1861016 w 2829919"/>
              <a:gd name="connsiteY8" fmla="*/ 3328014 h 3352626"/>
              <a:gd name="connsiteX0" fmla="*/ 1861016 w 2829919"/>
              <a:gd name="connsiteY0" fmla="*/ 3328014 h 3352626"/>
              <a:gd name="connsiteX1" fmla="*/ 796962 w 2829919"/>
              <a:gd name="connsiteY1" fmla="*/ 3173288 h 3352626"/>
              <a:gd name="connsiteX2" fmla="*/ 336057 w 2829919"/>
              <a:gd name="connsiteY2" fmla="*/ 2229184 h 3352626"/>
              <a:gd name="connsiteX3" fmla="*/ 0 w 2829919"/>
              <a:gd name="connsiteY3" fmla="*/ 481954 h 3352626"/>
              <a:gd name="connsiteX4" fmla="*/ 1636004 w 2829919"/>
              <a:gd name="connsiteY4" fmla="*/ 2119429 h 3352626"/>
              <a:gd name="connsiteX5" fmla="*/ 2467865 w 2829919"/>
              <a:gd name="connsiteY5" fmla="*/ 0 h 3352626"/>
              <a:gd name="connsiteX6" fmla="*/ 2803530 w 2829919"/>
              <a:gd name="connsiteY6" fmla="*/ 1718331 h 3352626"/>
              <a:gd name="connsiteX7" fmla="*/ 2828769 w 2829919"/>
              <a:gd name="connsiteY7" fmla="*/ 2091483 h 3352626"/>
              <a:gd name="connsiteX8" fmla="*/ 2452877 w 2829919"/>
              <a:gd name="connsiteY8" fmla="*/ 3012062 h 3352626"/>
              <a:gd name="connsiteX9" fmla="*/ 1861016 w 2829919"/>
              <a:gd name="connsiteY9" fmla="*/ 3328014 h 3352626"/>
              <a:gd name="connsiteX0" fmla="*/ 1861016 w 2829919"/>
              <a:gd name="connsiteY0" fmla="*/ 3328014 h 3352626"/>
              <a:gd name="connsiteX1" fmla="*/ 796962 w 2829919"/>
              <a:gd name="connsiteY1" fmla="*/ 3173288 h 3352626"/>
              <a:gd name="connsiteX2" fmla="*/ 336057 w 2829919"/>
              <a:gd name="connsiteY2" fmla="*/ 2229184 h 3352626"/>
              <a:gd name="connsiteX3" fmla="*/ 0 w 2829919"/>
              <a:gd name="connsiteY3" fmla="*/ 481954 h 3352626"/>
              <a:gd name="connsiteX4" fmla="*/ 1636004 w 2829919"/>
              <a:gd name="connsiteY4" fmla="*/ 2119429 h 3352626"/>
              <a:gd name="connsiteX5" fmla="*/ 2467865 w 2829919"/>
              <a:gd name="connsiteY5" fmla="*/ 0 h 3352626"/>
              <a:gd name="connsiteX6" fmla="*/ 2803530 w 2829919"/>
              <a:gd name="connsiteY6" fmla="*/ 1718331 h 3352626"/>
              <a:gd name="connsiteX7" fmla="*/ 2828769 w 2829919"/>
              <a:gd name="connsiteY7" fmla="*/ 2091483 h 3352626"/>
              <a:gd name="connsiteX8" fmla="*/ 2452877 w 2829919"/>
              <a:gd name="connsiteY8" fmla="*/ 3012062 h 3352626"/>
              <a:gd name="connsiteX9" fmla="*/ 1861016 w 2829919"/>
              <a:gd name="connsiteY9" fmla="*/ 3328014 h 3352626"/>
              <a:gd name="connsiteX0" fmla="*/ 1861016 w 2829919"/>
              <a:gd name="connsiteY0" fmla="*/ 3328014 h 3352626"/>
              <a:gd name="connsiteX1" fmla="*/ 796962 w 2829919"/>
              <a:gd name="connsiteY1" fmla="*/ 3173288 h 3352626"/>
              <a:gd name="connsiteX2" fmla="*/ 336057 w 2829919"/>
              <a:gd name="connsiteY2" fmla="*/ 2229184 h 3352626"/>
              <a:gd name="connsiteX3" fmla="*/ 0 w 2829919"/>
              <a:gd name="connsiteY3" fmla="*/ 481954 h 3352626"/>
              <a:gd name="connsiteX4" fmla="*/ 1649572 w 2829919"/>
              <a:gd name="connsiteY4" fmla="*/ 2189943 h 3352626"/>
              <a:gd name="connsiteX5" fmla="*/ 2467865 w 2829919"/>
              <a:gd name="connsiteY5" fmla="*/ 0 h 3352626"/>
              <a:gd name="connsiteX6" fmla="*/ 2803530 w 2829919"/>
              <a:gd name="connsiteY6" fmla="*/ 1718331 h 3352626"/>
              <a:gd name="connsiteX7" fmla="*/ 2828769 w 2829919"/>
              <a:gd name="connsiteY7" fmla="*/ 2091483 h 3352626"/>
              <a:gd name="connsiteX8" fmla="*/ 2452877 w 2829919"/>
              <a:gd name="connsiteY8" fmla="*/ 3012062 h 3352626"/>
              <a:gd name="connsiteX9" fmla="*/ 1861016 w 2829919"/>
              <a:gd name="connsiteY9" fmla="*/ 3328014 h 3352626"/>
              <a:gd name="connsiteX0" fmla="*/ 1861016 w 2829919"/>
              <a:gd name="connsiteY0" fmla="*/ 3328014 h 3359247"/>
              <a:gd name="connsiteX1" fmla="*/ 796962 w 2829919"/>
              <a:gd name="connsiteY1" fmla="*/ 3173288 h 3359247"/>
              <a:gd name="connsiteX2" fmla="*/ 336057 w 2829919"/>
              <a:gd name="connsiteY2" fmla="*/ 2229184 h 3359247"/>
              <a:gd name="connsiteX3" fmla="*/ 0 w 2829919"/>
              <a:gd name="connsiteY3" fmla="*/ 481954 h 3359247"/>
              <a:gd name="connsiteX4" fmla="*/ 1649572 w 2829919"/>
              <a:gd name="connsiteY4" fmla="*/ 2189943 h 3359247"/>
              <a:gd name="connsiteX5" fmla="*/ 2467865 w 2829919"/>
              <a:gd name="connsiteY5" fmla="*/ 0 h 3359247"/>
              <a:gd name="connsiteX6" fmla="*/ 2803530 w 2829919"/>
              <a:gd name="connsiteY6" fmla="*/ 1718331 h 3359247"/>
              <a:gd name="connsiteX7" fmla="*/ 2828769 w 2829919"/>
              <a:gd name="connsiteY7" fmla="*/ 2091483 h 3359247"/>
              <a:gd name="connsiteX8" fmla="*/ 2452877 w 2829919"/>
              <a:gd name="connsiteY8" fmla="*/ 3012062 h 3359247"/>
              <a:gd name="connsiteX9" fmla="*/ 1861016 w 2829919"/>
              <a:gd name="connsiteY9" fmla="*/ 3328014 h 3359247"/>
              <a:gd name="connsiteX0" fmla="*/ 1861016 w 2830596"/>
              <a:gd name="connsiteY0" fmla="*/ 3328014 h 3342040"/>
              <a:gd name="connsiteX1" fmla="*/ 796962 w 2830596"/>
              <a:gd name="connsiteY1" fmla="*/ 3173288 h 3342040"/>
              <a:gd name="connsiteX2" fmla="*/ 336057 w 2830596"/>
              <a:gd name="connsiteY2" fmla="*/ 2229184 h 3342040"/>
              <a:gd name="connsiteX3" fmla="*/ 0 w 2830596"/>
              <a:gd name="connsiteY3" fmla="*/ 481954 h 3342040"/>
              <a:gd name="connsiteX4" fmla="*/ 1649572 w 2830596"/>
              <a:gd name="connsiteY4" fmla="*/ 2189943 h 3342040"/>
              <a:gd name="connsiteX5" fmla="*/ 2467865 w 2830596"/>
              <a:gd name="connsiteY5" fmla="*/ 0 h 3342040"/>
              <a:gd name="connsiteX6" fmla="*/ 2803530 w 2830596"/>
              <a:gd name="connsiteY6" fmla="*/ 1718331 h 3342040"/>
              <a:gd name="connsiteX7" fmla="*/ 2828769 w 2830596"/>
              <a:gd name="connsiteY7" fmla="*/ 2091483 h 3342040"/>
              <a:gd name="connsiteX8" fmla="*/ 2516033 w 2830596"/>
              <a:gd name="connsiteY8" fmla="*/ 2999544 h 3342040"/>
              <a:gd name="connsiteX9" fmla="*/ 1861016 w 2830596"/>
              <a:gd name="connsiteY9" fmla="*/ 3328014 h 3342040"/>
              <a:gd name="connsiteX0" fmla="*/ 1861016 w 2830709"/>
              <a:gd name="connsiteY0" fmla="*/ 3328014 h 3344557"/>
              <a:gd name="connsiteX1" fmla="*/ 796962 w 2830709"/>
              <a:gd name="connsiteY1" fmla="*/ 3173288 h 3344557"/>
              <a:gd name="connsiteX2" fmla="*/ 336057 w 2830709"/>
              <a:gd name="connsiteY2" fmla="*/ 2229184 h 3344557"/>
              <a:gd name="connsiteX3" fmla="*/ 0 w 2830709"/>
              <a:gd name="connsiteY3" fmla="*/ 481954 h 3344557"/>
              <a:gd name="connsiteX4" fmla="*/ 1649572 w 2830709"/>
              <a:gd name="connsiteY4" fmla="*/ 2189943 h 3344557"/>
              <a:gd name="connsiteX5" fmla="*/ 2467865 w 2830709"/>
              <a:gd name="connsiteY5" fmla="*/ 0 h 3344557"/>
              <a:gd name="connsiteX6" fmla="*/ 2803530 w 2830709"/>
              <a:gd name="connsiteY6" fmla="*/ 1718331 h 3344557"/>
              <a:gd name="connsiteX7" fmla="*/ 2828769 w 2830709"/>
              <a:gd name="connsiteY7" fmla="*/ 2091483 h 3344557"/>
              <a:gd name="connsiteX8" fmla="*/ 2522497 w 2830709"/>
              <a:gd name="connsiteY8" fmla="*/ 2964989 h 3344557"/>
              <a:gd name="connsiteX9" fmla="*/ 1861016 w 2830709"/>
              <a:gd name="connsiteY9" fmla="*/ 3328014 h 3344557"/>
              <a:gd name="connsiteX0" fmla="*/ 1861016 w 2830709"/>
              <a:gd name="connsiteY0" fmla="*/ 3328014 h 3359688"/>
              <a:gd name="connsiteX1" fmla="*/ 796962 w 2830709"/>
              <a:gd name="connsiteY1" fmla="*/ 3173288 h 3359688"/>
              <a:gd name="connsiteX2" fmla="*/ 336057 w 2830709"/>
              <a:gd name="connsiteY2" fmla="*/ 2229184 h 3359688"/>
              <a:gd name="connsiteX3" fmla="*/ 0 w 2830709"/>
              <a:gd name="connsiteY3" fmla="*/ 481954 h 3359688"/>
              <a:gd name="connsiteX4" fmla="*/ 1649572 w 2830709"/>
              <a:gd name="connsiteY4" fmla="*/ 2189943 h 3359688"/>
              <a:gd name="connsiteX5" fmla="*/ 2467865 w 2830709"/>
              <a:gd name="connsiteY5" fmla="*/ 0 h 3359688"/>
              <a:gd name="connsiteX6" fmla="*/ 2803530 w 2830709"/>
              <a:gd name="connsiteY6" fmla="*/ 1718331 h 3359688"/>
              <a:gd name="connsiteX7" fmla="*/ 2828769 w 2830709"/>
              <a:gd name="connsiteY7" fmla="*/ 2091483 h 3359688"/>
              <a:gd name="connsiteX8" fmla="*/ 2522497 w 2830709"/>
              <a:gd name="connsiteY8" fmla="*/ 2964989 h 3359688"/>
              <a:gd name="connsiteX9" fmla="*/ 1861016 w 2830709"/>
              <a:gd name="connsiteY9" fmla="*/ 3328014 h 3359688"/>
              <a:gd name="connsiteX0" fmla="*/ 1861016 w 2830709"/>
              <a:gd name="connsiteY0" fmla="*/ 3328014 h 3360929"/>
              <a:gd name="connsiteX1" fmla="*/ 832092 w 2830709"/>
              <a:gd name="connsiteY1" fmla="*/ 3219563 h 3360929"/>
              <a:gd name="connsiteX2" fmla="*/ 336057 w 2830709"/>
              <a:gd name="connsiteY2" fmla="*/ 2229184 h 3360929"/>
              <a:gd name="connsiteX3" fmla="*/ 0 w 2830709"/>
              <a:gd name="connsiteY3" fmla="*/ 481954 h 3360929"/>
              <a:gd name="connsiteX4" fmla="*/ 1649572 w 2830709"/>
              <a:gd name="connsiteY4" fmla="*/ 2189943 h 3360929"/>
              <a:gd name="connsiteX5" fmla="*/ 2467865 w 2830709"/>
              <a:gd name="connsiteY5" fmla="*/ 0 h 3360929"/>
              <a:gd name="connsiteX6" fmla="*/ 2803530 w 2830709"/>
              <a:gd name="connsiteY6" fmla="*/ 1718331 h 3360929"/>
              <a:gd name="connsiteX7" fmla="*/ 2828769 w 2830709"/>
              <a:gd name="connsiteY7" fmla="*/ 2091483 h 3360929"/>
              <a:gd name="connsiteX8" fmla="*/ 2522497 w 2830709"/>
              <a:gd name="connsiteY8" fmla="*/ 2964989 h 3360929"/>
              <a:gd name="connsiteX9" fmla="*/ 1861016 w 2830709"/>
              <a:gd name="connsiteY9" fmla="*/ 3328014 h 3360929"/>
              <a:gd name="connsiteX0" fmla="*/ 1861016 w 2830709"/>
              <a:gd name="connsiteY0" fmla="*/ 3328014 h 3360929"/>
              <a:gd name="connsiteX1" fmla="*/ 832092 w 2830709"/>
              <a:gd name="connsiteY1" fmla="*/ 3219563 h 3360929"/>
              <a:gd name="connsiteX2" fmla="*/ 336057 w 2830709"/>
              <a:gd name="connsiteY2" fmla="*/ 2229184 h 3360929"/>
              <a:gd name="connsiteX3" fmla="*/ 0 w 2830709"/>
              <a:gd name="connsiteY3" fmla="*/ 481954 h 3360929"/>
              <a:gd name="connsiteX4" fmla="*/ 1649572 w 2830709"/>
              <a:gd name="connsiteY4" fmla="*/ 2189943 h 3360929"/>
              <a:gd name="connsiteX5" fmla="*/ 2467865 w 2830709"/>
              <a:gd name="connsiteY5" fmla="*/ 0 h 3360929"/>
              <a:gd name="connsiteX6" fmla="*/ 2803530 w 2830709"/>
              <a:gd name="connsiteY6" fmla="*/ 1718331 h 3360929"/>
              <a:gd name="connsiteX7" fmla="*/ 2828769 w 2830709"/>
              <a:gd name="connsiteY7" fmla="*/ 2091483 h 3360929"/>
              <a:gd name="connsiteX8" fmla="*/ 2522497 w 2830709"/>
              <a:gd name="connsiteY8" fmla="*/ 2964989 h 3360929"/>
              <a:gd name="connsiteX9" fmla="*/ 1861016 w 2830709"/>
              <a:gd name="connsiteY9" fmla="*/ 3328014 h 3360929"/>
              <a:gd name="connsiteX0" fmla="*/ 1861016 w 2830709"/>
              <a:gd name="connsiteY0" fmla="*/ 3328014 h 3360929"/>
              <a:gd name="connsiteX1" fmla="*/ 832092 w 2830709"/>
              <a:gd name="connsiteY1" fmla="*/ 3219563 h 3360929"/>
              <a:gd name="connsiteX2" fmla="*/ 336057 w 2830709"/>
              <a:gd name="connsiteY2" fmla="*/ 2229184 h 3360929"/>
              <a:gd name="connsiteX3" fmla="*/ 0 w 2830709"/>
              <a:gd name="connsiteY3" fmla="*/ 481954 h 3360929"/>
              <a:gd name="connsiteX4" fmla="*/ 1620462 w 2830709"/>
              <a:gd name="connsiteY4" fmla="*/ 2209024 h 3360929"/>
              <a:gd name="connsiteX5" fmla="*/ 2467865 w 2830709"/>
              <a:gd name="connsiteY5" fmla="*/ 0 h 3360929"/>
              <a:gd name="connsiteX6" fmla="*/ 2803530 w 2830709"/>
              <a:gd name="connsiteY6" fmla="*/ 1718331 h 3360929"/>
              <a:gd name="connsiteX7" fmla="*/ 2828769 w 2830709"/>
              <a:gd name="connsiteY7" fmla="*/ 2091483 h 3360929"/>
              <a:gd name="connsiteX8" fmla="*/ 2522497 w 2830709"/>
              <a:gd name="connsiteY8" fmla="*/ 2964989 h 3360929"/>
              <a:gd name="connsiteX9" fmla="*/ 1861016 w 2830709"/>
              <a:gd name="connsiteY9" fmla="*/ 3328014 h 3360929"/>
              <a:gd name="connsiteX0" fmla="*/ 1861016 w 2830709"/>
              <a:gd name="connsiteY0" fmla="*/ 3328014 h 3360929"/>
              <a:gd name="connsiteX1" fmla="*/ 832092 w 2830709"/>
              <a:gd name="connsiteY1" fmla="*/ 3219563 h 3360929"/>
              <a:gd name="connsiteX2" fmla="*/ 336057 w 2830709"/>
              <a:gd name="connsiteY2" fmla="*/ 2229184 h 3360929"/>
              <a:gd name="connsiteX3" fmla="*/ 0 w 2830709"/>
              <a:gd name="connsiteY3" fmla="*/ 481954 h 3360929"/>
              <a:gd name="connsiteX4" fmla="*/ 1620462 w 2830709"/>
              <a:gd name="connsiteY4" fmla="*/ 2209024 h 3360929"/>
              <a:gd name="connsiteX5" fmla="*/ 2467865 w 2830709"/>
              <a:gd name="connsiteY5" fmla="*/ 0 h 3360929"/>
              <a:gd name="connsiteX6" fmla="*/ 2803530 w 2830709"/>
              <a:gd name="connsiteY6" fmla="*/ 1718331 h 3360929"/>
              <a:gd name="connsiteX7" fmla="*/ 2828769 w 2830709"/>
              <a:gd name="connsiteY7" fmla="*/ 2091483 h 3360929"/>
              <a:gd name="connsiteX8" fmla="*/ 2522497 w 2830709"/>
              <a:gd name="connsiteY8" fmla="*/ 2964989 h 3360929"/>
              <a:gd name="connsiteX9" fmla="*/ 1861016 w 2830709"/>
              <a:gd name="connsiteY9" fmla="*/ 3328014 h 3360929"/>
              <a:gd name="connsiteX0" fmla="*/ 1861016 w 2830709"/>
              <a:gd name="connsiteY0" fmla="*/ 3328014 h 3360929"/>
              <a:gd name="connsiteX1" fmla="*/ 832092 w 2830709"/>
              <a:gd name="connsiteY1" fmla="*/ 3219563 h 3360929"/>
              <a:gd name="connsiteX2" fmla="*/ 336057 w 2830709"/>
              <a:gd name="connsiteY2" fmla="*/ 2229184 h 3360929"/>
              <a:gd name="connsiteX3" fmla="*/ 0 w 2830709"/>
              <a:gd name="connsiteY3" fmla="*/ 481954 h 3360929"/>
              <a:gd name="connsiteX4" fmla="*/ 1620462 w 2830709"/>
              <a:gd name="connsiteY4" fmla="*/ 2209024 h 3360929"/>
              <a:gd name="connsiteX5" fmla="*/ 2467865 w 2830709"/>
              <a:gd name="connsiteY5" fmla="*/ 0 h 3360929"/>
              <a:gd name="connsiteX6" fmla="*/ 2749262 w 2830709"/>
              <a:gd name="connsiteY6" fmla="*/ 1436277 h 3360929"/>
              <a:gd name="connsiteX7" fmla="*/ 2828769 w 2830709"/>
              <a:gd name="connsiteY7" fmla="*/ 2091483 h 3360929"/>
              <a:gd name="connsiteX8" fmla="*/ 2522497 w 2830709"/>
              <a:gd name="connsiteY8" fmla="*/ 2964989 h 3360929"/>
              <a:gd name="connsiteX9" fmla="*/ 1861016 w 2830709"/>
              <a:gd name="connsiteY9" fmla="*/ 3328014 h 3360929"/>
              <a:gd name="connsiteX0" fmla="*/ 1861016 w 2830709"/>
              <a:gd name="connsiteY0" fmla="*/ 3328014 h 3360929"/>
              <a:gd name="connsiteX1" fmla="*/ 832092 w 2830709"/>
              <a:gd name="connsiteY1" fmla="*/ 3219563 h 3360929"/>
              <a:gd name="connsiteX2" fmla="*/ 336057 w 2830709"/>
              <a:gd name="connsiteY2" fmla="*/ 2229184 h 3360929"/>
              <a:gd name="connsiteX3" fmla="*/ 0 w 2830709"/>
              <a:gd name="connsiteY3" fmla="*/ 481954 h 3360929"/>
              <a:gd name="connsiteX4" fmla="*/ 1620462 w 2830709"/>
              <a:gd name="connsiteY4" fmla="*/ 2209024 h 3360929"/>
              <a:gd name="connsiteX5" fmla="*/ 2467865 w 2830709"/>
              <a:gd name="connsiteY5" fmla="*/ 0 h 3360929"/>
              <a:gd name="connsiteX6" fmla="*/ 2744478 w 2830709"/>
              <a:gd name="connsiteY6" fmla="*/ 1377332 h 3360929"/>
              <a:gd name="connsiteX7" fmla="*/ 2828769 w 2830709"/>
              <a:gd name="connsiteY7" fmla="*/ 2091483 h 3360929"/>
              <a:gd name="connsiteX8" fmla="*/ 2522497 w 2830709"/>
              <a:gd name="connsiteY8" fmla="*/ 2964989 h 3360929"/>
              <a:gd name="connsiteX9" fmla="*/ 1861016 w 2830709"/>
              <a:gd name="connsiteY9" fmla="*/ 3328014 h 3360929"/>
              <a:gd name="connsiteX0" fmla="*/ 1861016 w 2828818"/>
              <a:gd name="connsiteY0" fmla="*/ 3328014 h 3360929"/>
              <a:gd name="connsiteX1" fmla="*/ 832092 w 2828818"/>
              <a:gd name="connsiteY1" fmla="*/ 3219563 h 3360929"/>
              <a:gd name="connsiteX2" fmla="*/ 336057 w 2828818"/>
              <a:gd name="connsiteY2" fmla="*/ 2229184 h 3360929"/>
              <a:gd name="connsiteX3" fmla="*/ 0 w 2828818"/>
              <a:gd name="connsiteY3" fmla="*/ 481954 h 3360929"/>
              <a:gd name="connsiteX4" fmla="*/ 1620462 w 2828818"/>
              <a:gd name="connsiteY4" fmla="*/ 2209024 h 3360929"/>
              <a:gd name="connsiteX5" fmla="*/ 2467865 w 2828818"/>
              <a:gd name="connsiteY5" fmla="*/ 0 h 3360929"/>
              <a:gd name="connsiteX6" fmla="*/ 2744478 w 2828818"/>
              <a:gd name="connsiteY6" fmla="*/ 1377332 h 3360929"/>
              <a:gd name="connsiteX7" fmla="*/ 2828769 w 2828818"/>
              <a:gd name="connsiteY7" fmla="*/ 2091483 h 3360929"/>
              <a:gd name="connsiteX8" fmla="*/ 2522497 w 2828818"/>
              <a:gd name="connsiteY8" fmla="*/ 2964989 h 3360929"/>
              <a:gd name="connsiteX9" fmla="*/ 1861016 w 2828818"/>
              <a:gd name="connsiteY9" fmla="*/ 3328014 h 3360929"/>
              <a:gd name="connsiteX0" fmla="*/ 1861016 w 2828818"/>
              <a:gd name="connsiteY0" fmla="*/ 3328014 h 3360929"/>
              <a:gd name="connsiteX1" fmla="*/ 832092 w 2828818"/>
              <a:gd name="connsiteY1" fmla="*/ 3219563 h 3360929"/>
              <a:gd name="connsiteX2" fmla="*/ 336057 w 2828818"/>
              <a:gd name="connsiteY2" fmla="*/ 2229184 h 3360929"/>
              <a:gd name="connsiteX3" fmla="*/ 0 w 2828818"/>
              <a:gd name="connsiteY3" fmla="*/ 481954 h 3360929"/>
              <a:gd name="connsiteX4" fmla="*/ 1589645 w 2828818"/>
              <a:gd name="connsiteY4" fmla="*/ 2018827 h 3360929"/>
              <a:gd name="connsiteX5" fmla="*/ 2467865 w 2828818"/>
              <a:gd name="connsiteY5" fmla="*/ 0 h 3360929"/>
              <a:gd name="connsiteX6" fmla="*/ 2744478 w 2828818"/>
              <a:gd name="connsiteY6" fmla="*/ 1377332 h 3360929"/>
              <a:gd name="connsiteX7" fmla="*/ 2828769 w 2828818"/>
              <a:gd name="connsiteY7" fmla="*/ 2091483 h 3360929"/>
              <a:gd name="connsiteX8" fmla="*/ 2522497 w 2828818"/>
              <a:gd name="connsiteY8" fmla="*/ 2964989 h 3360929"/>
              <a:gd name="connsiteX9" fmla="*/ 1861016 w 2828818"/>
              <a:gd name="connsiteY9" fmla="*/ 3328014 h 3360929"/>
              <a:gd name="connsiteX0" fmla="*/ 1721722 w 2689524"/>
              <a:gd name="connsiteY0" fmla="*/ 3328014 h 3360929"/>
              <a:gd name="connsiteX1" fmla="*/ 692798 w 2689524"/>
              <a:gd name="connsiteY1" fmla="*/ 3219563 h 3360929"/>
              <a:gd name="connsiteX2" fmla="*/ 196763 w 2689524"/>
              <a:gd name="connsiteY2" fmla="*/ 2229184 h 3360929"/>
              <a:gd name="connsiteX3" fmla="*/ 0 w 2689524"/>
              <a:gd name="connsiteY3" fmla="*/ 731729 h 3360929"/>
              <a:gd name="connsiteX4" fmla="*/ 1450351 w 2689524"/>
              <a:gd name="connsiteY4" fmla="*/ 2018827 h 3360929"/>
              <a:gd name="connsiteX5" fmla="*/ 2328571 w 2689524"/>
              <a:gd name="connsiteY5" fmla="*/ 0 h 3360929"/>
              <a:gd name="connsiteX6" fmla="*/ 2605184 w 2689524"/>
              <a:gd name="connsiteY6" fmla="*/ 1377332 h 3360929"/>
              <a:gd name="connsiteX7" fmla="*/ 2689475 w 2689524"/>
              <a:gd name="connsiteY7" fmla="*/ 2091483 h 3360929"/>
              <a:gd name="connsiteX8" fmla="*/ 2383203 w 2689524"/>
              <a:gd name="connsiteY8" fmla="*/ 2964989 h 3360929"/>
              <a:gd name="connsiteX9" fmla="*/ 1721722 w 2689524"/>
              <a:gd name="connsiteY9" fmla="*/ 3328014 h 3360929"/>
              <a:gd name="connsiteX0" fmla="*/ 1721722 w 2689524"/>
              <a:gd name="connsiteY0" fmla="*/ 3048970 h 3081885"/>
              <a:gd name="connsiteX1" fmla="*/ 692798 w 2689524"/>
              <a:gd name="connsiteY1" fmla="*/ 2940519 h 3081885"/>
              <a:gd name="connsiteX2" fmla="*/ 196763 w 2689524"/>
              <a:gd name="connsiteY2" fmla="*/ 1950140 h 3081885"/>
              <a:gd name="connsiteX3" fmla="*/ 0 w 2689524"/>
              <a:gd name="connsiteY3" fmla="*/ 452685 h 3081885"/>
              <a:gd name="connsiteX4" fmla="*/ 1450351 w 2689524"/>
              <a:gd name="connsiteY4" fmla="*/ 1739783 h 3081885"/>
              <a:gd name="connsiteX5" fmla="*/ 2300667 w 2689524"/>
              <a:gd name="connsiteY5" fmla="*/ 0 h 3081885"/>
              <a:gd name="connsiteX6" fmla="*/ 2605184 w 2689524"/>
              <a:gd name="connsiteY6" fmla="*/ 1098288 h 3081885"/>
              <a:gd name="connsiteX7" fmla="*/ 2689475 w 2689524"/>
              <a:gd name="connsiteY7" fmla="*/ 1812439 h 3081885"/>
              <a:gd name="connsiteX8" fmla="*/ 2383203 w 2689524"/>
              <a:gd name="connsiteY8" fmla="*/ 2685945 h 3081885"/>
              <a:gd name="connsiteX9" fmla="*/ 1721722 w 2689524"/>
              <a:gd name="connsiteY9" fmla="*/ 3048970 h 3081885"/>
              <a:gd name="connsiteX0" fmla="*/ 1721722 w 2689524"/>
              <a:gd name="connsiteY0" fmla="*/ 3048970 h 3081885"/>
              <a:gd name="connsiteX1" fmla="*/ 692798 w 2689524"/>
              <a:gd name="connsiteY1" fmla="*/ 2940519 h 3081885"/>
              <a:gd name="connsiteX2" fmla="*/ 196763 w 2689524"/>
              <a:gd name="connsiteY2" fmla="*/ 1950140 h 3081885"/>
              <a:gd name="connsiteX3" fmla="*/ 0 w 2689524"/>
              <a:gd name="connsiteY3" fmla="*/ 452685 h 3081885"/>
              <a:gd name="connsiteX4" fmla="*/ 1450351 w 2689524"/>
              <a:gd name="connsiteY4" fmla="*/ 1739783 h 3081885"/>
              <a:gd name="connsiteX5" fmla="*/ 2300667 w 2689524"/>
              <a:gd name="connsiteY5" fmla="*/ 0 h 3081885"/>
              <a:gd name="connsiteX6" fmla="*/ 2605184 w 2689524"/>
              <a:gd name="connsiteY6" fmla="*/ 1098288 h 3081885"/>
              <a:gd name="connsiteX7" fmla="*/ 2689475 w 2689524"/>
              <a:gd name="connsiteY7" fmla="*/ 1812439 h 3081885"/>
              <a:gd name="connsiteX8" fmla="*/ 2383203 w 2689524"/>
              <a:gd name="connsiteY8" fmla="*/ 2685945 h 3081885"/>
              <a:gd name="connsiteX9" fmla="*/ 1721722 w 2689524"/>
              <a:gd name="connsiteY9" fmla="*/ 3048970 h 3081885"/>
              <a:gd name="connsiteX0" fmla="*/ 1721722 w 2689524"/>
              <a:gd name="connsiteY0" fmla="*/ 3048970 h 3081885"/>
              <a:gd name="connsiteX1" fmla="*/ 692798 w 2689524"/>
              <a:gd name="connsiteY1" fmla="*/ 2940519 h 3081885"/>
              <a:gd name="connsiteX2" fmla="*/ 196763 w 2689524"/>
              <a:gd name="connsiteY2" fmla="*/ 1950140 h 3081885"/>
              <a:gd name="connsiteX3" fmla="*/ 0 w 2689524"/>
              <a:gd name="connsiteY3" fmla="*/ 452685 h 3081885"/>
              <a:gd name="connsiteX4" fmla="*/ 1450351 w 2689524"/>
              <a:gd name="connsiteY4" fmla="*/ 1739783 h 3081885"/>
              <a:gd name="connsiteX5" fmla="*/ 2300667 w 2689524"/>
              <a:gd name="connsiteY5" fmla="*/ 0 h 3081885"/>
              <a:gd name="connsiteX6" fmla="*/ 2605184 w 2689524"/>
              <a:gd name="connsiteY6" fmla="*/ 1098288 h 3081885"/>
              <a:gd name="connsiteX7" fmla="*/ 2689475 w 2689524"/>
              <a:gd name="connsiteY7" fmla="*/ 1812439 h 3081885"/>
              <a:gd name="connsiteX8" fmla="*/ 2383203 w 2689524"/>
              <a:gd name="connsiteY8" fmla="*/ 2685945 h 3081885"/>
              <a:gd name="connsiteX9" fmla="*/ 1721722 w 2689524"/>
              <a:gd name="connsiteY9" fmla="*/ 3048970 h 3081885"/>
              <a:gd name="connsiteX0" fmla="*/ 1721722 w 2689524"/>
              <a:gd name="connsiteY0" fmla="*/ 3048970 h 3081885"/>
              <a:gd name="connsiteX1" fmla="*/ 692798 w 2689524"/>
              <a:gd name="connsiteY1" fmla="*/ 2940519 h 3081885"/>
              <a:gd name="connsiteX2" fmla="*/ 196763 w 2689524"/>
              <a:gd name="connsiteY2" fmla="*/ 1950140 h 3081885"/>
              <a:gd name="connsiteX3" fmla="*/ 0 w 2689524"/>
              <a:gd name="connsiteY3" fmla="*/ 452685 h 3081885"/>
              <a:gd name="connsiteX4" fmla="*/ 1450351 w 2689524"/>
              <a:gd name="connsiteY4" fmla="*/ 1739783 h 3081885"/>
              <a:gd name="connsiteX5" fmla="*/ 2300667 w 2689524"/>
              <a:gd name="connsiteY5" fmla="*/ 0 h 3081885"/>
              <a:gd name="connsiteX6" fmla="*/ 2605184 w 2689524"/>
              <a:gd name="connsiteY6" fmla="*/ 1098288 h 3081885"/>
              <a:gd name="connsiteX7" fmla="*/ 2689475 w 2689524"/>
              <a:gd name="connsiteY7" fmla="*/ 1812439 h 3081885"/>
              <a:gd name="connsiteX8" fmla="*/ 2383203 w 2689524"/>
              <a:gd name="connsiteY8" fmla="*/ 2685945 h 3081885"/>
              <a:gd name="connsiteX9" fmla="*/ 1721722 w 2689524"/>
              <a:gd name="connsiteY9" fmla="*/ 3048970 h 3081885"/>
              <a:gd name="connsiteX0" fmla="*/ 1721722 w 2689524"/>
              <a:gd name="connsiteY0" fmla="*/ 3048970 h 3081885"/>
              <a:gd name="connsiteX1" fmla="*/ 692798 w 2689524"/>
              <a:gd name="connsiteY1" fmla="*/ 2940519 h 3081885"/>
              <a:gd name="connsiteX2" fmla="*/ 196763 w 2689524"/>
              <a:gd name="connsiteY2" fmla="*/ 1950140 h 3081885"/>
              <a:gd name="connsiteX3" fmla="*/ 0 w 2689524"/>
              <a:gd name="connsiteY3" fmla="*/ 452685 h 3081885"/>
              <a:gd name="connsiteX4" fmla="*/ 1434392 w 2689524"/>
              <a:gd name="connsiteY4" fmla="*/ 1601965 h 3081885"/>
              <a:gd name="connsiteX5" fmla="*/ 2300667 w 2689524"/>
              <a:gd name="connsiteY5" fmla="*/ 0 h 3081885"/>
              <a:gd name="connsiteX6" fmla="*/ 2605184 w 2689524"/>
              <a:gd name="connsiteY6" fmla="*/ 1098288 h 3081885"/>
              <a:gd name="connsiteX7" fmla="*/ 2689475 w 2689524"/>
              <a:gd name="connsiteY7" fmla="*/ 1812439 h 3081885"/>
              <a:gd name="connsiteX8" fmla="*/ 2383203 w 2689524"/>
              <a:gd name="connsiteY8" fmla="*/ 2685945 h 3081885"/>
              <a:gd name="connsiteX9" fmla="*/ 1721722 w 2689524"/>
              <a:gd name="connsiteY9" fmla="*/ 3048970 h 3081885"/>
              <a:gd name="connsiteX0" fmla="*/ 1721722 w 2689524"/>
              <a:gd name="connsiteY0" fmla="*/ 3048970 h 3081885"/>
              <a:gd name="connsiteX1" fmla="*/ 692798 w 2689524"/>
              <a:gd name="connsiteY1" fmla="*/ 2940519 h 3081885"/>
              <a:gd name="connsiteX2" fmla="*/ 196763 w 2689524"/>
              <a:gd name="connsiteY2" fmla="*/ 1950140 h 3081885"/>
              <a:gd name="connsiteX3" fmla="*/ 0 w 2689524"/>
              <a:gd name="connsiteY3" fmla="*/ 452685 h 3081885"/>
              <a:gd name="connsiteX4" fmla="*/ 1434392 w 2689524"/>
              <a:gd name="connsiteY4" fmla="*/ 1601965 h 3081885"/>
              <a:gd name="connsiteX5" fmla="*/ 2300667 w 2689524"/>
              <a:gd name="connsiteY5" fmla="*/ 0 h 3081885"/>
              <a:gd name="connsiteX6" fmla="*/ 2605184 w 2689524"/>
              <a:gd name="connsiteY6" fmla="*/ 1098288 h 3081885"/>
              <a:gd name="connsiteX7" fmla="*/ 2689475 w 2689524"/>
              <a:gd name="connsiteY7" fmla="*/ 1812439 h 3081885"/>
              <a:gd name="connsiteX8" fmla="*/ 2383203 w 2689524"/>
              <a:gd name="connsiteY8" fmla="*/ 2685945 h 3081885"/>
              <a:gd name="connsiteX9" fmla="*/ 1721722 w 2689524"/>
              <a:gd name="connsiteY9" fmla="*/ 3048970 h 3081885"/>
              <a:gd name="connsiteX0" fmla="*/ 1721722 w 2689524"/>
              <a:gd name="connsiteY0" fmla="*/ 3048970 h 3081885"/>
              <a:gd name="connsiteX1" fmla="*/ 692798 w 2689524"/>
              <a:gd name="connsiteY1" fmla="*/ 2940519 h 3081885"/>
              <a:gd name="connsiteX2" fmla="*/ 196763 w 2689524"/>
              <a:gd name="connsiteY2" fmla="*/ 1950140 h 3081885"/>
              <a:gd name="connsiteX3" fmla="*/ 0 w 2689524"/>
              <a:gd name="connsiteY3" fmla="*/ 452685 h 3081885"/>
              <a:gd name="connsiteX4" fmla="*/ 1434392 w 2689524"/>
              <a:gd name="connsiteY4" fmla="*/ 1601965 h 3081885"/>
              <a:gd name="connsiteX5" fmla="*/ 2300667 w 2689524"/>
              <a:gd name="connsiteY5" fmla="*/ 0 h 3081885"/>
              <a:gd name="connsiteX6" fmla="*/ 2605184 w 2689524"/>
              <a:gd name="connsiteY6" fmla="*/ 1098288 h 3081885"/>
              <a:gd name="connsiteX7" fmla="*/ 2689475 w 2689524"/>
              <a:gd name="connsiteY7" fmla="*/ 1812439 h 3081885"/>
              <a:gd name="connsiteX8" fmla="*/ 2383203 w 2689524"/>
              <a:gd name="connsiteY8" fmla="*/ 2685945 h 3081885"/>
              <a:gd name="connsiteX9" fmla="*/ 1721722 w 2689524"/>
              <a:gd name="connsiteY9" fmla="*/ 3048970 h 3081885"/>
              <a:gd name="connsiteX0" fmla="*/ 1721722 w 2689524"/>
              <a:gd name="connsiteY0" fmla="*/ 3048970 h 3081885"/>
              <a:gd name="connsiteX1" fmla="*/ 692798 w 2689524"/>
              <a:gd name="connsiteY1" fmla="*/ 2940519 h 3081885"/>
              <a:gd name="connsiteX2" fmla="*/ 196763 w 2689524"/>
              <a:gd name="connsiteY2" fmla="*/ 1950140 h 3081885"/>
              <a:gd name="connsiteX3" fmla="*/ 0 w 2689524"/>
              <a:gd name="connsiteY3" fmla="*/ 452685 h 3081885"/>
              <a:gd name="connsiteX4" fmla="*/ 1434392 w 2689524"/>
              <a:gd name="connsiteY4" fmla="*/ 1601965 h 3081885"/>
              <a:gd name="connsiteX5" fmla="*/ 2300667 w 2689524"/>
              <a:gd name="connsiteY5" fmla="*/ 0 h 3081885"/>
              <a:gd name="connsiteX6" fmla="*/ 2605184 w 2689524"/>
              <a:gd name="connsiteY6" fmla="*/ 1098288 h 3081885"/>
              <a:gd name="connsiteX7" fmla="*/ 2689475 w 2689524"/>
              <a:gd name="connsiteY7" fmla="*/ 1812439 h 3081885"/>
              <a:gd name="connsiteX8" fmla="*/ 2383203 w 2689524"/>
              <a:gd name="connsiteY8" fmla="*/ 2685945 h 3081885"/>
              <a:gd name="connsiteX9" fmla="*/ 1721722 w 2689524"/>
              <a:gd name="connsiteY9" fmla="*/ 3048970 h 3081885"/>
              <a:gd name="connsiteX0" fmla="*/ 1721722 w 2689524"/>
              <a:gd name="connsiteY0" fmla="*/ 3048970 h 3105307"/>
              <a:gd name="connsiteX1" fmla="*/ 633527 w 2689524"/>
              <a:gd name="connsiteY1" fmla="*/ 2986647 h 3105307"/>
              <a:gd name="connsiteX2" fmla="*/ 196763 w 2689524"/>
              <a:gd name="connsiteY2" fmla="*/ 1950140 h 3105307"/>
              <a:gd name="connsiteX3" fmla="*/ 0 w 2689524"/>
              <a:gd name="connsiteY3" fmla="*/ 452685 h 3105307"/>
              <a:gd name="connsiteX4" fmla="*/ 1434392 w 2689524"/>
              <a:gd name="connsiteY4" fmla="*/ 1601965 h 3105307"/>
              <a:gd name="connsiteX5" fmla="*/ 2300667 w 2689524"/>
              <a:gd name="connsiteY5" fmla="*/ 0 h 3105307"/>
              <a:gd name="connsiteX6" fmla="*/ 2605184 w 2689524"/>
              <a:gd name="connsiteY6" fmla="*/ 1098288 h 3105307"/>
              <a:gd name="connsiteX7" fmla="*/ 2689475 w 2689524"/>
              <a:gd name="connsiteY7" fmla="*/ 1812439 h 3105307"/>
              <a:gd name="connsiteX8" fmla="*/ 2383203 w 2689524"/>
              <a:gd name="connsiteY8" fmla="*/ 2685945 h 3105307"/>
              <a:gd name="connsiteX9" fmla="*/ 1721722 w 2689524"/>
              <a:gd name="connsiteY9" fmla="*/ 3048970 h 3105307"/>
              <a:gd name="connsiteX0" fmla="*/ 1721722 w 2753276"/>
              <a:gd name="connsiteY0" fmla="*/ 3048970 h 3105307"/>
              <a:gd name="connsiteX1" fmla="*/ 633527 w 2753276"/>
              <a:gd name="connsiteY1" fmla="*/ 2986647 h 3105307"/>
              <a:gd name="connsiteX2" fmla="*/ 196763 w 2753276"/>
              <a:gd name="connsiteY2" fmla="*/ 1950140 h 3105307"/>
              <a:gd name="connsiteX3" fmla="*/ 0 w 2753276"/>
              <a:gd name="connsiteY3" fmla="*/ 452685 h 3105307"/>
              <a:gd name="connsiteX4" fmla="*/ 1434392 w 2753276"/>
              <a:gd name="connsiteY4" fmla="*/ 1601965 h 3105307"/>
              <a:gd name="connsiteX5" fmla="*/ 2300667 w 2753276"/>
              <a:gd name="connsiteY5" fmla="*/ 0 h 3105307"/>
              <a:gd name="connsiteX6" fmla="*/ 2605184 w 2753276"/>
              <a:gd name="connsiteY6" fmla="*/ 1098288 h 3105307"/>
              <a:gd name="connsiteX7" fmla="*/ 2753251 w 2753276"/>
              <a:gd name="connsiteY7" fmla="*/ 1836106 h 3105307"/>
              <a:gd name="connsiteX8" fmla="*/ 2383203 w 2753276"/>
              <a:gd name="connsiteY8" fmla="*/ 2685945 h 3105307"/>
              <a:gd name="connsiteX9" fmla="*/ 1721722 w 2753276"/>
              <a:gd name="connsiteY9" fmla="*/ 3048970 h 3105307"/>
              <a:gd name="connsiteX0" fmla="*/ 1721722 w 2753276"/>
              <a:gd name="connsiteY0" fmla="*/ 3048970 h 3105307"/>
              <a:gd name="connsiteX1" fmla="*/ 633527 w 2753276"/>
              <a:gd name="connsiteY1" fmla="*/ 2986647 h 3105307"/>
              <a:gd name="connsiteX2" fmla="*/ 196763 w 2753276"/>
              <a:gd name="connsiteY2" fmla="*/ 1950140 h 3105307"/>
              <a:gd name="connsiteX3" fmla="*/ 0 w 2753276"/>
              <a:gd name="connsiteY3" fmla="*/ 452685 h 3105307"/>
              <a:gd name="connsiteX4" fmla="*/ 1434392 w 2753276"/>
              <a:gd name="connsiteY4" fmla="*/ 1601965 h 3105307"/>
              <a:gd name="connsiteX5" fmla="*/ 2300667 w 2753276"/>
              <a:gd name="connsiteY5" fmla="*/ 0 h 3105307"/>
              <a:gd name="connsiteX6" fmla="*/ 2681366 w 2753276"/>
              <a:gd name="connsiteY6" fmla="*/ 1170525 h 3105307"/>
              <a:gd name="connsiteX7" fmla="*/ 2753251 w 2753276"/>
              <a:gd name="connsiteY7" fmla="*/ 1836106 h 3105307"/>
              <a:gd name="connsiteX8" fmla="*/ 2383203 w 2753276"/>
              <a:gd name="connsiteY8" fmla="*/ 2685945 h 3105307"/>
              <a:gd name="connsiteX9" fmla="*/ 1721722 w 2753276"/>
              <a:gd name="connsiteY9" fmla="*/ 3048970 h 3105307"/>
              <a:gd name="connsiteX0" fmla="*/ 1721722 w 2753276"/>
              <a:gd name="connsiteY0" fmla="*/ 3048970 h 3105307"/>
              <a:gd name="connsiteX1" fmla="*/ 633527 w 2753276"/>
              <a:gd name="connsiteY1" fmla="*/ 2986647 h 3105307"/>
              <a:gd name="connsiteX2" fmla="*/ 196763 w 2753276"/>
              <a:gd name="connsiteY2" fmla="*/ 1950140 h 3105307"/>
              <a:gd name="connsiteX3" fmla="*/ 0 w 2753276"/>
              <a:gd name="connsiteY3" fmla="*/ 452685 h 3105307"/>
              <a:gd name="connsiteX4" fmla="*/ 1434392 w 2753276"/>
              <a:gd name="connsiteY4" fmla="*/ 1601965 h 3105307"/>
              <a:gd name="connsiteX5" fmla="*/ 2300667 w 2753276"/>
              <a:gd name="connsiteY5" fmla="*/ 0 h 3105307"/>
              <a:gd name="connsiteX6" fmla="*/ 2681366 w 2753276"/>
              <a:gd name="connsiteY6" fmla="*/ 1170525 h 3105307"/>
              <a:gd name="connsiteX7" fmla="*/ 2753251 w 2753276"/>
              <a:gd name="connsiteY7" fmla="*/ 1836106 h 3105307"/>
              <a:gd name="connsiteX8" fmla="*/ 2383203 w 2753276"/>
              <a:gd name="connsiteY8" fmla="*/ 2685945 h 3105307"/>
              <a:gd name="connsiteX9" fmla="*/ 1721722 w 2753276"/>
              <a:gd name="connsiteY9" fmla="*/ 3048970 h 3105307"/>
              <a:gd name="connsiteX0" fmla="*/ 1721722 w 2753288"/>
              <a:gd name="connsiteY0" fmla="*/ 3048970 h 3104766"/>
              <a:gd name="connsiteX1" fmla="*/ 633527 w 2753288"/>
              <a:gd name="connsiteY1" fmla="*/ 2986647 h 3104766"/>
              <a:gd name="connsiteX2" fmla="*/ 196763 w 2753288"/>
              <a:gd name="connsiteY2" fmla="*/ 1950140 h 3104766"/>
              <a:gd name="connsiteX3" fmla="*/ 0 w 2753288"/>
              <a:gd name="connsiteY3" fmla="*/ 452685 h 3104766"/>
              <a:gd name="connsiteX4" fmla="*/ 1434392 w 2753288"/>
              <a:gd name="connsiteY4" fmla="*/ 1601965 h 3104766"/>
              <a:gd name="connsiteX5" fmla="*/ 2300667 w 2753288"/>
              <a:gd name="connsiteY5" fmla="*/ 0 h 3104766"/>
              <a:gd name="connsiteX6" fmla="*/ 2681366 w 2753288"/>
              <a:gd name="connsiteY6" fmla="*/ 1170525 h 3104766"/>
              <a:gd name="connsiteX7" fmla="*/ 2753251 w 2753288"/>
              <a:gd name="connsiteY7" fmla="*/ 1836106 h 3104766"/>
              <a:gd name="connsiteX8" fmla="*/ 2423950 w 2753288"/>
              <a:gd name="connsiteY8" fmla="*/ 2694786 h 3104766"/>
              <a:gd name="connsiteX9" fmla="*/ 1721722 w 2753288"/>
              <a:gd name="connsiteY9" fmla="*/ 3048970 h 3104766"/>
              <a:gd name="connsiteX0" fmla="*/ 1721722 w 2753288"/>
              <a:gd name="connsiteY0" fmla="*/ 3048970 h 3104764"/>
              <a:gd name="connsiteX1" fmla="*/ 633527 w 2753288"/>
              <a:gd name="connsiteY1" fmla="*/ 2986647 h 3104764"/>
              <a:gd name="connsiteX2" fmla="*/ 196763 w 2753288"/>
              <a:gd name="connsiteY2" fmla="*/ 1950140 h 3104764"/>
              <a:gd name="connsiteX3" fmla="*/ 0 w 2753288"/>
              <a:gd name="connsiteY3" fmla="*/ 452685 h 3104764"/>
              <a:gd name="connsiteX4" fmla="*/ 1434392 w 2753288"/>
              <a:gd name="connsiteY4" fmla="*/ 1601965 h 3104764"/>
              <a:gd name="connsiteX5" fmla="*/ 2300667 w 2753288"/>
              <a:gd name="connsiteY5" fmla="*/ 0 h 3104764"/>
              <a:gd name="connsiteX6" fmla="*/ 2681366 w 2753288"/>
              <a:gd name="connsiteY6" fmla="*/ 1170525 h 3104764"/>
              <a:gd name="connsiteX7" fmla="*/ 2753251 w 2753288"/>
              <a:gd name="connsiteY7" fmla="*/ 1836106 h 3104764"/>
              <a:gd name="connsiteX8" fmla="*/ 2423950 w 2753288"/>
              <a:gd name="connsiteY8" fmla="*/ 2694786 h 3104764"/>
              <a:gd name="connsiteX9" fmla="*/ 1721722 w 2753288"/>
              <a:gd name="connsiteY9" fmla="*/ 3048970 h 3104764"/>
              <a:gd name="connsiteX0" fmla="*/ 1832144 w 2863710"/>
              <a:gd name="connsiteY0" fmla="*/ 3048970 h 3104766"/>
              <a:gd name="connsiteX1" fmla="*/ 743949 w 2863710"/>
              <a:gd name="connsiteY1" fmla="*/ 2986647 h 3104766"/>
              <a:gd name="connsiteX2" fmla="*/ 307185 w 2863710"/>
              <a:gd name="connsiteY2" fmla="*/ 1950140 h 3104766"/>
              <a:gd name="connsiteX3" fmla="*/ 121564 w 2863710"/>
              <a:gd name="connsiteY3" fmla="*/ 662147 h 3104766"/>
              <a:gd name="connsiteX4" fmla="*/ 110422 w 2863710"/>
              <a:gd name="connsiteY4" fmla="*/ 452685 h 3104766"/>
              <a:gd name="connsiteX5" fmla="*/ 1544814 w 2863710"/>
              <a:gd name="connsiteY5" fmla="*/ 1601965 h 3104766"/>
              <a:gd name="connsiteX6" fmla="*/ 2411089 w 2863710"/>
              <a:gd name="connsiteY6" fmla="*/ 0 h 3104766"/>
              <a:gd name="connsiteX7" fmla="*/ 2791788 w 2863710"/>
              <a:gd name="connsiteY7" fmla="*/ 1170525 h 3104766"/>
              <a:gd name="connsiteX8" fmla="*/ 2863673 w 2863710"/>
              <a:gd name="connsiteY8" fmla="*/ 1836106 h 3104766"/>
              <a:gd name="connsiteX9" fmla="*/ 2534372 w 2863710"/>
              <a:gd name="connsiteY9" fmla="*/ 2694786 h 3104766"/>
              <a:gd name="connsiteX10" fmla="*/ 1832144 w 2863710"/>
              <a:gd name="connsiteY10" fmla="*/ 3048970 h 3104766"/>
              <a:gd name="connsiteX0" fmla="*/ 1723370 w 2754936"/>
              <a:gd name="connsiteY0" fmla="*/ 3048970 h 3104764"/>
              <a:gd name="connsiteX1" fmla="*/ 635175 w 2754936"/>
              <a:gd name="connsiteY1" fmla="*/ 2986647 h 3104764"/>
              <a:gd name="connsiteX2" fmla="*/ 198411 w 2754936"/>
              <a:gd name="connsiteY2" fmla="*/ 1950140 h 3104764"/>
              <a:gd name="connsiteX3" fmla="*/ 12790 w 2754936"/>
              <a:gd name="connsiteY3" fmla="*/ 662147 h 3104764"/>
              <a:gd name="connsiteX4" fmla="*/ 234272 w 2754936"/>
              <a:gd name="connsiteY4" fmla="*/ 575239 h 3104764"/>
              <a:gd name="connsiteX5" fmla="*/ 1436040 w 2754936"/>
              <a:gd name="connsiteY5" fmla="*/ 1601965 h 3104764"/>
              <a:gd name="connsiteX6" fmla="*/ 2302315 w 2754936"/>
              <a:gd name="connsiteY6" fmla="*/ 0 h 3104764"/>
              <a:gd name="connsiteX7" fmla="*/ 2683014 w 2754936"/>
              <a:gd name="connsiteY7" fmla="*/ 1170525 h 3104764"/>
              <a:gd name="connsiteX8" fmla="*/ 2754899 w 2754936"/>
              <a:gd name="connsiteY8" fmla="*/ 1836106 h 3104764"/>
              <a:gd name="connsiteX9" fmla="*/ 2425598 w 2754936"/>
              <a:gd name="connsiteY9" fmla="*/ 2694786 h 3104764"/>
              <a:gd name="connsiteX10" fmla="*/ 1723370 w 2754936"/>
              <a:gd name="connsiteY10" fmla="*/ 3048970 h 3104764"/>
              <a:gd name="connsiteX0" fmla="*/ 1723813 w 2755379"/>
              <a:gd name="connsiteY0" fmla="*/ 3048970 h 3104766"/>
              <a:gd name="connsiteX1" fmla="*/ 635618 w 2755379"/>
              <a:gd name="connsiteY1" fmla="*/ 2986647 h 3104766"/>
              <a:gd name="connsiteX2" fmla="*/ 198854 w 2755379"/>
              <a:gd name="connsiteY2" fmla="*/ 1950140 h 3104766"/>
              <a:gd name="connsiteX3" fmla="*/ 13233 w 2755379"/>
              <a:gd name="connsiteY3" fmla="*/ 662147 h 3104766"/>
              <a:gd name="connsiteX4" fmla="*/ 234715 w 2755379"/>
              <a:gd name="connsiteY4" fmla="*/ 575239 h 3104766"/>
              <a:gd name="connsiteX5" fmla="*/ 1436483 w 2755379"/>
              <a:gd name="connsiteY5" fmla="*/ 1601965 h 3104766"/>
              <a:gd name="connsiteX6" fmla="*/ 2302758 w 2755379"/>
              <a:gd name="connsiteY6" fmla="*/ 0 h 3104766"/>
              <a:gd name="connsiteX7" fmla="*/ 2683457 w 2755379"/>
              <a:gd name="connsiteY7" fmla="*/ 1170525 h 3104766"/>
              <a:gd name="connsiteX8" fmla="*/ 2755342 w 2755379"/>
              <a:gd name="connsiteY8" fmla="*/ 1836106 h 3104766"/>
              <a:gd name="connsiteX9" fmla="*/ 2426041 w 2755379"/>
              <a:gd name="connsiteY9" fmla="*/ 2694786 h 3104766"/>
              <a:gd name="connsiteX10" fmla="*/ 1723813 w 2755379"/>
              <a:gd name="connsiteY10" fmla="*/ 3048970 h 3104766"/>
              <a:gd name="connsiteX0" fmla="*/ 1723813 w 2755379"/>
              <a:gd name="connsiteY0" fmla="*/ 3048970 h 3104764"/>
              <a:gd name="connsiteX1" fmla="*/ 635618 w 2755379"/>
              <a:gd name="connsiteY1" fmla="*/ 2986647 h 3104764"/>
              <a:gd name="connsiteX2" fmla="*/ 198854 w 2755379"/>
              <a:gd name="connsiteY2" fmla="*/ 1950140 h 3104764"/>
              <a:gd name="connsiteX3" fmla="*/ 13233 w 2755379"/>
              <a:gd name="connsiteY3" fmla="*/ 662147 h 3104764"/>
              <a:gd name="connsiteX4" fmla="*/ 234715 w 2755379"/>
              <a:gd name="connsiteY4" fmla="*/ 575239 h 3104764"/>
              <a:gd name="connsiteX5" fmla="*/ 1436483 w 2755379"/>
              <a:gd name="connsiteY5" fmla="*/ 1601965 h 3104764"/>
              <a:gd name="connsiteX6" fmla="*/ 2302758 w 2755379"/>
              <a:gd name="connsiteY6" fmla="*/ 0 h 3104764"/>
              <a:gd name="connsiteX7" fmla="*/ 2683457 w 2755379"/>
              <a:gd name="connsiteY7" fmla="*/ 1170525 h 3104764"/>
              <a:gd name="connsiteX8" fmla="*/ 2755342 w 2755379"/>
              <a:gd name="connsiteY8" fmla="*/ 1836106 h 3104764"/>
              <a:gd name="connsiteX9" fmla="*/ 2426041 w 2755379"/>
              <a:gd name="connsiteY9" fmla="*/ 2694786 h 3104764"/>
              <a:gd name="connsiteX10" fmla="*/ 1723813 w 2755379"/>
              <a:gd name="connsiteY10" fmla="*/ 3048970 h 3104764"/>
              <a:gd name="connsiteX0" fmla="*/ 1733901 w 2765467"/>
              <a:gd name="connsiteY0" fmla="*/ 3048970 h 3104766"/>
              <a:gd name="connsiteX1" fmla="*/ 645706 w 2765467"/>
              <a:gd name="connsiteY1" fmla="*/ 2986647 h 3104766"/>
              <a:gd name="connsiteX2" fmla="*/ 208942 w 2765467"/>
              <a:gd name="connsiteY2" fmla="*/ 1950140 h 3104766"/>
              <a:gd name="connsiteX3" fmla="*/ 23321 w 2765467"/>
              <a:gd name="connsiteY3" fmla="*/ 662147 h 3104766"/>
              <a:gd name="connsiteX4" fmla="*/ 197107 w 2765467"/>
              <a:gd name="connsiteY4" fmla="*/ 568171 h 3104766"/>
              <a:gd name="connsiteX5" fmla="*/ 1446571 w 2765467"/>
              <a:gd name="connsiteY5" fmla="*/ 1601965 h 3104766"/>
              <a:gd name="connsiteX6" fmla="*/ 2312846 w 2765467"/>
              <a:gd name="connsiteY6" fmla="*/ 0 h 3104766"/>
              <a:gd name="connsiteX7" fmla="*/ 2693545 w 2765467"/>
              <a:gd name="connsiteY7" fmla="*/ 1170525 h 3104766"/>
              <a:gd name="connsiteX8" fmla="*/ 2765430 w 2765467"/>
              <a:gd name="connsiteY8" fmla="*/ 1836106 h 3104766"/>
              <a:gd name="connsiteX9" fmla="*/ 2436129 w 2765467"/>
              <a:gd name="connsiteY9" fmla="*/ 2694786 h 3104766"/>
              <a:gd name="connsiteX10" fmla="*/ 1733901 w 2765467"/>
              <a:gd name="connsiteY10" fmla="*/ 3048970 h 3104766"/>
              <a:gd name="connsiteX0" fmla="*/ 1724485 w 2756051"/>
              <a:gd name="connsiteY0" fmla="*/ 3048970 h 3104764"/>
              <a:gd name="connsiteX1" fmla="*/ 636290 w 2756051"/>
              <a:gd name="connsiteY1" fmla="*/ 2986647 h 3104764"/>
              <a:gd name="connsiteX2" fmla="*/ 199526 w 2756051"/>
              <a:gd name="connsiteY2" fmla="*/ 1950140 h 3104764"/>
              <a:gd name="connsiteX3" fmla="*/ 13905 w 2756051"/>
              <a:gd name="connsiteY3" fmla="*/ 662147 h 3104764"/>
              <a:gd name="connsiteX4" fmla="*/ 187691 w 2756051"/>
              <a:gd name="connsiteY4" fmla="*/ 568171 h 3104764"/>
              <a:gd name="connsiteX5" fmla="*/ 1437155 w 2756051"/>
              <a:gd name="connsiteY5" fmla="*/ 1601965 h 3104764"/>
              <a:gd name="connsiteX6" fmla="*/ 2303430 w 2756051"/>
              <a:gd name="connsiteY6" fmla="*/ 0 h 3104764"/>
              <a:gd name="connsiteX7" fmla="*/ 2684129 w 2756051"/>
              <a:gd name="connsiteY7" fmla="*/ 1170525 h 3104764"/>
              <a:gd name="connsiteX8" fmla="*/ 2756014 w 2756051"/>
              <a:gd name="connsiteY8" fmla="*/ 1836106 h 3104764"/>
              <a:gd name="connsiteX9" fmla="*/ 2426713 w 2756051"/>
              <a:gd name="connsiteY9" fmla="*/ 2694786 h 3104764"/>
              <a:gd name="connsiteX10" fmla="*/ 1724485 w 2756051"/>
              <a:gd name="connsiteY10" fmla="*/ 3048970 h 3104764"/>
              <a:gd name="connsiteX0" fmla="*/ 1724485 w 2756051"/>
              <a:gd name="connsiteY0" fmla="*/ 3048970 h 3104764"/>
              <a:gd name="connsiteX1" fmla="*/ 636290 w 2756051"/>
              <a:gd name="connsiteY1" fmla="*/ 2986647 h 3104764"/>
              <a:gd name="connsiteX2" fmla="*/ 199526 w 2756051"/>
              <a:gd name="connsiteY2" fmla="*/ 1950140 h 3104764"/>
              <a:gd name="connsiteX3" fmla="*/ 13905 w 2756051"/>
              <a:gd name="connsiteY3" fmla="*/ 662147 h 3104764"/>
              <a:gd name="connsiteX4" fmla="*/ 187691 w 2756051"/>
              <a:gd name="connsiteY4" fmla="*/ 568171 h 3104764"/>
              <a:gd name="connsiteX5" fmla="*/ 1466857 w 2756051"/>
              <a:gd name="connsiteY5" fmla="*/ 1895688 h 3104764"/>
              <a:gd name="connsiteX6" fmla="*/ 2303430 w 2756051"/>
              <a:gd name="connsiteY6" fmla="*/ 0 h 3104764"/>
              <a:gd name="connsiteX7" fmla="*/ 2684129 w 2756051"/>
              <a:gd name="connsiteY7" fmla="*/ 1170525 h 3104764"/>
              <a:gd name="connsiteX8" fmla="*/ 2756014 w 2756051"/>
              <a:gd name="connsiteY8" fmla="*/ 1836106 h 3104764"/>
              <a:gd name="connsiteX9" fmla="*/ 2426713 w 2756051"/>
              <a:gd name="connsiteY9" fmla="*/ 2694786 h 3104764"/>
              <a:gd name="connsiteX10" fmla="*/ 1724485 w 2756051"/>
              <a:gd name="connsiteY10" fmla="*/ 3048970 h 310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56051" h="3104764">
                <a:moveTo>
                  <a:pt x="1724485" y="3048970"/>
                </a:moveTo>
                <a:cubicBezTo>
                  <a:pt x="1426081" y="3097614"/>
                  <a:pt x="890450" y="3169785"/>
                  <a:pt x="636290" y="2986647"/>
                </a:cubicBezTo>
                <a:cubicBezTo>
                  <a:pt x="382130" y="2803509"/>
                  <a:pt x="304348" y="2347624"/>
                  <a:pt x="199526" y="1950140"/>
                </a:cubicBezTo>
                <a:cubicBezTo>
                  <a:pt x="94704" y="1552656"/>
                  <a:pt x="46699" y="911723"/>
                  <a:pt x="13905" y="662147"/>
                </a:cubicBezTo>
                <a:cubicBezTo>
                  <a:pt x="-18889" y="412571"/>
                  <a:pt x="-5767" y="466901"/>
                  <a:pt x="187691" y="568171"/>
                </a:cubicBezTo>
                <a:cubicBezTo>
                  <a:pt x="426385" y="718543"/>
                  <a:pt x="966028" y="1274493"/>
                  <a:pt x="1466857" y="1895688"/>
                </a:cubicBezTo>
                <a:cubicBezTo>
                  <a:pt x="1695003" y="1589952"/>
                  <a:pt x="2238101" y="85449"/>
                  <a:pt x="2303430" y="0"/>
                </a:cubicBezTo>
                <a:cubicBezTo>
                  <a:pt x="2464274" y="367081"/>
                  <a:pt x="2638530" y="907149"/>
                  <a:pt x="2684129" y="1170525"/>
                </a:cubicBezTo>
                <a:lnTo>
                  <a:pt x="2756014" y="1836106"/>
                </a:lnTo>
                <a:cubicBezTo>
                  <a:pt x="2758138" y="2311745"/>
                  <a:pt x="2669555" y="2417589"/>
                  <a:pt x="2426713" y="2694786"/>
                </a:cubicBezTo>
                <a:cubicBezTo>
                  <a:pt x="2254164" y="2847789"/>
                  <a:pt x="2022889" y="3000327"/>
                  <a:pt x="1724485" y="304897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EA55DA-978E-CF15-1103-467BC1F47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78977">
            <a:off x="11204777" y="5887613"/>
            <a:ext cx="351312" cy="354664"/>
          </a:xfrm>
          <a:custGeom>
            <a:avLst/>
            <a:gdLst>
              <a:gd name="connsiteX0" fmla="*/ 2531073 w 4828010"/>
              <a:gd name="connsiteY0" fmla="*/ 0 h 4873559"/>
              <a:gd name="connsiteX1" fmla="*/ 3937963 w 4828010"/>
              <a:gd name="connsiteY1" fmla="*/ 437433 h 4873559"/>
              <a:gd name="connsiteX2" fmla="*/ 4806231 w 4828010"/>
              <a:gd name="connsiteY2" fmla="*/ 1773180 h 4873559"/>
              <a:gd name="connsiteX3" fmla="*/ 4448644 w 4828010"/>
              <a:gd name="connsiteY3" fmla="*/ 3933235 h 4873559"/>
              <a:gd name="connsiteX4" fmla="*/ 3192542 w 4828010"/>
              <a:gd name="connsiteY4" fmla="*/ 4716168 h 4873559"/>
              <a:gd name="connsiteX5" fmla="*/ 937448 w 4828010"/>
              <a:gd name="connsiteY5" fmla="*/ 4547691 h 4873559"/>
              <a:gd name="connsiteX6" fmla="*/ 12348 w 4828010"/>
              <a:gd name="connsiteY6" fmla="*/ 3026750 h 4873559"/>
              <a:gd name="connsiteX7" fmla="*/ 553508 w 4828010"/>
              <a:gd name="connsiteY7" fmla="*/ 740383 h 4873559"/>
              <a:gd name="connsiteX8" fmla="*/ 2531073 w 4828010"/>
              <a:gd name="connsiteY8" fmla="*/ 0 h 4873559"/>
              <a:gd name="connsiteX0" fmla="*/ 2531073 w 4828010"/>
              <a:gd name="connsiteY0" fmla="*/ 0 h 4853896"/>
              <a:gd name="connsiteX1" fmla="*/ 3937963 w 4828010"/>
              <a:gd name="connsiteY1" fmla="*/ 437433 h 4853896"/>
              <a:gd name="connsiteX2" fmla="*/ 4806231 w 4828010"/>
              <a:gd name="connsiteY2" fmla="*/ 1773180 h 4853896"/>
              <a:gd name="connsiteX3" fmla="*/ 4448644 w 4828010"/>
              <a:gd name="connsiteY3" fmla="*/ 3933235 h 4853896"/>
              <a:gd name="connsiteX4" fmla="*/ 3192542 w 4828010"/>
              <a:gd name="connsiteY4" fmla="*/ 4716168 h 4853896"/>
              <a:gd name="connsiteX5" fmla="*/ 1075671 w 4828010"/>
              <a:gd name="connsiteY5" fmla="*/ 4473263 h 4853896"/>
              <a:gd name="connsiteX6" fmla="*/ 12348 w 4828010"/>
              <a:gd name="connsiteY6" fmla="*/ 3026750 h 4853896"/>
              <a:gd name="connsiteX7" fmla="*/ 553508 w 4828010"/>
              <a:gd name="connsiteY7" fmla="*/ 740383 h 4853896"/>
              <a:gd name="connsiteX8" fmla="*/ 2531073 w 4828010"/>
              <a:gd name="connsiteY8" fmla="*/ 0 h 4853896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84014 w 4780951"/>
              <a:gd name="connsiteY0" fmla="*/ 0 h 4850182"/>
              <a:gd name="connsiteX1" fmla="*/ 3890904 w 4780951"/>
              <a:gd name="connsiteY1" fmla="*/ 437433 h 4850182"/>
              <a:gd name="connsiteX2" fmla="*/ 4759172 w 4780951"/>
              <a:gd name="connsiteY2" fmla="*/ 1773180 h 4850182"/>
              <a:gd name="connsiteX3" fmla="*/ 4401585 w 4780951"/>
              <a:gd name="connsiteY3" fmla="*/ 3933235 h 4850182"/>
              <a:gd name="connsiteX4" fmla="*/ 3145483 w 4780951"/>
              <a:gd name="connsiteY4" fmla="*/ 4716168 h 4850182"/>
              <a:gd name="connsiteX5" fmla="*/ 1113673 w 4780951"/>
              <a:gd name="connsiteY5" fmla="*/ 4467947 h 4850182"/>
              <a:gd name="connsiteX6" fmla="*/ 39717 w 4780951"/>
              <a:gd name="connsiteY6" fmla="*/ 3101178 h 4850182"/>
              <a:gd name="connsiteX7" fmla="*/ 506449 w 4780951"/>
              <a:gd name="connsiteY7" fmla="*/ 740383 h 4850182"/>
              <a:gd name="connsiteX8" fmla="*/ 2484014 w 4780951"/>
              <a:gd name="connsiteY8" fmla="*/ 0 h 4850182"/>
              <a:gd name="connsiteX0" fmla="*/ 2484014 w 4780127"/>
              <a:gd name="connsiteY0" fmla="*/ 0 h 4850182"/>
              <a:gd name="connsiteX1" fmla="*/ 3890904 w 4780127"/>
              <a:gd name="connsiteY1" fmla="*/ 437433 h 4850182"/>
              <a:gd name="connsiteX2" fmla="*/ 4759172 w 4780127"/>
              <a:gd name="connsiteY2" fmla="*/ 1773180 h 4850182"/>
              <a:gd name="connsiteX3" fmla="*/ 4390953 w 4780127"/>
              <a:gd name="connsiteY3" fmla="*/ 3805644 h 4850182"/>
              <a:gd name="connsiteX4" fmla="*/ 3145483 w 4780127"/>
              <a:gd name="connsiteY4" fmla="*/ 4716168 h 4850182"/>
              <a:gd name="connsiteX5" fmla="*/ 1113673 w 4780127"/>
              <a:gd name="connsiteY5" fmla="*/ 4467947 h 4850182"/>
              <a:gd name="connsiteX6" fmla="*/ 39717 w 4780127"/>
              <a:gd name="connsiteY6" fmla="*/ 3101178 h 4850182"/>
              <a:gd name="connsiteX7" fmla="*/ 506449 w 4780127"/>
              <a:gd name="connsiteY7" fmla="*/ 740383 h 4850182"/>
              <a:gd name="connsiteX8" fmla="*/ 2484014 w 4780127"/>
              <a:gd name="connsiteY8" fmla="*/ 0 h 4850182"/>
              <a:gd name="connsiteX0" fmla="*/ 2484014 w 4778010"/>
              <a:gd name="connsiteY0" fmla="*/ 0 h 4846926"/>
              <a:gd name="connsiteX1" fmla="*/ 3890904 w 4778010"/>
              <a:gd name="connsiteY1" fmla="*/ 437433 h 4846926"/>
              <a:gd name="connsiteX2" fmla="*/ 4759172 w 4778010"/>
              <a:gd name="connsiteY2" fmla="*/ 1773180 h 4846926"/>
              <a:gd name="connsiteX3" fmla="*/ 4390953 w 4778010"/>
              <a:gd name="connsiteY3" fmla="*/ 3805644 h 4846926"/>
              <a:gd name="connsiteX4" fmla="*/ 3343914 w 4778010"/>
              <a:gd name="connsiteY4" fmla="*/ 4712128 h 4846926"/>
              <a:gd name="connsiteX5" fmla="*/ 1113673 w 4778010"/>
              <a:gd name="connsiteY5" fmla="*/ 4467947 h 4846926"/>
              <a:gd name="connsiteX6" fmla="*/ 39717 w 4778010"/>
              <a:gd name="connsiteY6" fmla="*/ 3101178 h 4846926"/>
              <a:gd name="connsiteX7" fmla="*/ 506449 w 4778010"/>
              <a:gd name="connsiteY7" fmla="*/ 740383 h 4846926"/>
              <a:gd name="connsiteX8" fmla="*/ 2484014 w 4778010"/>
              <a:gd name="connsiteY8" fmla="*/ 0 h 4846926"/>
              <a:gd name="connsiteX0" fmla="*/ 2484014 w 4782503"/>
              <a:gd name="connsiteY0" fmla="*/ 0 h 4846926"/>
              <a:gd name="connsiteX1" fmla="*/ 3890904 w 4782503"/>
              <a:gd name="connsiteY1" fmla="*/ 437433 h 4846926"/>
              <a:gd name="connsiteX2" fmla="*/ 4759172 w 4782503"/>
              <a:gd name="connsiteY2" fmla="*/ 1773180 h 4846926"/>
              <a:gd name="connsiteX3" fmla="*/ 4450482 w 4782503"/>
              <a:gd name="connsiteY3" fmla="*/ 3688481 h 4846926"/>
              <a:gd name="connsiteX4" fmla="*/ 3343914 w 4782503"/>
              <a:gd name="connsiteY4" fmla="*/ 4712128 h 4846926"/>
              <a:gd name="connsiteX5" fmla="*/ 1113673 w 4782503"/>
              <a:gd name="connsiteY5" fmla="*/ 4467947 h 4846926"/>
              <a:gd name="connsiteX6" fmla="*/ 39717 w 4782503"/>
              <a:gd name="connsiteY6" fmla="*/ 3101178 h 4846926"/>
              <a:gd name="connsiteX7" fmla="*/ 506449 w 4782503"/>
              <a:gd name="connsiteY7" fmla="*/ 740383 h 4846926"/>
              <a:gd name="connsiteX8" fmla="*/ 2484014 w 4782503"/>
              <a:gd name="connsiteY8" fmla="*/ 0 h 4846926"/>
              <a:gd name="connsiteX0" fmla="*/ 2484014 w 4784889"/>
              <a:gd name="connsiteY0" fmla="*/ 0 h 4846926"/>
              <a:gd name="connsiteX1" fmla="*/ 3890904 w 4784889"/>
              <a:gd name="connsiteY1" fmla="*/ 437433 h 4846926"/>
              <a:gd name="connsiteX2" fmla="*/ 4759172 w 4784889"/>
              <a:gd name="connsiteY2" fmla="*/ 1773180 h 4846926"/>
              <a:gd name="connsiteX3" fmla="*/ 4474294 w 4784889"/>
              <a:gd name="connsiteY3" fmla="*/ 3676361 h 4846926"/>
              <a:gd name="connsiteX4" fmla="*/ 3343914 w 4784889"/>
              <a:gd name="connsiteY4" fmla="*/ 4712128 h 4846926"/>
              <a:gd name="connsiteX5" fmla="*/ 1113673 w 4784889"/>
              <a:gd name="connsiteY5" fmla="*/ 4467947 h 4846926"/>
              <a:gd name="connsiteX6" fmla="*/ 39717 w 4784889"/>
              <a:gd name="connsiteY6" fmla="*/ 3101178 h 4846926"/>
              <a:gd name="connsiteX7" fmla="*/ 506449 w 4784889"/>
              <a:gd name="connsiteY7" fmla="*/ 740383 h 4846926"/>
              <a:gd name="connsiteX8" fmla="*/ 2484014 w 4784889"/>
              <a:gd name="connsiteY8" fmla="*/ 0 h 4846926"/>
              <a:gd name="connsiteX0" fmla="*/ 2484014 w 4784889"/>
              <a:gd name="connsiteY0" fmla="*/ 0 h 4860980"/>
              <a:gd name="connsiteX1" fmla="*/ 3890904 w 4784889"/>
              <a:gd name="connsiteY1" fmla="*/ 437433 h 4860980"/>
              <a:gd name="connsiteX2" fmla="*/ 4759172 w 4784889"/>
              <a:gd name="connsiteY2" fmla="*/ 1773180 h 4860980"/>
              <a:gd name="connsiteX3" fmla="*/ 4474294 w 4784889"/>
              <a:gd name="connsiteY3" fmla="*/ 3676361 h 4860980"/>
              <a:gd name="connsiteX4" fmla="*/ 3343914 w 4784889"/>
              <a:gd name="connsiteY4" fmla="*/ 4712128 h 4860980"/>
              <a:gd name="connsiteX5" fmla="*/ 1097799 w 4784889"/>
              <a:gd name="connsiteY5" fmla="*/ 4524510 h 4860980"/>
              <a:gd name="connsiteX6" fmla="*/ 39717 w 4784889"/>
              <a:gd name="connsiteY6" fmla="*/ 3101178 h 4860980"/>
              <a:gd name="connsiteX7" fmla="*/ 506449 w 4784889"/>
              <a:gd name="connsiteY7" fmla="*/ 740383 h 4860980"/>
              <a:gd name="connsiteX8" fmla="*/ 2484014 w 4784889"/>
              <a:gd name="connsiteY8" fmla="*/ 0 h 4860980"/>
              <a:gd name="connsiteX0" fmla="*/ 2484014 w 4783308"/>
              <a:gd name="connsiteY0" fmla="*/ 0 h 4860981"/>
              <a:gd name="connsiteX1" fmla="*/ 3890904 w 4783308"/>
              <a:gd name="connsiteY1" fmla="*/ 437433 h 4860981"/>
              <a:gd name="connsiteX2" fmla="*/ 4759172 w 4783308"/>
              <a:gd name="connsiteY2" fmla="*/ 1773180 h 4860981"/>
              <a:gd name="connsiteX3" fmla="*/ 4474294 w 4783308"/>
              <a:gd name="connsiteY3" fmla="*/ 3676361 h 4860981"/>
              <a:gd name="connsiteX4" fmla="*/ 3443129 w 4783308"/>
              <a:gd name="connsiteY4" fmla="*/ 4712129 h 4860981"/>
              <a:gd name="connsiteX5" fmla="*/ 1097799 w 4783308"/>
              <a:gd name="connsiteY5" fmla="*/ 4524510 h 4860981"/>
              <a:gd name="connsiteX6" fmla="*/ 39717 w 4783308"/>
              <a:gd name="connsiteY6" fmla="*/ 3101178 h 4860981"/>
              <a:gd name="connsiteX7" fmla="*/ 506449 w 4783308"/>
              <a:gd name="connsiteY7" fmla="*/ 740383 h 4860981"/>
              <a:gd name="connsiteX8" fmla="*/ 2484014 w 4783308"/>
              <a:gd name="connsiteY8" fmla="*/ 0 h 4860981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532073 w 4784141"/>
              <a:gd name="connsiteY0" fmla="*/ 0 h 4773425"/>
              <a:gd name="connsiteX1" fmla="*/ 3891737 w 4784141"/>
              <a:gd name="connsiteY1" fmla="*/ 389356 h 4773425"/>
              <a:gd name="connsiteX2" fmla="*/ 4760005 w 4784141"/>
              <a:gd name="connsiteY2" fmla="*/ 1725103 h 4773425"/>
              <a:gd name="connsiteX3" fmla="*/ 4475127 w 4784141"/>
              <a:gd name="connsiteY3" fmla="*/ 3628284 h 4773425"/>
              <a:gd name="connsiteX4" fmla="*/ 3443962 w 4784141"/>
              <a:gd name="connsiteY4" fmla="*/ 4664052 h 4773425"/>
              <a:gd name="connsiteX5" fmla="*/ 1098632 w 4784141"/>
              <a:gd name="connsiteY5" fmla="*/ 4476433 h 4773425"/>
              <a:gd name="connsiteX6" fmla="*/ 40550 w 4784141"/>
              <a:gd name="connsiteY6" fmla="*/ 3053101 h 4773425"/>
              <a:gd name="connsiteX7" fmla="*/ 507282 w 4784141"/>
              <a:gd name="connsiteY7" fmla="*/ 692306 h 4773425"/>
              <a:gd name="connsiteX8" fmla="*/ 2532073 w 4784141"/>
              <a:gd name="connsiteY8" fmla="*/ 0 h 4773425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58783 w 4784614"/>
              <a:gd name="connsiteY0" fmla="*/ 525 h 4757924"/>
              <a:gd name="connsiteX1" fmla="*/ 3892210 w 4784614"/>
              <a:gd name="connsiteY1" fmla="*/ 373855 h 4757924"/>
              <a:gd name="connsiteX2" fmla="*/ 4760478 w 4784614"/>
              <a:gd name="connsiteY2" fmla="*/ 1709602 h 4757924"/>
              <a:gd name="connsiteX3" fmla="*/ 4475600 w 4784614"/>
              <a:gd name="connsiteY3" fmla="*/ 3612783 h 4757924"/>
              <a:gd name="connsiteX4" fmla="*/ 3444435 w 4784614"/>
              <a:gd name="connsiteY4" fmla="*/ 4648551 h 4757924"/>
              <a:gd name="connsiteX5" fmla="*/ 1099105 w 4784614"/>
              <a:gd name="connsiteY5" fmla="*/ 4460932 h 4757924"/>
              <a:gd name="connsiteX6" fmla="*/ 41023 w 4784614"/>
              <a:gd name="connsiteY6" fmla="*/ 3037600 h 4757924"/>
              <a:gd name="connsiteX7" fmla="*/ 507755 w 4784614"/>
              <a:gd name="connsiteY7" fmla="*/ 676805 h 4757924"/>
              <a:gd name="connsiteX8" fmla="*/ 2558783 w 4784614"/>
              <a:gd name="connsiteY8" fmla="*/ 525 h 4757924"/>
              <a:gd name="connsiteX0" fmla="*/ 2558783 w 4784614"/>
              <a:gd name="connsiteY0" fmla="*/ 408 h 4757807"/>
              <a:gd name="connsiteX1" fmla="*/ 3907953 w 4784614"/>
              <a:gd name="connsiteY1" fmla="*/ 443183 h 4757807"/>
              <a:gd name="connsiteX2" fmla="*/ 4760478 w 4784614"/>
              <a:gd name="connsiteY2" fmla="*/ 1709485 h 4757807"/>
              <a:gd name="connsiteX3" fmla="*/ 4475600 w 4784614"/>
              <a:gd name="connsiteY3" fmla="*/ 3612666 h 4757807"/>
              <a:gd name="connsiteX4" fmla="*/ 3444435 w 4784614"/>
              <a:gd name="connsiteY4" fmla="*/ 4648434 h 4757807"/>
              <a:gd name="connsiteX5" fmla="*/ 1099105 w 4784614"/>
              <a:gd name="connsiteY5" fmla="*/ 4460815 h 4757807"/>
              <a:gd name="connsiteX6" fmla="*/ 41023 w 4784614"/>
              <a:gd name="connsiteY6" fmla="*/ 3037483 h 4757807"/>
              <a:gd name="connsiteX7" fmla="*/ 507755 w 4784614"/>
              <a:gd name="connsiteY7" fmla="*/ 676688 h 4757807"/>
              <a:gd name="connsiteX8" fmla="*/ 2558783 w 4784614"/>
              <a:gd name="connsiteY8" fmla="*/ 408 h 4757807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90 h 4954518"/>
              <a:gd name="connsiteX1" fmla="*/ 3910127 w 4786788"/>
              <a:gd name="connsiteY1" fmla="*/ 639894 h 4954518"/>
              <a:gd name="connsiteX2" fmla="*/ 4762652 w 4786788"/>
              <a:gd name="connsiteY2" fmla="*/ 1906196 h 4954518"/>
              <a:gd name="connsiteX3" fmla="*/ 4477774 w 4786788"/>
              <a:gd name="connsiteY3" fmla="*/ 3809377 h 4954518"/>
              <a:gd name="connsiteX4" fmla="*/ 3446609 w 4786788"/>
              <a:gd name="connsiteY4" fmla="*/ 4845145 h 4954518"/>
              <a:gd name="connsiteX5" fmla="*/ 1101279 w 4786788"/>
              <a:gd name="connsiteY5" fmla="*/ 4657526 h 4954518"/>
              <a:gd name="connsiteX6" fmla="*/ 43197 w 4786788"/>
              <a:gd name="connsiteY6" fmla="*/ 3234194 h 4954518"/>
              <a:gd name="connsiteX7" fmla="*/ 509929 w 4786788"/>
              <a:gd name="connsiteY7" fmla="*/ 873399 h 4954518"/>
              <a:gd name="connsiteX8" fmla="*/ 2675744 w 4786788"/>
              <a:gd name="connsiteY8" fmla="*/ 290 h 4954518"/>
              <a:gd name="connsiteX0" fmla="*/ 2675744 w 4786788"/>
              <a:gd name="connsiteY0" fmla="*/ 326 h 4954554"/>
              <a:gd name="connsiteX1" fmla="*/ 3990884 w 4786788"/>
              <a:gd name="connsiteY1" fmla="*/ 591130 h 4954554"/>
              <a:gd name="connsiteX2" fmla="*/ 4762652 w 4786788"/>
              <a:gd name="connsiteY2" fmla="*/ 1906232 h 4954554"/>
              <a:gd name="connsiteX3" fmla="*/ 4477774 w 4786788"/>
              <a:gd name="connsiteY3" fmla="*/ 3809413 h 4954554"/>
              <a:gd name="connsiteX4" fmla="*/ 3446609 w 4786788"/>
              <a:gd name="connsiteY4" fmla="*/ 4845181 h 4954554"/>
              <a:gd name="connsiteX5" fmla="*/ 1101279 w 4786788"/>
              <a:gd name="connsiteY5" fmla="*/ 4657562 h 4954554"/>
              <a:gd name="connsiteX6" fmla="*/ 43197 w 4786788"/>
              <a:gd name="connsiteY6" fmla="*/ 3234230 h 4954554"/>
              <a:gd name="connsiteX7" fmla="*/ 509929 w 4786788"/>
              <a:gd name="connsiteY7" fmla="*/ 873435 h 4954554"/>
              <a:gd name="connsiteX8" fmla="*/ 2675744 w 4786788"/>
              <a:gd name="connsiteY8" fmla="*/ 326 h 4954554"/>
              <a:gd name="connsiteX0" fmla="*/ 2662196 w 4773240"/>
              <a:gd name="connsiteY0" fmla="*/ 326 h 4954554"/>
              <a:gd name="connsiteX1" fmla="*/ 3977336 w 4773240"/>
              <a:gd name="connsiteY1" fmla="*/ 591130 h 4954554"/>
              <a:gd name="connsiteX2" fmla="*/ 4749104 w 4773240"/>
              <a:gd name="connsiteY2" fmla="*/ 1906232 h 4954554"/>
              <a:gd name="connsiteX3" fmla="*/ 4464226 w 4773240"/>
              <a:gd name="connsiteY3" fmla="*/ 3809413 h 4954554"/>
              <a:gd name="connsiteX4" fmla="*/ 3433061 w 4773240"/>
              <a:gd name="connsiteY4" fmla="*/ 4845181 h 4954554"/>
              <a:gd name="connsiteX5" fmla="*/ 1087731 w 4773240"/>
              <a:gd name="connsiteY5" fmla="*/ 4657562 h 4954554"/>
              <a:gd name="connsiteX6" fmla="*/ 29649 w 4773240"/>
              <a:gd name="connsiteY6" fmla="*/ 3234230 h 4954554"/>
              <a:gd name="connsiteX7" fmla="*/ 640977 w 4773240"/>
              <a:gd name="connsiteY7" fmla="*/ 730117 h 4954554"/>
              <a:gd name="connsiteX8" fmla="*/ 2662196 w 4773240"/>
              <a:gd name="connsiteY8" fmla="*/ 326 h 4954554"/>
              <a:gd name="connsiteX0" fmla="*/ 2664762 w 4775806"/>
              <a:gd name="connsiteY0" fmla="*/ 326 h 4954554"/>
              <a:gd name="connsiteX1" fmla="*/ 3979902 w 4775806"/>
              <a:gd name="connsiteY1" fmla="*/ 591130 h 4954554"/>
              <a:gd name="connsiteX2" fmla="*/ 4751670 w 4775806"/>
              <a:gd name="connsiteY2" fmla="*/ 1906232 h 4954554"/>
              <a:gd name="connsiteX3" fmla="*/ 4466792 w 4775806"/>
              <a:gd name="connsiteY3" fmla="*/ 3809413 h 4954554"/>
              <a:gd name="connsiteX4" fmla="*/ 3435627 w 4775806"/>
              <a:gd name="connsiteY4" fmla="*/ 4845181 h 4954554"/>
              <a:gd name="connsiteX5" fmla="*/ 1090297 w 4775806"/>
              <a:gd name="connsiteY5" fmla="*/ 4657562 h 4954554"/>
              <a:gd name="connsiteX6" fmla="*/ 32215 w 4775806"/>
              <a:gd name="connsiteY6" fmla="*/ 3234230 h 4954554"/>
              <a:gd name="connsiteX7" fmla="*/ 607899 w 4775806"/>
              <a:gd name="connsiteY7" fmla="*/ 806182 h 4954554"/>
              <a:gd name="connsiteX8" fmla="*/ 2664762 w 4775806"/>
              <a:gd name="connsiteY8" fmla="*/ 326 h 4954554"/>
              <a:gd name="connsiteX0" fmla="*/ 2673549 w 4784593"/>
              <a:gd name="connsiteY0" fmla="*/ 326 h 4954554"/>
              <a:gd name="connsiteX1" fmla="*/ 3988689 w 4784593"/>
              <a:gd name="connsiteY1" fmla="*/ 591130 h 4954554"/>
              <a:gd name="connsiteX2" fmla="*/ 4760457 w 4784593"/>
              <a:gd name="connsiteY2" fmla="*/ 1906232 h 4954554"/>
              <a:gd name="connsiteX3" fmla="*/ 4475579 w 4784593"/>
              <a:gd name="connsiteY3" fmla="*/ 3809413 h 4954554"/>
              <a:gd name="connsiteX4" fmla="*/ 3444414 w 4784593"/>
              <a:gd name="connsiteY4" fmla="*/ 4845181 h 4954554"/>
              <a:gd name="connsiteX5" fmla="*/ 1099084 w 4784593"/>
              <a:gd name="connsiteY5" fmla="*/ 4657562 h 4954554"/>
              <a:gd name="connsiteX6" fmla="*/ 41002 w 4784593"/>
              <a:gd name="connsiteY6" fmla="*/ 3234230 h 4954554"/>
              <a:gd name="connsiteX7" fmla="*/ 616686 w 4784593"/>
              <a:gd name="connsiteY7" fmla="*/ 806182 h 4954554"/>
              <a:gd name="connsiteX8" fmla="*/ 2673549 w 4784593"/>
              <a:gd name="connsiteY8" fmla="*/ 326 h 4954554"/>
              <a:gd name="connsiteX0" fmla="*/ 2649000 w 4760044"/>
              <a:gd name="connsiteY0" fmla="*/ 326 h 4964273"/>
              <a:gd name="connsiteX1" fmla="*/ 3964140 w 4760044"/>
              <a:gd name="connsiteY1" fmla="*/ 591130 h 4964273"/>
              <a:gd name="connsiteX2" fmla="*/ 4735908 w 4760044"/>
              <a:gd name="connsiteY2" fmla="*/ 1906232 h 4964273"/>
              <a:gd name="connsiteX3" fmla="*/ 4451030 w 4760044"/>
              <a:gd name="connsiteY3" fmla="*/ 3809413 h 4964273"/>
              <a:gd name="connsiteX4" fmla="*/ 3419865 w 4760044"/>
              <a:gd name="connsiteY4" fmla="*/ 4845181 h 4964273"/>
              <a:gd name="connsiteX5" fmla="*/ 1074535 w 4760044"/>
              <a:gd name="connsiteY5" fmla="*/ 4657562 h 4964273"/>
              <a:gd name="connsiteX6" fmla="*/ 33359 w 4760044"/>
              <a:gd name="connsiteY6" fmla="*/ 2995991 h 4964273"/>
              <a:gd name="connsiteX7" fmla="*/ 592137 w 4760044"/>
              <a:gd name="connsiteY7" fmla="*/ 806182 h 4964273"/>
              <a:gd name="connsiteX8" fmla="*/ 2649000 w 4760044"/>
              <a:gd name="connsiteY8" fmla="*/ 326 h 4964273"/>
              <a:gd name="connsiteX0" fmla="*/ 2649000 w 4760044"/>
              <a:gd name="connsiteY0" fmla="*/ 300 h 4964247"/>
              <a:gd name="connsiteX1" fmla="*/ 3813909 w 4760044"/>
              <a:gd name="connsiteY1" fmla="*/ 619239 h 4964247"/>
              <a:gd name="connsiteX2" fmla="*/ 4735908 w 4760044"/>
              <a:gd name="connsiteY2" fmla="*/ 1906206 h 4964247"/>
              <a:gd name="connsiteX3" fmla="*/ 4451030 w 4760044"/>
              <a:gd name="connsiteY3" fmla="*/ 3809387 h 4964247"/>
              <a:gd name="connsiteX4" fmla="*/ 3419865 w 4760044"/>
              <a:gd name="connsiteY4" fmla="*/ 4845155 h 4964247"/>
              <a:gd name="connsiteX5" fmla="*/ 1074535 w 4760044"/>
              <a:gd name="connsiteY5" fmla="*/ 4657536 h 4964247"/>
              <a:gd name="connsiteX6" fmla="*/ 33359 w 4760044"/>
              <a:gd name="connsiteY6" fmla="*/ 2995965 h 4964247"/>
              <a:gd name="connsiteX7" fmla="*/ 592137 w 4760044"/>
              <a:gd name="connsiteY7" fmla="*/ 806156 h 4964247"/>
              <a:gd name="connsiteX8" fmla="*/ 2649000 w 4760044"/>
              <a:gd name="connsiteY8" fmla="*/ 300 h 4964247"/>
              <a:gd name="connsiteX0" fmla="*/ 2649000 w 4849477"/>
              <a:gd name="connsiteY0" fmla="*/ -2 h 4963945"/>
              <a:gd name="connsiteX1" fmla="*/ 4735908 w 4849477"/>
              <a:gd name="connsiteY1" fmla="*/ 1905904 h 4963945"/>
              <a:gd name="connsiteX2" fmla="*/ 4451030 w 4849477"/>
              <a:gd name="connsiteY2" fmla="*/ 3809085 h 4963945"/>
              <a:gd name="connsiteX3" fmla="*/ 3419865 w 4849477"/>
              <a:gd name="connsiteY3" fmla="*/ 4844853 h 4963945"/>
              <a:gd name="connsiteX4" fmla="*/ 1074535 w 4849477"/>
              <a:gd name="connsiteY4" fmla="*/ 4657234 h 4963945"/>
              <a:gd name="connsiteX5" fmla="*/ 33359 w 4849477"/>
              <a:gd name="connsiteY5" fmla="*/ 2995663 h 4963945"/>
              <a:gd name="connsiteX6" fmla="*/ 592137 w 4849477"/>
              <a:gd name="connsiteY6" fmla="*/ 805854 h 4963945"/>
              <a:gd name="connsiteX7" fmla="*/ 2649000 w 4849477"/>
              <a:gd name="connsiteY7" fmla="*/ -2 h 4963945"/>
              <a:gd name="connsiteX0" fmla="*/ 2649000 w 4859466"/>
              <a:gd name="connsiteY0" fmla="*/ -2 h 5536260"/>
              <a:gd name="connsiteX1" fmla="*/ 4735908 w 4859466"/>
              <a:gd name="connsiteY1" fmla="*/ 1905904 h 5536260"/>
              <a:gd name="connsiteX2" fmla="*/ 4451030 w 4859466"/>
              <a:gd name="connsiteY2" fmla="*/ 3809085 h 5536260"/>
              <a:gd name="connsiteX3" fmla="*/ 3067466 w 4859466"/>
              <a:gd name="connsiteY3" fmla="*/ 5491001 h 5536260"/>
              <a:gd name="connsiteX4" fmla="*/ 1074535 w 4859466"/>
              <a:gd name="connsiteY4" fmla="*/ 4657234 h 5536260"/>
              <a:gd name="connsiteX5" fmla="*/ 33359 w 4859466"/>
              <a:gd name="connsiteY5" fmla="*/ 2995663 h 5536260"/>
              <a:gd name="connsiteX6" fmla="*/ 592137 w 4859466"/>
              <a:gd name="connsiteY6" fmla="*/ 805854 h 5536260"/>
              <a:gd name="connsiteX7" fmla="*/ 2649000 w 4859466"/>
              <a:gd name="connsiteY7" fmla="*/ -2 h 5536260"/>
              <a:gd name="connsiteX0" fmla="*/ 2780481 w 4861205"/>
              <a:gd name="connsiteY0" fmla="*/ -2 h 5864449"/>
              <a:gd name="connsiteX1" fmla="*/ 4737647 w 4861205"/>
              <a:gd name="connsiteY1" fmla="*/ 2234093 h 5864449"/>
              <a:gd name="connsiteX2" fmla="*/ 4452769 w 4861205"/>
              <a:gd name="connsiteY2" fmla="*/ 4137274 h 5864449"/>
              <a:gd name="connsiteX3" fmla="*/ 3069205 w 4861205"/>
              <a:gd name="connsiteY3" fmla="*/ 5819190 h 5864449"/>
              <a:gd name="connsiteX4" fmla="*/ 1076274 w 4861205"/>
              <a:gd name="connsiteY4" fmla="*/ 4985423 h 5864449"/>
              <a:gd name="connsiteX5" fmla="*/ 35098 w 4861205"/>
              <a:gd name="connsiteY5" fmla="*/ 3323852 h 5864449"/>
              <a:gd name="connsiteX6" fmla="*/ 593876 w 4861205"/>
              <a:gd name="connsiteY6" fmla="*/ 1134043 h 5864449"/>
              <a:gd name="connsiteX7" fmla="*/ 2780481 w 4861205"/>
              <a:gd name="connsiteY7" fmla="*/ -2 h 5864449"/>
              <a:gd name="connsiteX0" fmla="*/ 2289077 w 4369801"/>
              <a:gd name="connsiteY0" fmla="*/ -2 h 5893101"/>
              <a:gd name="connsiteX1" fmla="*/ 4246243 w 4369801"/>
              <a:gd name="connsiteY1" fmla="*/ 2234093 h 5893101"/>
              <a:gd name="connsiteX2" fmla="*/ 3961365 w 4369801"/>
              <a:gd name="connsiteY2" fmla="*/ 4137274 h 5893101"/>
              <a:gd name="connsiteX3" fmla="*/ 2577801 w 4369801"/>
              <a:gd name="connsiteY3" fmla="*/ 5819190 h 5893101"/>
              <a:gd name="connsiteX4" fmla="*/ 584870 w 4369801"/>
              <a:gd name="connsiteY4" fmla="*/ 4985423 h 5893101"/>
              <a:gd name="connsiteX5" fmla="*/ 102472 w 4369801"/>
              <a:gd name="connsiteY5" fmla="*/ 1134043 h 5893101"/>
              <a:gd name="connsiteX6" fmla="*/ 2289077 w 4369801"/>
              <a:gd name="connsiteY6" fmla="*/ -2 h 5893101"/>
              <a:gd name="connsiteX0" fmla="*/ 2352777 w 4433501"/>
              <a:gd name="connsiteY0" fmla="*/ -2 h 5854124"/>
              <a:gd name="connsiteX1" fmla="*/ 4309943 w 4433501"/>
              <a:gd name="connsiteY1" fmla="*/ 2234093 h 5854124"/>
              <a:gd name="connsiteX2" fmla="*/ 4025065 w 4433501"/>
              <a:gd name="connsiteY2" fmla="*/ 4137274 h 5854124"/>
              <a:gd name="connsiteX3" fmla="*/ 2641501 w 4433501"/>
              <a:gd name="connsiteY3" fmla="*/ 5819190 h 5854124"/>
              <a:gd name="connsiteX4" fmla="*/ 430809 w 4433501"/>
              <a:gd name="connsiteY4" fmla="*/ 4389642 h 5854124"/>
              <a:gd name="connsiteX5" fmla="*/ 166172 w 4433501"/>
              <a:gd name="connsiteY5" fmla="*/ 1134043 h 5854124"/>
              <a:gd name="connsiteX6" fmla="*/ 2352777 w 4433501"/>
              <a:gd name="connsiteY6" fmla="*/ -2 h 5854124"/>
              <a:gd name="connsiteX0" fmla="*/ 2193618 w 4274342"/>
              <a:gd name="connsiteY0" fmla="*/ -2 h 5850779"/>
              <a:gd name="connsiteX1" fmla="*/ 4150784 w 4274342"/>
              <a:gd name="connsiteY1" fmla="*/ 2234093 h 5850779"/>
              <a:gd name="connsiteX2" fmla="*/ 3865906 w 4274342"/>
              <a:gd name="connsiteY2" fmla="*/ 4137274 h 5850779"/>
              <a:gd name="connsiteX3" fmla="*/ 2482342 w 4274342"/>
              <a:gd name="connsiteY3" fmla="*/ 5819190 h 5850779"/>
              <a:gd name="connsiteX4" fmla="*/ 271650 w 4274342"/>
              <a:gd name="connsiteY4" fmla="*/ 4389642 h 5850779"/>
              <a:gd name="connsiteX5" fmla="*/ 247914 w 4274342"/>
              <a:gd name="connsiteY5" fmla="*/ 1846756 h 5850779"/>
              <a:gd name="connsiteX6" fmla="*/ 2193618 w 4274342"/>
              <a:gd name="connsiteY6" fmla="*/ -2 h 5850779"/>
              <a:gd name="connsiteX0" fmla="*/ 1967294 w 4267345"/>
              <a:gd name="connsiteY0" fmla="*/ -3 h 5416782"/>
              <a:gd name="connsiteX1" fmla="*/ 4137681 w 4267345"/>
              <a:gd name="connsiteY1" fmla="*/ 1800096 h 5416782"/>
              <a:gd name="connsiteX2" fmla="*/ 3852803 w 4267345"/>
              <a:gd name="connsiteY2" fmla="*/ 3703277 h 5416782"/>
              <a:gd name="connsiteX3" fmla="*/ 2469239 w 4267345"/>
              <a:gd name="connsiteY3" fmla="*/ 5385193 h 5416782"/>
              <a:gd name="connsiteX4" fmla="*/ 258547 w 4267345"/>
              <a:gd name="connsiteY4" fmla="*/ 3955645 h 5416782"/>
              <a:gd name="connsiteX5" fmla="*/ 234811 w 4267345"/>
              <a:gd name="connsiteY5" fmla="*/ 1412759 h 5416782"/>
              <a:gd name="connsiteX6" fmla="*/ 1967294 w 4267345"/>
              <a:gd name="connsiteY6" fmla="*/ -3 h 5416782"/>
              <a:gd name="connsiteX0" fmla="*/ 1967294 w 3964997"/>
              <a:gd name="connsiteY0" fmla="*/ -3 h 5416782"/>
              <a:gd name="connsiteX1" fmla="*/ 3668011 w 3964997"/>
              <a:gd name="connsiteY1" fmla="*/ 1478862 h 5416782"/>
              <a:gd name="connsiteX2" fmla="*/ 3852803 w 3964997"/>
              <a:gd name="connsiteY2" fmla="*/ 3703277 h 5416782"/>
              <a:gd name="connsiteX3" fmla="*/ 2469239 w 3964997"/>
              <a:gd name="connsiteY3" fmla="*/ 5385193 h 5416782"/>
              <a:gd name="connsiteX4" fmla="*/ 258547 w 3964997"/>
              <a:gd name="connsiteY4" fmla="*/ 3955645 h 5416782"/>
              <a:gd name="connsiteX5" fmla="*/ 234811 w 3964997"/>
              <a:gd name="connsiteY5" fmla="*/ 1412759 h 5416782"/>
              <a:gd name="connsiteX6" fmla="*/ 1967294 w 3964997"/>
              <a:gd name="connsiteY6" fmla="*/ -3 h 5416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4997" h="5416782">
                <a:moveTo>
                  <a:pt x="1967294" y="-3"/>
                </a:moveTo>
                <a:cubicBezTo>
                  <a:pt x="2657922" y="183339"/>
                  <a:pt x="3353760" y="861649"/>
                  <a:pt x="3668011" y="1478862"/>
                </a:cubicBezTo>
                <a:cubicBezTo>
                  <a:pt x="3982262" y="2096075"/>
                  <a:pt x="4052598" y="3052222"/>
                  <a:pt x="3852803" y="3703277"/>
                </a:cubicBezTo>
                <a:cubicBezTo>
                  <a:pt x="3653008" y="4354332"/>
                  <a:pt x="2782065" y="5270224"/>
                  <a:pt x="2469239" y="5385193"/>
                </a:cubicBezTo>
                <a:cubicBezTo>
                  <a:pt x="1758393" y="5606258"/>
                  <a:pt x="630952" y="4617717"/>
                  <a:pt x="258547" y="3955645"/>
                </a:cubicBezTo>
                <a:cubicBezTo>
                  <a:pt x="-113858" y="3293573"/>
                  <a:pt x="-49980" y="2072034"/>
                  <a:pt x="234811" y="1412759"/>
                </a:cubicBezTo>
                <a:cubicBezTo>
                  <a:pt x="519602" y="753484"/>
                  <a:pt x="1314621" y="30745"/>
                  <a:pt x="1967294" y="-3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6F6D93-88CF-AC9D-C5E1-B1E1C27EC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703623" flipH="1" flipV="1">
            <a:off x="10452150" y="4719675"/>
            <a:ext cx="920129" cy="1040596"/>
          </a:xfrm>
          <a:custGeom>
            <a:avLst/>
            <a:gdLst>
              <a:gd name="connsiteX0" fmla="*/ 1929645 w 2813738"/>
              <a:gd name="connsiteY0" fmla="*/ 3173450 h 3214044"/>
              <a:gd name="connsiteX1" fmla="*/ 1581773 w 2813738"/>
              <a:gd name="connsiteY1" fmla="*/ 3212054 h 3214044"/>
              <a:gd name="connsiteX2" fmla="*/ 546159 w 2813738"/>
              <a:gd name="connsiteY2" fmla="*/ 2756430 h 3214044"/>
              <a:gd name="connsiteX3" fmla="*/ 336057 w 2813738"/>
              <a:gd name="connsiteY3" fmla="*/ 2229184 h 3214044"/>
              <a:gd name="connsiteX4" fmla="*/ 334808 w 2813738"/>
              <a:gd name="connsiteY4" fmla="*/ 2196353 h 3214044"/>
              <a:gd name="connsiteX5" fmla="*/ 0 w 2813738"/>
              <a:gd name="connsiteY5" fmla="*/ 481954 h 3214044"/>
              <a:gd name="connsiteX6" fmla="*/ 2467865 w 2813738"/>
              <a:gd name="connsiteY6" fmla="*/ 0 h 3214044"/>
              <a:gd name="connsiteX7" fmla="*/ 2809430 w 2813738"/>
              <a:gd name="connsiteY7" fmla="*/ 1748995 h 3214044"/>
              <a:gd name="connsiteX8" fmla="*/ 2784500 w 2813738"/>
              <a:gd name="connsiteY8" fmla="*/ 1753864 h 3214044"/>
              <a:gd name="connsiteX9" fmla="*/ 2793072 w 2813738"/>
              <a:gd name="connsiteY9" fmla="*/ 1800696 h 3214044"/>
              <a:gd name="connsiteX10" fmla="*/ 2813681 w 2813738"/>
              <a:gd name="connsiteY10" fmla="*/ 2045662 h 3214044"/>
              <a:gd name="connsiteX11" fmla="*/ 2749358 w 2813738"/>
              <a:gd name="connsiteY11" fmla="*/ 2417869 h 3214044"/>
              <a:gd name="connsiteX12" fmla="*/ 2299096 w 2813738"/>
              <a:gd name="connsiteY12" fmla="*/ 3038713 h 3214044"/>
              <a:gd name="connsiteX13" fmla="*/ 1929645 w 2813738"/>
              <a:gd name="connsiteY13" fmla="*/ 3173450 h 3214044"/>
              <a:gd name="connsiteX0" fmla="*/ 1929645 w 2813738"/>
              <a:gd name="connsiteY0" fmla="*/ 3173450 h 3214044"/>
              <a:gd name="connsiteX1" fmla="*/ 1581773 w 2813738"/>
              <a:gd name="connsiteY1" fmla="*/ 3212054 h 3214044"/>
              <a:gd name="connsiteX2" fmla="*/ 546159 w 2813738"/>
              <a:gd name="connsiteY2" fmla="*/ 2756430 h 3214044"/>
              <a:gd name="connsiteX3" fmla="*/ 336057 w 2813738"/>
              <a:gd name="connsiteY3" fmla="*/ 2229184 h 3214044"/>
              <a:gd name="connsiteX4" fmla="*/ 334808 w 2813738"/>
              <a:gd name="connsiteY4" fmla="*/ 2196353 h 3214044"/>
              <a:gd name="connsiteX5" fmla="*/ 0 w 2813738"/>
              <a:gd name="connsiteY5" fmla="*/ 481954 h 3214044"/>
              <a:gd name="connsiteX6" fmla="*/ 2467865 w 2813738"/>
              <a:gd name="connsiteY6" fmla="*/ 0 h 3214044"/>
              <a:gd name="connsiteX7" fmla="*/ 2809430 w 2813738"/>
              <a:gd name="connsiteY7" fmla="*/ 1748995 h 3214044"/>
              <a:gd name="connsiteX8" fmla="*/ 2784500 w 2813738"/>
              <a:gd name="connsiteY8" fmla="*/ 1753864 h 3214044"/>
              <a:gd name="connsiteX9" fmla="*/ 2813681 w 2813738"/>
              <a:gd name="connsiteY9" fmla="*/ 2045662 h 3214044"/>
              <a:gd name="connsiteX10" fmla="*/ 2749358 w 2813738"/>
              <a:gd name="connsiteY10" fmla="*/ 2417869 h 3214044"/>
              <a:gd name="connsiteX11" fmla="*/ 2299096 w 2813738"/>
              <a:gd name="connsiteY11" fmla="*/ 3038713 h 3214044"/>
              <a:gd name="connsiteX12" fmla="*/ 1929645 w 2813738"/>
              <a:gd name="connsiteY12" fmla="*/ 3173450 h 3214044"/>
              <a:gd name="connsiteX0" fmla="*/ 1929645 w 2813738"/>
              <a:gd name="connsiteY0" fmla="*/ 3173450 h 3214044"/>
              <a:gd name="connsiteX1" fmla="*/ 1581773 w 2813738"/>
              <a:gd name="connsiteY1" fmla="*/ 3212054 h 3214044"/>
              <a:gd name="connsiteX2" fmla="*/ 546159 w 2813738"/>
              <a:gd name="connsiteY2" fmla="*/ 2756430 h 3214044"/>
              <a:gd name="connsiteX3" fmla="*/ 336057 w 2813738"/>
              <a:gd name="connsiteY3" fmla="*/ 2229184 h 3214044"/>
              <a:gd name="connsiteX4" fmla="*/ 334808 w 2813738"/>
              <a:gd name="connsiteY4" fmla="*/ 2196353 h 3214044"/>
              <a:gd name="connsiteX5" fmla="*/ 0 w 2813738"/>
              <a:gd name="connsiteY5" fmla="*/ 481954 h 3214044"/>
              <a:gd name="connsiteX6" fmla="*/ 2467865 w 2813738"/>
              <a:gd name="connsiteY6" fmla="*/ 0 h 3214044"/>
              <a:gd name="connsiteX7" fmla="*/ 2809430 w 2813738"/>
              <a:gd name="connsiteY7" fmla="*/ 1748995 h 3214044"/>
              <a:gd name="connsiteX8" fmla="*/ 2813681 w 2813738"/>
              <a:gd name="connsiteY8" fmla="*/ 2045662 h 3214044"/>
              <a:gd name="connsiteX9" fmla="*/ 2749358 w 2813738"/>
              <a:gd name="connsiteY9" fmla="*/ 2417869 h 3214044"/>
              <a:gd name="connsiteX10" fmla="*/ 2299096 w 2813738"/>
              <a:gd name="connsiteY10" fmla="*/ 3038713 h 3214044"/>
              <a:gd name="connsiteX11" fmla="*/ 1929645 w 2813738"/>
              <a:gd name="connsiteY11" fmla="*/ 3173450 h 3214044"/>
              <a:gd name="connsiteX0" fmla="*/ 2041023 w 2925116"/>
              <a:gd name="connsiteY0" fmla="*/ 3173450 h 3214044"/>
              <a:gd name="connsiteX1" fmla="*/ 1693151 w 2925116"/>
              <a:gd name="connsiteY1" fmla="*/ 3212054 h 3214044"/>
              <a:gd name="connsiteX2" fmla="*/ 657537 w 2925116"/>
              <a:gd name="connsiteY2" fmla="*/ 2756430 h 3214044"/>
              <a:gd name="connsiteX3" fmla="*/ 447435 w 2925116"/>
              <a:gd name="connsiteY3" fmla="*/ 2229184 h 3214044"/>
              <a:gd name="connsiteX4" fmla="*/ 111378 w 2925116"/>
              <a:gd name="connsiteY4" fmla="*/ 481954 h 3214044"/>
              <a:gd name="connsiteX5" fmla="*/ 2579243 w 2925116"/>
              <a:gd name="connsiteY5" fmla="*/ 0 h 3214044"/>
              <a:gd name="connsiteX6" fmla="*/ 2920808 w 2925116"/>
              <a:gd name="connsiteY6" fmla="*/ 1748995 h 3214044"/>
              <a:gd name="connsiteX7" fmla="*/ 2925059 w 2925116"/>
              <a:gd name="connsiteY7" fmla="*/ 2045662 h 3214044"/>
              <a:gd name="connsiteX8" fmla="*/ 2860736 w 2925116"/>
              <a:gd name="connsiteY8" fmla="*/ 2417869 h 3214044"/>
              <a:gd name="connsiteX9" fmla="*/ 2410474 w 2925116"/>
              <a:gd name="connsiteY9" fmla="*/ 3038713 h 3214044"/>
              <a:gd name="connsiteX10" fmla="*/ 2041023 w 2925116"/>
              <a:gd name="connsiteY10" fmla="*/ 3173450 h 3214044"/>
              <a:gd name="connsiteX0" fmla="*/ 1929645 w 2813738"/>
              <a:gd name="connsiteY0" fmla="*/ 3173450 h 3214044"/>
              <a:gd name="connsiteX1" fmla="*/ 1581773 w 2813738"/>
              <a:gd name="connsiteY1" fmla="*/ 3212054 h 3214044"/>
              <a:gd name="connsiteX2" fmla="*/ 546159 w 2813738"/>
              <a:gd name="connsiteY2" fmla="*/ 2756430 h 3214044"/>
              <a:gd name="connsiteX3" fmla="*/ 336057 w 2813738"/>
              <a:gd name="connsiteY3" fmla="*/ 2229184 h 3214044"/>
              <a:gd name="connsiteX4" fmla="*/ 0 w 2813738"/>
              <a:gd name="connsiteY4" fmla="*/ 481954 h 3214044"/>
              <a:gd name="connsiteX5" fmla="*/ 2467865 w 2813738"/>
              <a:gd name="connsiteY5" fmla="*/ 0 h 3214044"/>
              <a:gd name="connsiteX6" fmla="*/ 2809430 w 2813738"/>
              <a:gd name="connsiteY6" fmla="*/ 1748995 h 3214044"/>
              <a:gd name="connsiteX7" fmla="*/ 2813681 w 2813738"/>
              <a:gd name="connsiteY7" fmla="*/ 2045662 h 3214044"/>
              <a:gd name="connsiteX8" fmla="*/ 2749358 w 2813738"/>
              <a:gd name="connsiteY8" fmla="*/ 2417869 h 3214044"/>
              <a:gd name="connsiteX9" fmla="*/ 2299096 w 2813738"/>
              <a:gd name="connsiteY9" fmla="*/ 3038713 h 3214044"/>
              <a:gd name="connsiteX10" fmla="*/ 1929645 w 2813738"/>
              <a:gd name="connsiteY10" fmla="*/ 3173450 h 3214044"/>
              <a:gd name="connsiteX0" fmla="*/ 1929645 w 2813738"/>
              <a:gd name="connsiteY0" fmla="*/ 3173450 h 3222394"/>
              <a:gd name="connsiteX1" fmla="*/ 1581773 w 2813738"/>
              <a:gd name="connsiteY1" fmla="*/ 3212054 h 3222394"/>
              <a:gd name="connsiteX2" fmla="*/ 634750 w 2813738"/>
              <a:gd name="connsiteY2" fmla="*/ 2993222 h 3222394"/>
              <a:gd name="connsiteX3" fmla="*/ 336057 w 2813738"/>
              <a:gd name="connsiteY3" fmla="*/ 2229184 h 3222394"/>
              <a:gd name="connsiteX4" fmla="*/ 0 w 2813738"/>
              <a:gd name="connsiteY4" fmla="*/ 481954 h 3222394"/>
              <a:gd name="connsiteX5" fmla="*/ 2467865 w 2813738"/>
              <a:gd name="connsiteY5" fmla="*/ 0 h 3222394"/>
              <a:gd name="connsiteX6" fmla="*/ 2809430 w 2813738"/>
              <a:gd name="connsiteY6" fmla="*/ 1748995 h 3222394"/>
              <a:gd name="connsiteX7" fmla="*/ 2813681 w 2813738"/>
              <a:gd name="connsiteY7" fmla="*/ 2045662 h 3222394"/>
              <a:gd name="connsiteX8" fmla="*/ 2749358 w 2813738"/>
              <a:gd name="connsiteY8" fmla="*/ 2417869 h 3222394"/>
              <a:gd name="connsiteX9" fmla="*/ 2299096 w 2813738"/>
              <a:gd name="connsiteY9" fmla="*/ 3038713 h 3222394"/>
              <a:gd name="connsiteX10" fmla="*/ 1929645 w 2813738"/>
              <a:gd name="connsiteY10" fmla="*/ 3173450 h 3222394"/>
              <a:gd name="connsiteX0" fmla="*/ 1929645 w 2813738"/>
              <a:gd name="connsiteY0" fmla="*/ 3173450 h 3259726"/>
              <a:gd name="connsiteX1" fmla="*/ 1581773 w 2813738"/>
              <a:gd name="connsiteY1" fmla="*/ 3212054 h 3259726"/>
              <a:gd name="connsiteX2" fmla="*/ 634750 w 2813738"/>
              <a:gd name="connsiteY2" fmla="*/ 2993222 h 3259726"/>
              <a:gd name="connsiteX3" fmla="*/ 336057 w 2813738"/>
              <a:gd name="connsiteY3" fmla="*/ 2229184 h 3259726"/>
              <a:gd name="connsiteX4" fmla="*/ 0 w 2813738"/>
              <a:gd name="connsiteY4" fmla="*/ 481954 h 3259726"/>
              <a:gd name="connsiteX5" fmla="*/ 2467865 w 2813738"/>
              <a:gd name="connsiteY5" fmla="*/ 0 h 3259726"/>
              <a:gd name="connsiteX6" fmla="*/ 2809430 w 2813738"/>
              <a:gd name="connsiteY6" fmla="*/ 1748995 h 3259726"/>
              <a:gd name="connsiteX7" fmla="*/ 2813681 w 2813738"/>
              <a:gd name="connsiteY7" fmla="*/ 2045662 h 3259726"/>
              <a:gd name="connsiteX8" fmla="*/ 2749358 w 2813738"/>
              <a:gd name="connsiteY8" fmla="*/ 2417869 h 3259726"/>
              <a:gd name="connsiteX9" fmla="*/ 2299096 w 2813738"/>
              <a:gd name="connsiteY9" fmla="*/ 3038713 h 3259726"/>
              <a:gd name="connsiteX10" fmla="*/ 1929645 w 2813738"/>
              <a:gd name="connsiteY10" fmla="*/ 3173450 h 3259726"/>
              <a:gd name="connsiteX0" fmla="*/ 1929645 w 2813738"/>
              <a:gd name="connsiteY0" fmla="*/ 3173450 h 3173450"/>
              <a:gd name="connsiteX1" fmla="*/ 634750 w 2813738"/>
              <a:gd name="connsiteY1" fmla="*/ 2993222 h 3173450"/>
              <a:gd name="connsiteX2" fmla="*/ 336057 w 2813738"/>
              <a:gd name="connsiteY2" fmla="*/ 2229184 h 3173450"/>
              <a:gd name="connsiteX3" fmla="*/ 0 w 2813738"/>
              <a:gd name="connsiteY3" fmla="*/ 481954 h 3173450"/>
              <a:gd name="connsiteX4" fmla="*/ 2467865 w 2813738"/>
              <a:gd name="connsiteY4" fmla="*/ 0 h 3173450"/>
              <a:gd name="connsiteX5" fmla="*/ 2809430 w 2813738"/>
              <a:gd name="connsiteY5" fmla="*/ 1748995 h 3173450"/>
              <a:gd name="connsiteX6" fmla="*/ 2813681 w 2813738"/>
              <a:gd name="connsiteY6" fmla="*/ 2045662 h 3173450"/>
              <a:gd name="connsiteX7" fmla="*/ 2749358 w 2813738"/>
              <a:gd name="connsiteY7" fmla="*/ 2417869 h 3173450"/>
              <a:gd name="connsiteX8" fmla="*/ 2299096 w 2813738"/>
              <a:gd name="connsiteY8" fmla="*/ 3038713 h 3173450"/>
              <a:gd name="connsiteX9" fmla="*/ 1929645 w 2813738"/>
              <a:gd name="connsiteY9" fmla="*/ 3173450 h 3173450"/>
              <a:gd name="connsiteX0" fmla="*/ 1929645 w 2813738"/>
              <a:gd name="connsiteY0" fmla="*/ 3173450 h 3248537"/>
              <a:gd name="connsiteX1" fmla="*/ 796962 w 2813738"/>
              <a:gd name="connsiteY1" fmla="*/ 3173288 h 3248537"/>
              <a:gd name="connsiteX2" fmla="*/ 336057 w 2813738"/>
              <a:gd name="connsiteY2" fmla="*/ 2229184 h 3248537"/>
              <a:gd name="connsiteX3" fmla="*/ 0 w 2813738"/>
              <a:gd name="connsiteY3" fmla="*/ 481954 h 3248537"/>
              <a:gd name="connsiteX4" fmla="*/ 2467865 w 2813738"/>
              <a:gd name="connsiteY4" fmla="*/ 0 h 3248537"/>
              <a:gd name="connsiteX5" fmla="*/ 2809430 w 2813738"/>
              <a:gd name="connsiteY5" fmla="*/ 1748995 h 3248537"/>
              <a:gd name="connsiteX6" fmla="*/ 2813681 w 2813738"/>
              <a:gd name="connsiteY6" fmla="*/ 2045662 h 3248537"/>
              <a:gd name="connsiteX7" fmla="*/ 2749358 w 2813738"/>
              <a:gd name="connsiteY7" fmla="*/ 2417869 h 3248537"/>
              <a:gd name="connsiteX8" fmla="*/ 2299096 w 2813738"/>
              <a:gd name="connsiteY8" fmla="*/ 3038713 h 3248537"/>
              <a:gd name="connsiteX9" fmla="*/ 1929645 w 2813738"/>
              <a:gd name="connsiteY9" fmla="*/ 3173450 h 3248537"/>
              <a:gd name="connsiteX0" fmla="*/ 1929645 w 2813681"/>
              <a:gd name="connsiteY0" fmla="*/ 3173450 h 3248537"/>
              <a:gd name="connsiteX1" fmla="*/ 796962 w 2813681"/>
              <a:gd name="connsiteY1" fmla="*/ 3173288 h 3248537"/>
              <a:gd name="connsiteX2" fmla="*/ 336057 w 2813681"/>
              <a:gd name="connsiteY2" fmla="*/ 2229184 h 3248537"/>
              <a:gd name="connsiteX3" fmla="*/ 0 w 2813681"/>
              <a:gd name="connsiteY3" fmla="*/ 481954 h 3248537"/>
              <a:gd name="connsiteX4" fmla="*/ 2467865 w 2813681"/>
              <a:gd name="connsiteY4" fmla="*/ 0 h 3248537"/>
              <a:gd name="connsiteX5" fmla="*/ 2809430 w 2813681"/>
              <a:gd name="connsiteY5" fmla="*/ 1748995 h 3248537"/>
              <a:gd name="connsiteX6" fmla="*/ 2813681 w 2813681"/>
              <a:gd name="connsiteY6" fmla="*/ 2045662 h 3248537"/>
              <a:gd name="connsiteX7" fmla="*/ 2299096 w 2813681"/>
              <a:gd name="connsiteY7" fmla="*/ 3038713 h 3248537"/>
              <a:gd name="connsiteX8" fmla="*/ 1929645 w 2813681"/>
              <a:gd name="connsiteY8" fmla="*/ 3173450 h 3248537"/>
              <a:gd name="connsiteX0" fmla="*/ 1929645 w 2816936"/>
              <a:gd name="connsiteY0" fmla="*/ 3173450 h 3248537"/>
              <a:gd name="connsiteX1" fmla="*/ 796962 w 2816936"/>
              <a:gd name="connsiteY1" fmla="*/ 3173288 h 3248537"/>
              <a:gd name="connsiteX2" fmla="*/ 336057 w 2816936"/>
              <a:gd name="connsiteY2" fmla="*/ 2229184 h 3248537"/>
              <a:gd name="connsiteX3" fmla="*/ 0 w 2816936"/>
              <a:gd name="connsiteY3" fmla="*/ 481954 h 3248537"/>
              <a:gd name="connsiteX4" fmla="*/ 2467865 w 2816936"/>
              <a:gd name="connsiteY4" fmla="*/ 0 h 3248537"/>
              <a:gd name="connsiteX5" fmla="*/ 2809430 w 2816936"/>
              <a:gd name="connsiteY5" fmla="*/ 1748995 h 3248537"/>
              <a:gd name="connsiteX6" fmla="*/ 2813681 w 2816936"/>
              <a:gd name="connsiteY6" fmla="*/ 2045662 h 3248537"/>
              <a:gd name="connsiteX7" fmla="*/ 2299096 w 2816936"/>
              <a:gd name="connsiteY7" fmla="*/ 3038713 h 3248537"/>
              <a:gd name="connsiteX8" fmla="*/ 1929645 w 2816936"/>
              <a:gd name="connsiteY8" fmla="*/ 3173450 h 3248537"/>
              <a:gd name="connsiteX0" fmla="*/ 1929645 w 2817968"/>
              <a:gd name="connsiteY0" fmla="*/ 3173450 h 3248537"/>
              <a:gd name="connsiteX1" fmla="*/ 796962 w 2817968"/>
              <a:gd name="connsiteY1" fmla="*/ 3173288 h 3248537"/>
              <a:gd name="connsiteX2" fmla="*/ 336057 w 2817968"/>
              <a:gd name="connsiteY2" fmla="*/ 2229184 h 3248537"/>
              <a:gd name="connsiteX3" fmla="*/ 0 w 2817968"/>
              <a:gd name="connsiteY3" fmla="*/ 481954 h 3248537"/>
              <a:gd name="connsiteX4" fmla="*/ 2467865 w 2817968"/>
              <a:gd name="connsiteY4" fmla="*/ 0 h 3248537"/>
              <a:gd name="connsiteX5" fmla="*/ 2809430 w 2817968"/>
              <a:gd name="connsiteY5" fmla="*/ 1748995 h 3248537"/>
              <a:gd name="connsiteX6" fmla="*/ 2813681 w 2817968"/>
              <a:gd name="connsiteY6" fmla="*/ 2045662 h 3248537"/>
              <a:gd name="connsiteX7" fmla="*/ 2299096 w 2817968"/>
              <a:gd name="connsiteY7" fmla="*/ 3038713 h 3248537"/>
              <a:gd name="connsiteX8" fmla="*/ 1929645 w 2817968"/>
              <a:gd name="connsiteY8" fmla="*/ 3173450 h 3248537"/>
              <a:gd name="connsiteX0" fmla="*/ 1929645 w 2818220"/>
              <a:gd name="connsiteY0" fmla="*/ 3173450 h 3248983"/>
              <a:gd name="connsiteX1" fmla="*/ 796962 w 2818220"/>
              <a:gd name="connsiteY1" fmla="*/ 3173288 h 3248983"/>
              <a:gd name="connsiteX2" fmla="*/ 336057 w 2818220"/>
              <a:gd name="connsiteY2" fmla="*/ 2229184 h 3248983"/>
              <a:gd name="connsiteX3" fmla="*/ 0 w 2818220"/>
              <a:gd name="connsiteY3" fmla="*/ 481954 h 3248983"/>
              <a:gd name="connsiteX4" fmla="*/ 2467865 w 2818220"/>
              <a:gd name="connsiteY4" fmla="*/ 0 h 3248983"/>
              <a:gd name="connsiteX5" fmla="*/ 2809430 w 2818220"/>
              <a:gd name="connsiteY5" fmla="*/ 1748995 h 3248983"/>
              <a:gd name="connsiteX6" fmla="*/ 2813681 w 2818220"/>
              <a:gd name="connsiteY6" fmla="*/ 2045662 h 3248983"/>
              <a:gd name="connsiteX7" fmla="*/ 2318165 w 2818220"/>
              <a:gd name="connsiteY7" fmla="*/ 3027931 h 3248983"/>
              <a:gd name="connsiteX8" fmla="*/ 1929645 w 2818220"/>
              <a:gd name="connsiteY8" fmla="*/ 3173450 h 3248983"/>
              <a:gd name="connsiteX0" fmla="*/ 1872966 w 2818220"/>
              <a:gd name="connsiteY0" fmla="*/ 3389204 h 3395069"/>
              <a:gd name="connsiteX1" fmla="*/ 796962 w 2818220"/>
              <a:gd name="connsiteY1" fmla="*/ 3173288 h 3395069"/>
              <a:gd name="connsiteX2" fmla="*/ 336057 w 2818220"/>
              <a:gd name="connsiteY2" fmla="*/ 2229184 h 3395069"/>
              <a:gd name="connsiteX3" fmla="*/ 0 w 2818220"/>
              <a:gd name="connsiteY3" fmla="*/ 481954 h 3395069"/>
              <a:gd name="connsiteX4" fmla="*/ 2467865 w 2818220"/>
              <a:gd name="connsiteY4" fmla="*/ 0 h 3395069"/>
              <a:gd name="connsiteX5" fmla="*/ 2809430 w 2818220"/>
              <a:gd name="connsiteY5" fmla="*/ 1748995 h 3395069"/>
              <a:gd name="connsiteX6" fmla="*/ 2813681 w 2818220"/>
              <a:gd name="connsiteY6" fmla="*/ 2045662 h 3395069"/>
              <a:gd name="connsiteX7" fmla="*/ 2318165 w 2818220"/>
              <a:gd name="connsiteY7" fmla="*/ 3027931 h 3395069"/>
              <a:gd name="connsiteX8" fmla="*/ 1872966 w 2818220"/>
              <a:gd name="connsiteY8" fmla="*/ 3389204 h 3395069"/>
              <a:gd name="connsiteX0" fmla="*/ 1861016 w 2818220"/>
              <a:gd name="connsiteY0" fmla="*/ 3328014 h 3339978"/>
              <a:gd name="connsiteX1" fmla="*/ 796962 w 2818220"/>
              <a:gd name="connsiteY1" fmla="*/ 3173288 h 3339978"/>
              <a:gd name="connsiteX2" fmla="*/ 336057 w 2818220"/>
              <a:gd name="connsiteY2" fmla="*/ 2229184 h 3339978"/>
              <a:gd name="connsiteX3" fmla="*/ 0 w 2818220"/>
              <a:gd name="connsiteY3" fmla="*/ 481954 h 3339978"/>
              <a:gd name="connsiteX4" fmla="*/ 2467865 w 2818220"/>
              <a:gd name="connsiteY4" fmla="*/ 0 h 3339978"/>
              <a:gd name="connsiteX5" fmla="*/ 2809430 w 2818220"/>
              <a:gd name="connsiteY5" fmla="*/ 1748995 h 3339978"/>
              <a:gd name="connsiteX6" fmla="*/ 2813681 w 2818220"/>
              <a:gd name="connsiteY6" fmla="*/ 2045662 h 3339978"/>
              <a:gd name="connsiteX7" fmla="*/ 2318165 w 2818220"/>
              <a:gd name="connsiteY7" fmla="*/ 3027931 h 3339978"/>
              <a:gd name="connsiteX8" fmla="*/ 1861016 w 2818220"/>
              <a:gd name="connsiteY8" fmla="*/ 3328014 h 3339978"/>
              <a:gd name="connsiteX0" fmla="*/ 1861016 w 2820003"/>
              <a:gd name="connsiteY0" fmla="*/ 3328014 h 3339751"/>
              <a:gd name="connsiteX1" fmla="*/ 796962 w 2820003"/>
              <a:gd name="connsiteY1" fmla="*/ 3173288 h 3339751"/>
              <a:gd name="connsiteX2" fmla="*/ 336057 w 2820003"/>
              <a:gd name="connsiteY2" fmla="*/ 2229184 h 3339751"/>
              <a:gd name="connsiteX3" fmla="*/ 0 w 2820003"/>
              <a:gd name="connsiteY3" fmla="*/ 481954 h 3339751"/>
              <a:gd name="connsiteX4" fmla="*/ 2467865 w 2820003"/>
              <a:gd name="connsiteY4" fmla="*/ 0 h 3339751"/>
              <a:gd name="connsiteX5" fmla="*/ 2809430 w 2820003"/>
              <a:gd name="connsiteY5" fmla="*/ 1748995 h 3339751"/>
              <a:gd name="connsiteX6" fmla="*/ 2813681 w 2820003"/>
              <a:gd name="connsiteY6" fmla="*/ 2045662 h 3339751"/>
              <a:gd name="connsiteX7" fmla="*/ 2410534 w 2820003"/>
              <a:gd name="connsiteY7" fmla="*/ 3031066 h 3339751"/>
              <a:gd name="connsiteX8" fmla="*/ 1861016 w 2820003"/>
              <a:gd name="connsiteY8" fmla="*/ 3328014 h 3339751"/>
              <a:gd name="connsiteX0" fmla="*/ 1861016 w 2819648"/>
              <a:gd name="connsiteY0" fmla="*/ 3328014 h 3339751"/>
              <a:gd name="connsiteX1" fmla="*/ 796962 w 2819648"/>
              <a:gd name="connsiteY1" fmla="*/ 3173288 h 3339751"/>
              <a:gd name="connsiteX2" fmla="*/ 336057 w 2819648"/>
              <a:gd name="connsiteY2" fmla="*/ 2229184 h 3339751"/>
              <a:gd name="connsiteX3" fmla="*/ 0 w 2819648"/>
              <a:gd name="connsiteY3" fmla="*/ 481954 h 3339751"/>
              <a:gd name="connsiteX4" fmla="*/ 2467865 w 2819648"/>
              <a:gd name="connsiteY4" fmla="*/ 0 h 3339751"/>
              <a:gd name="connsiteX5" fmla="*/ 2809430 w 2819648"/>
              <a:gd name="connsiteY5" fmla="*/ 1748995 h 3339751"/>
              <a:gd name="connsiteX6" fmla="*/ 2813681 w 2819648"/>
              <a:gd name="connsiteY6" fmla="*/ 2045662 h 3339751"/>
              <a:gd name="connsiteX7" fmla="*/ 2410534 w 2819648"/>
              <a:gd name="connsiteY7" fmla="*/ 3031066 h 3339751"/>
              <a:gd name="connsiteX8" fmla="*/ 1861016 w 2819648"/>
              <a:gd name="connsiteY8" fmla="*/ 3328014 h 3339751"/>
              <a:gd name="connsiteX0" fmla="*/ 1861016 w 2820851"/>
              <a:gd name="connsiteY0" fmla="*/ 3328014 h 3341130"/>
              <a:gd name="connsiteX1" fmla="*/ 796962 w 2820851"/>
              <a:gd name="connsiteY1" fmla="*/ 3173288 h 3341130"/>
              <a:gd name="connsiteX2" fmla="*/ 336057 w 2820851"/>
              <a:gd name="connsiteY2" fmla="*/ 2229184 h 3341130"/>
              <a:gd name="connsiteX3" fmla="*/ 0 w 2820851"/>
              <a:gd name="connsiteY3" fmla="*/ 481954 h 3341130"/>
              <a:gd name="connsiteX4" fmla="*/ 2467865 w 2820851"/>
              <a:gd name="connsiteY4" fmla="*/ 0 h 3341130"/>
              <a:gd name="connsiteX5" fmla="*/ 2809430 w 2820851"/>
              <a:gd name="connsiteY5" fmla="*/ 1748995 h 3341130"/>
              <a:gd name="connsiteX6" fmla="*/ 2813681 w 2820851"/>
              <a:gd name="connsiteY6" fmla="*/ 2045662 h 3341130"/>
              <a:gd name="connsiteX7" fmla="*/ 2452877 w 2820851"/>
              <a:gd name="connsiteY7" fmla="*/ 3012062 h 3341130"/>
              <a:gd name="connsiteX8" fmla="*/ 1861016 w 2820851"/>
              <a:gd name="connsiteY8" fmla="*/ 3328014 h 3341130"/>
              <a:gd name="connsiteX0" fmla="*/ 1861016 w 2835461"/>
              <a:gd name="connsiteY0" fmla="*/ 3328014 h 3341130"/>
              <a:gd name="connsiteX1" fmla="*/ 796962 w 2835461"/>
              <a:gd name="connsiteY1" fmla="*/ 3173288 h 3341130"/>
              <a:gd name="connsiteX2" fmla="*/ 336057 w 2835461"/>
              <a:gd name="connsiteY2" fmla="*/ 2229184 h 3341130"/>
              <a:gd name="connsiteX3" fmla="*/ 0 w 2835461"/>
              <a:gd name="connsiteY3" fmla="*/ 481954 h 3341130"/>
              <a:gd name="connsiteX4" fmla="*/ 2467865 w 2835461"/>
              <a:gd name="connsiteY4" fmla="*/ 0 h 3341130"/>
              <a:gd name="connsiteX5" fmla="*/ 2809430 w 2835461"/>
              <a:gd name="connsiteY5" fmla="*/ 1748995 h 3341130"/>
              <a:gd name="connsiteX6" fmla="*/ 2828769 w 2835461"/>
              <a:gd name="connsiteY6" fmla="*/ 2091483 h 3341130"/>
              <a:gd name="connsiteX7" fmla="*/ 2452877 w 2835461"/>
              <a:gd name="connsiteY7" fmla="*/ 3012062 h 3341130"/>
              <a:gd name="connsiteX8" fmla="*/ 1861016 w 2835461"/>
              <a:gd name="connsiteY8" fmla="*/ 3328014 h 3341130"/>
              <a:gd name="connsiteX0" fmla="*/ 1861016 w 2835461"/>
              <a:gd name="connsiteY0" fmla="*/ 3328014 h 3341130"/>
              <a:gd name="connsiteX1" fmla="*/ 796962 w 2835461"/>
              <a:gd name="connsiteY1" fmla="*/ 3173288 h 3341130"/>
              <a:gd name="connsiteX2" fmla="*/ 336057 w 2835461"/>
              <a:gd name="connsiteY2" fmla="*/ 2229184 h 3341130"/>
              <a:gd name="connsiteX3" fmla="*/ 0 w 2835461"/>
              <a:gd name="connsiteY3" fmla="*/ 481954 h 3341130"/>
              <a:gd name="connsiteX4" fmla="*/ 2467865 w 2835461"/>
              <a:gd name="connsiteY4" fmla="*/ 0 h 3341130"/>
              <a:gd name="connsiteX5" fmla="*/ 2809430 w 2835461"/>
              <a:gd name="connsiteY5" fmla="*/ 1748995 h 3341130"/>
              <a:gd name="connsiteX6" fmla="*/ 2828769 w 2835461"/>
              <a:gd name="connsiteY6" fmla="*/ 2091483 h 3341130"/>
              <a:gd name="connsiteX7" fmla="*/ 2452877 w 2835461"/>
              <a:gd name="connsiteY7" fmla="*/ 3012062 h 3341130"/>
              <a:gd name="connsiteX8" fmla="*/ 1861016 w 2835461"/>
              <a:gd name="connsiteY8" fmla="*/ 3328014 h 3341130"/>
              <a:gd name="connsiteX0" fmla="*/ 1861016 w 2835461"/>
              <a:gd name="connsiteY0" fmla="*/ 3328014 h 3341130"/>
              <a:gd name="connsiteX1" fmla="*/ 796962 w 2835461"/>
              <a:gd name="connsiteY1" fmla="*/ 3173288 h 3341130"/>
              <a:gd name="connsiteX2" fmla="*/ 336057 w 2835461"/>
              <a:gd name="connsiteY2" fmla="*/ 2229184 h 3341130"/>
              <a:gd name="connsiteX3" fmla="*/ 0 w 2835461"/>
              <a:gd name="connsiteY3" fmla="*/ 481954 h 3341130"/>
              <a:gd name="connsiteX4" fmla="*/ 2467865 w 2835461"/>
              <a:gd name="connsiteY4" fmla="*/ 0 h 3341130"/>
              <a:gd name="connsiteX5" fmla="*/ 2803530 w 2835461"/>
              <a:gd name="connsiteY5" fmla="*/ 1718331 h 3341130"/>
              <a:gd name="connsiteX6" fmla="*/ 2828769 w 2835461"/>
              <a:gd name="connsiteY6" fmla="*/ 2091483 h 3341130"/>
              <a:gd name="connsiteX7" fmla="*/ 2452877 w 2835461"/>
              <a:gd name="connsiteY7" fmla="*/ 3012062 h 3341130"/>
              <a:gd name="connsiteX8" fmla="*/ 1861016 w 2835461"/>
              <a:gd name="connsiteY8" fmla="*/ 3328014 h 3341130"/>
              <a:gd name="connsiteX0" fmla="*/ 1861016 w 2829919"/>
              <a:gd name="connsiteY0" fmla="*/ 3328014 h 3341130"/>
              <a:gd name="connsiteX1" fmla="*/ 796962 w 2829919"/>
              <a:gd name="connsiteY1" fmla="*/ 3173288 h 3341130"/>
              <a:gd name="connsiteX2" fmla="*/ 336057 w 2829919"/>
              <a:gd name="connsiteY2" fmla="*/ 2229184 h 3341130"/>
              <a:gd name="connsiteX3" fmla="*/ 0 w 2829919"/>
              <a:gd name="connsiteY3" fmla="*/ 481954 h 3341130"/>
              <a:gd name="connsiteX4" fmla="*/ 2467865 w 2829919"/>
              <a:gd name="connsiteY4" fmla="*/ 0 h 3341130"/>
              <a:gd name="connsiteX5" fmla="*/ 2803530 w 2829919"/>
              <a:gd name="connsiteY5" fmla="*/ 1718331 h 3341130"/>
              <a:gd name="connsiteX6" fmla="*/ 2828769 w 2829919"/>
              <a:gd name="connsiteY6" fmla="*/ 2091483 h 3341130"/>
              <a:gd name="connsiteX7" fmla="*/ 2452877 w 2829919"/>
              <a:gd name="connsiteY7" fmla="*/ 3012062 h 3341130"/>
              <a:gd name="connsiteX8" fmla="*/ 1861016 w 2829919"/>
              <a:gd name="connsiteY8" fmla="*/ 3328014 h 3341130"/>
              <a:gd name="connsiteX0" fmla="*/ 1861016 w 2829919"/>
              <a:gd name="connsiteY0" fmla="*/ 3328014 h 3346886"/>
              <a:gd name="connsiteX1" fmla="*/ 796962 w 2829919"/>
              <a:gd name="connsiteY1" fmla="*/ 3173288 h 3346886"/>
              <a:gd name="connsiteX2" fmla="*/ 336057 w 2829919"/>
              <a:gd name="connsiteY2" fmla="*/ 2229184 h 3346886"/>
              <a:gd name="connsiteX3" fmla="*/ 0 w 2829919"/>
              <a:gd name="connsiteY3" fmla="*/ 481954 h 3346886"/>
              <a:gd name="connsiteX4" fmla="*/ 2467865 w 2829919"/>
              <a:gd name="connsiteY4" fmla="*/ 0 h 3346886"/>
              <a:gd name="connsiteX5" fmla="*/ 2803530 w 2829919"/>
              <a:gd name="connsiteY5" fmla="*/ 1718331 h 3346886"/>
              <a:gd name="connsiteX6" fmla="*/ 2828769 w 2829919"/>
              <a:gd name="connsiteY6" fmla="*/ 2091483 h 3346886"/>
              <a:gd name="connsiteX7" fmla="*/ 2452877 w 2829919"/>
              <a:gd name="connsiteY7" fmla="*/ 3012062 h 3346886"/>
              <a:gd name="connsiteX8" fmla="*/ 1861016 w 2829919"/>
              <a:gd name="connsiteY8" fmla="*/ 3328014 h 3346886"/>
              <a:gd name="connsiteX0" fmla="*/ 1861016 w 2829919"/>
              <a:gd name="connsiteY0" fmla="*/ 3328014 h 3352626"/>
              <a:gd name="connsiteX1" fmla="*/ 796962 w 2829919"/>
              <a:gd name="connsiteY1" fmla="*/ 3173288 h 3352626"/>
              <a:gd name="connsiteX2" fmla="*/ 336057 w 2829919"/>
              <a:gd name="connsiteY2" fmla="*/ 2229184 h 3352626"/>
              <a:gd name="connsiteX3" fmla="*/ 0 w 2829919"/>
              <a:gd name="connsiteY3" fmla="*/ 481954 h 3352626"/>
              <a:gd name="connsiteX4" fmla="*/ 2467865 w 2829919"/>
              <a:gd name="connsiteY4" fmla="*/ 0 h 3352626"/>
              <a:gd name="connsiteX5" fmla="*/ 2803530 w 2829919"/>
              <a:gd name="connsiteY5" fmla="*/ 1718331 h 3352626"/>
              <a:gd name="connsiteX6" fmla="*/ 2828769 w 2829919"/>
              <a:gd name="connsiteY6" fmla="*/ 2091483 h 3352626"/>
              <a:gd name="connsiteX7" fmla="*/ 2452877 w 2829919"/>
              <a:gd name="connsiteY7" fmla="*/ 3012062 h 3352626"/>
              <a:gd name="connsiteX8" fmla="*/ 1861016 w 2829919"/>
              <a:gd name="connsiteY8" fmla="*/ 3328014 h 3352626"/>
              <a:gd name="connsiteX0" fmla="*/ 1861016 w 2829919"/>
              <a:gd name="connsiteY0" fmla="*/ 3328014 h 3352626"/>
              <a:gd name="connsiteX1" fmla="*/ 796962 w 2829919"/>
              <a:gd name="connsiteY1" fmla="*/ 3173288 h 3352626"/>
              <a:gd name="connsiteX2" fmla="*/ 336057 w 2829919"/>
              <a:gd name="connsiteY2" fmla="*/ 2229184 h 3352626"/>
              <a:gd name="connsiteX3" fmla="*/ 0 w 2829919"/>
              <a:gd name="connsiteY3" fmla="*/ 481954 h 3352626"/>
              <a:gd name="connsiteX4" fmla="*/ 2467865 w 2829919"/>
              <a:gd name="connsiteY4" fmla="*/ 0 h 3352626"/>
              <a:gd name="connsiteX5" fmla="*/ 2803530 w 2829919"/>
              <a:gd name="connsiteY5" fmla="*/ 1718331 h 3352626"/>
              <a:gd name="connsiteX6" fmla="*/ 2828769 w 2829919"/>
              <a:gd name="connsiteY6" fmla="*/ 2091483 h 3352626"/>
              <a:gd name="connsiteX7" fmla="*/ 2452877 w 2829919"/>
              <a:gd name="connsiteY7" fmla="*/ 3012062 h 3352626"/>
              <a:gd name="connsiteX8" fmla="*/ 1861016 w 2829919"/>
              <a:gd name="connsiteY8" fmla="*/ 3328014 h 3352626"/>
              <a:gd name="connsiteX0" fmla="*/ 1861016 w 2829919"/>
              <a:gd name="connsiteY0" fmla="*/ 3328014 h 3352626"/>
              <a:gd name="connsiteX1" fmla="*/ 796962 w 2829919"/>
              <a:gd name="connsiteY1" fmla="*/ 3173288 h 3352626"/>
              <a:gd name="connsiteX2" fmla="*/ 336057 w 2829919"/>
              <a:gd name="connsiteY2" fmla="*/ 2229184 h 3352626"/>
              <a:gd name="connsiteX3" fmla="*/ 0 w 2829919"/>
              <a:gd name="connsiteY3" fmla="*/ 481954 h 3352626"/>
              <a:gd name="connsiteX4" fmla="*/ 2467865 w 2829919"/>
              <a:gd name="connsiteY4" fmla="*/ 0 h 3352626"/>
              <a:gd name="connsiteX5" fmla="*/ 2803530 w 2829919"/>
              <a:gd name="connsiteY5" fmla="*/ 1718331 h 3352626"/>
              <a:gd name="connsiteX6" fmla="*/ 2828769 w 2829919"/>
              <a:gd name="connsiteY6" fmla="*/ 2091483 h 3352626"/>
              <a:gd name="connsiteX7" fmla="*/ 2452877 w 2829919"/>
              <a:gd name="connsiteY7" fmla="*/ 3012062 h 3352626"/>
              <a:gd name="connsiteX8" fmla="*/ 1861016 w 2829919"/>
              <a:gd name="connsiteY8" fmla="*/ 3328014 h 3352626"/>
              <a:gd name="connsiteX0" fmla="*/ 1861016 w 2829919"/>
              <a:gd name="connsiteY0" fmla="*/ 3328014 h 3352626"/>
              <a:gd name="connsiteX1" fmla="*/ 796962 w 2829919"/>
              <a:gd name="connsiteY1" fmla="*/ 3173288 h 3352626"/>
              <a:gd name="connsiteX2" fmla="*/ 336057 w 2829919"/>
              <a:gd name="connsiteY2" fmla="*/ 2229184 h 3352626"/>
              <a:gd name="connsiteX3" fmla="*/ 0 w 2829919"/>
              <a:gd name="connsiteY3" fmla="*/ 481954 h 3352626"/>
              <a:gd name="connsiteX4" fmla="*/ 1636004 w 2829919"/>
              <a:gd name="connsiteY4" fmla="*/ 2119429 h 3352626"/>
              <a:gd name="connsiteX5" fmla="*/ 2467865 w 2829919"/>
              <a:gd name="connsiteY5" fmla="*/ 0 h 3352626"/>
              <a:gd name="connsiteX6" fmla="*/ 2803530 w 2829919"/>
              <a:gd name="connsiteY6" fmla="*/ 1718331 h 3352626"/>
              <a:gd name="connsiteX7" fmla="*/ 2828769 w 2829919"/>
              <a:gd name="connsiteY7" fmla="*/ 2091483 h 3352626"/>
              <a:gd name="connsiteX8" fmla="*/ 2452877 w 2829919"/>
              <a:gd name="connsiteY8" fmla="*/ 3012062 h 3352626"/>
              <a:gd name="connsiteX9" fmla="*/ 1861016 w 2829919"/>
              <a:gd name="connsiteY9" fmla="*/ 3328014 h 3352626"/>
              <a:gd name="connsiteX0" fmla="*/ 1861016 w 2829919"/>
              <a:gd name="connsiteY0" fmla="*/ 3328014 h 3352626"/>
              <a:gd name="connsiteX1" fmla="*/ 796962 w 2829919"/>
              <a:gd name="connsiteY1" fmla="*/ 3173288 h 3352626"/>
              <a:gd name="connsiteX2" fmla="*/ 336057 w 2829919"/>
              <a:gd name="connsiteY2" fmla="*/ 2229184 h 3352626"/>
              <a:gd name="connsiteX3" fmla="*/ 0 w 2829919"/>
              <a:gd name="connsiteY3" fmla="*/ 481954 h 3352626"/>
              <a:gd name="connsiteX4" fmla="*/ 1636004 w 2829919"/>
              <a:gd name="connsiteY4" fmla="*/ 2119429 h 3352626"/>
              <a:gd name="connsiteX5" fmla="*/ 2467865 w 2829919"/>
              <a:gd name="connsiteY5" fmla="*/ 0 h 3352626"/>
              <a:gd name="connsiteX6" fmla="*/ 2803530 w 2829919"/>
              <a:gd name="connsiteY6" fmla="*/ 1718331 h 3352626"/>
              <a:gd name="connsiteX7" fmla="*/ 2828769 w 2829919"/>
              <a:gd name="connsiteY7" fmla="*/ 2091483 h 3352626"/>
              <a:gd name="connsiteX8" fmla="*/ 2452877 w 2829919"/>
              <a:gd name="connsiteY8" fmla="*/ 3012062 h 3352626"/>
              <a:gd name="connsiteX9" fmla="*/ 1861016 w 2829919"/>
              <a:gd name="connsiteY9" fmla="*/ 3328014 h 3352626"/>
              <a:gd name="connsiteX0" fmla="*/ 1861016 w 2829919"/>
              <a:gd name="connsiteY0" fmla="*/ 3328014 h 3352626"/>
              <a:gd name="connsiteX1" fmla="*/ 796962 w 2829919"/>
              <a:gd name="connsiteY1" fmla="*/ 3173288 h 3352626"/>
              <a:gd name="connsiteX2" fmla="*/ 336057 w 2829919"/>
              <a:gd name="connsiteY2" fmla="*/ 2229184 h 3352626"/>
              <a:gd name="connsiteX3" fmla="*/ 0 w 2829919"/>
              <a:gd name="connsiteY3" fmla="*/ 481954 h 3352626"/>
              <a:gd name="connsiteX4" fmla="*/ 1649572 w 2829919"/>
              <a:gd name="connsiteY4" fmla="*/ 2189943 h 3352626"/>
              <a:gd name="connsiteX5" fmla="*/ 2467865 w 2829919"/>
              <a:gd name="connsiteY5" fmla="*/ 0 h 3352626"/>
              <a:gd name="connsiteX6" fmla="*/ 2803530 w 2829919"/>
              <a:gd name="connsiteY6" fmla="*/ 1718331 h 3352626"/>
              <a:gd name="connsiteX7" fmla="*/ 2828769 w 2829919"/>
              <a:gd name="connsiteY7" fmla="*/ 2091483 h 3352626"/>
              <a:gd name="connsiteX8" fmla="*/ 2452877 w 2829919"/>
              <a:gd name="connsiteY8" fmla="*/ 3012062 h 3352626"/>
              <a:gd name="connsiteX9" fmla="*/ 1861016 w 2829919"/>
              <a:gd name="connsiteY9" fmla="*/ 3328014 h 3352626"/>
              <a:gd name="connsiteX0" fmla="*/ 1861016 w 2829919"/>
              <a:gd name="connsiteY0" fmla="*/ 3328014 h 3359247"/>
              <a:gd name="connsiteX1" fmla="*/ 796962 w 2829919"/>
              <a:gd name="connsiteY1" fmla="*/ 3173288 h 3359247"/>
              <a:gd name="connsiteX2" fmla="*/ 336057 w 2829919"/>
              <a:gd name="connsiteY2" fmla="*/ 2229184 h 3359247"/>
              <a:gd name="connsiteX3" fmla="*/ 0 w 2829919"/>
              <a:gd name="connsiteY3" fmla="*/ 481954 h 3359247"/>
              <a:gd name="connsiteX4" fmla="*/ 1649572 w 2829919"/>
              <a:gd name="connsiteY4" fmla="*/ 2189943 h 3359247"/>
              <a:gd name="connsiteX5" fmla="*/ 2467865 w 2829919"/>
              <a:gd name="connsiteY5" fmla="*/ 0 h 3359247"/>
              <a:gd name="connsiteX6" fmla="*/ 2803530 w 2829919"/>
              <a:gd name="connsiteY6" fmla="*/ 1718331 h 3359247"/>
              <a:gd name="connsiteX7" fmla="*/ 2828769 w 2829919"/>
              <a:gd name="connsiteY7" fmla="*/ 2091483 h 3359247"/>
              <a:gd name="connsiteX8" fmla="*/ 2452877 w 2829919"/>
              <a:gd name="connsiteY8" fmla="*/ 3012062 h 3359247"/>
              <a:gd name="connsiteX9" fmla="*/ 1861016 w 2829919"/>
              <a:gd name="connsiteY9" fmla="*/ 3328014 h 3359247"/>
              <a:gd name="connsiteX0" fmla="*/ 1861016 w 2830596"/>
              <a:gd name="connsiteY0" fmla="*/ 3328014 h 3342040"/>
              <a:gd name="connsiteX1" fmla="*/ 796962 w 2830596"/>
              <a:gd name="connsiteY1" fmla="*/ 3173288 h 3342040"/>
              <a:gd name="connsiteX2" fmla="*/ 336057 w 2830596"/>
              <a:gd name="connsiteY2" fmla="*/ 2229184 h 3342040"/>
              <a:gd name="connsiteX3" fmla="*/ 0 w 2830596"/>
              <a:gd name="connsiteY3" fmla="*/ 481954 h 3342040"/>
              <a:gd name="connsiteX4" fmla="*/ 1649572 w 2830596"/>
              <a:gd name="connsiteY4" fmla="*/ 2189943 h 3342040"/>
              <a:gd name="connsiteX5" fmla="*/ 2467865 w 2830596"/>
              <a:gd name="connsiteY5" fmla="*/ 0 h 3342040"/>
              <a:gd name="connsiteX6" fmla="*/ 2803530 w 2830596"/>
              <a:gd name="connsiteY6" fmla="*/ 1718331 h 3342040"/>
              <a:gd name="connsiteX7" fmla="*/ 2828769 w 2830596"/>
              <a:gd name="connsiteY7" fmla="*/ 2091483 h 3342040"/>
              <a:gd name="connsiteX8" fmla="*/ 2516033 w 2830596"/>
              <a:gd name="connsiteY8" fmla="*/ 2999544 h 3342040"/>
              <a:gd name="connsiteX9" fmla="*/ 1861016 w 2830596"/>
              <a:gd name="connsiteY9" fmla="*/ 3328014 h 3342040"/>
              <a:gd name="connsiteX0" fmla="*/ 1861016 w 2830709"/>
              <a:gd name="connsiteY0" fmla="*/ 3328014 h 3344557"/>
              <a:gd name="connsiteX1" fmla="*/ 796962 w 2830709"/>
              <a:gd name="connsiteY1" fmla="*/ 3173288 h 3344557"/>
              <a:gd name="connsiteX2" fmla="*/ 336057 w 2830709"/>
              <a:gd name="connsiteY2" fmla="*/ 2229184 h 3344557"/>
              <a:gd name="connsiteX3" fmla="*/ 0 w 2830709"/>
              <a:gd name="connsiteY3" fmla="*/ 481954 h 3344557"/>
              <a:gd name="connsiteX4" fmla="*/ 1649572 w 2830709"/>
              <a:gd name="connsiteY4" fmla="*/ 2189943 h 3344557"/>
              <a:gd name="connsiteX5" fmla="*/ 2467865 w 2830709"/>
              <a:gd name="connsiteY5" fmla="*/ 0 h 3344557"/>
              <a:gd name="connsiteX6" fmla="*/ 2803530 w 2830709"/>
              <a:gd name="connsiteY6" fmla="*/ 1718331 h 3344557"/>
              <a:gd name="connsiteX7" fmla="*/ 2828769 w 2830709"/>
              <a:gd name="connsiteY7" fmla="*/ 2091483 h 3344557"/>
              <a:gd name="connsiteX8" fmla="*/ 2522497 w 2830709"/>
              <a:gd name="connsiteY8" fmla="*/ 2964989 h 3344557"/>
              <a:gd name="connsiteX9" fmla="*/ 1861016 w 2830709"/>
              <a:gd name="connsiteY9" fmla="*/ 3328014 h 3344557"/>
              <a:gd name="connsiteX0" fmla="*/ 1861016 w 2830709"/>
              <a:gd name="connsiteY0" fmla="*/ 3328014 h 3359688"/>
              <a:gd name="connsiteX1" fmla="*/ 796962 w 2830709"/>
              <a:gd name="connsiteY1" fmla="*/ 3173288 h 3359688"/>
              <a:gd name="connsiteX2" fmla="*/ 336057 w 2830709"/>
              <a:gd name="connsiteY2" fmla="*/ 2229184 h 3359688"/>
              <a:gd name="connsiteX3" fmla="*/ 0 w 2830709"/>
              <a:gd name="connsiteY3" fmla="*/ 481954 h 3359688"/>
              <a:gd name="connsiteX4" fmla="*/ 1649572 w 2830709"/>
              <a:gd name="connsiteY4" fmla="*/ 2189943 h 3359688"/>
              <a:gd name="connsiteX5" fmla="*/ 2467865 w 2830709"/>
              <a:gd name="connsiteY5" fmla="*/ 0 h 3359688"/>
              <a:gd name="connsiteX6" fmla="*/ 2803530 w 2830709"/>
              <a:gd name="connsiteY6" fmla="*/ 1718331 h 3359688"/>
              <a:gd name="connsiteX7" fmla="*/ 2828769 w 2830709"/>
              <a:gd name="connsiteY7" fmla="*/ 2091483 h 3359688"/>
              <a:gd name="connsiteX8" fmla="*/ 2522497 w 2830709"/>
              <a:gd name="connsiteY8" fmla="*/ 2964989 h 3359688"/>
              <a:gd name="connsiteX9" fmla="*/ 1861016 w 2830709"/>
              <a:gd name="connsiteY9" fmla="*/ 3328014 h 3359688"/>
              <a:gd name="connsiteX0" fmla="*/ 1861016 w 2830709"/>
              <a:gd name="connsiteY0" fmla="*/ 3328014 h 3360929"/>
              <a:gd name="connsiteX1" fmla="*/ 832092 w 2830709"/>
              <a:gd name="connsiteY1" fmla="*/ 3219563 h 3360929"/>
              <a:gd name="connsiteX2" fmla="*/ 336057 w 2830709"/>
              <a:gd name="connsiteY2" fmla="*/ 2229184 h 3360929"/>
              <a:gd name="connsiteX3" fmla="*/ 0 w 2830709"/>
              <a:gd name="connsiteY3" fmla="*/ 481954 h 3360929"/>
              <a:gd name="connsiteX4" fmla="*/ 1649572 w 2830709"/>
              <a:gd name="connsiteY4" fmla="*/ 2189943 h 3360929"/>
              <a:gd name="connsiteX5" fmla="*/ 2467865 w 2830709"/>
              <a:gd name="connsiteY5" fmla="*/ 0 h 3360929"/>
              <a:gd name="connsiteX6" fmla="*/ 2803530 w 2830709"/>
              <a:gd name="connsiteY6" fmla="*/ 1718331 h 3360929"/>
              <a:gd name="connsiteX7" fmla="*/ 2828769 w 2830709"/>
              <a:gd name="connsiteY7" fmla="*/ 2091483 h 3360929"/>
              <a:gd name="connsiteX8" fmla="*/ 2522497 w 2830709"/>
              <a:gd name="connsiteY8" fmla="*/ 2964989 h 3360929"/>
              <a:gd name="connsiteX9" fmla="*/ 1861016 w 2830709"/>
              <a:gd name="connsiteY9" fmla="*/ 3328014 h 3360929"/>
              <a:gd name="connsiteX0" fmla="*/ 1861016 w 2830709"/>
              <a:gd name="connsiteY0" fmla="*/ 3328014 h 3360929"/>
              <a:gd name="connsiteX1" fmla="*/ 832092 w 2830709"/>
              <a:gd name="connsiteY1" fmla="*/ 3219563 h 3360929"/>
              <a:gd name="connsiteX2" fmla="*/ 336057 w 2830709"/>
              <a:gd name="connsiteY2" fmla="*/ 2229184 h 3360929"/>
              <a:gd name="connsiteX3" fmla="*/ 0 w 2830709"/>
              <a:gd name="connsiteY3" fmla="*/ 481954 h 3360929"/>
              <a:gd name="connsiteX4" fmla="*/ 1649572 w 2830709"/>
              <a:gd name="connsiteY4" fmla="*/ 2189943 h 3360929"/>
              <a:gd name="connsiteX5" fmla="*/ 2467865 w 2830709"/>
              <a:gd name="connsiteY5" fmla="*/ 0 h 3360929"/>
              <a:gd name="connsiteX6" fmla="*/ 2803530 w 2830709"/>
              <a:gd name="connsiteY6" fmla="*/ 1718331 h 3360929"/>
              <a:gd name="connsiteX7" fmla="*/ 2828769 w 2830709"/>
              <a:gd name="connsiteY7" fmla="*/ 2091483 h 3360929"/>
              <a:gd name="connsiteX8" fmla="*/ 2522497 w 2830709"/>
              <a:gd name="connsiteY8" fmla="*/ 2964989 h 3360929"/>
              <a:gd name="connsiteX9" fmla="*/ 1861016 w 2830709"/>
              <a:gd name="connsiteY9" fmla="*/ 3328014 h 3360929"/>
              <a:gd name="connsiteX0" fmla="*/ 1861016 w 2830709"/>
              <a:gd name="connsiteY0" fmla="*/ 3328014 h 3360929"/>
              <a:gd name="connsiteX1" fmla="*/ 832092 w 2830709"/>
              <a:gd name="connsiteY1" fmla="*/ 3219563 h 3360929"/>
              <a:gd name="connsiteX2" fmla="*/ 336057 w 2830709"/>
              <a:gd name="connsiteY2" fmla="*/ 2229184 h 3360929"/>
              <a:gd name="connsiteX3" fmla="*/ 0 w 2830709"/>
              <a:gd name="connsiteY3" fmla="*/ 481954 h 3360929"/>
              <a:gd name="connsiteX4" fmla="*/ 1620462 w 2830709"/>
              <a:gd name="connsiteY4" fmla="*/ 2209024 h 3360929"/>
              <a:gd name="connsiteX5" fmla="*/ 2467865 w 2830709"/>
              <a:gd name="connsiteY5" fmla="*/ 0 h 3360929"/>
              <a:gd name="connsiteX6" fmla="*/ 2803530 w 2830709"/>
              <a:gd name="connsiteY6" fmla="*/ 1718331 h 3360929"/>
              <a:gd name="connsiteX7" fmla="*/ 2828769 w 2830709"/>
              <a:gd name="connsiteY7" fmla="*/ 2091483 h 3360929"/>
              <a:gd name="connsiteX8" fmla="*/ 2522497 w 2830709"/>
              <a:gd name="connsiteY8" fmla="*/ 2964989 h 3360929"/>
              <a:gd name="connsiteX9" fmla="*/ 1861016 w 2830709"/>
              <a:gd name="connsiteY9" fmla="*/ 3328014 h 3360929"/>
              <a:gd name="connsiteX0" fmla="*/ 1861016 w 2830709"/>
              <a:gd name="connsiteY0" fmla="*/ 3328014 h 3360929"/>
              <a:gd name="connsiteX1" fmla="*/ 832092 w 2830709"/>
              <a:gd name="connsiteY1" fmla="*/ 3219563 h 3360929"/>
              <a:gd name="connsiteX2" fmla="*/ 336057 w 2830709"/>
              <a:gd name="connsiteY2" fmla="*/ 2229184 h 3360929"/>
              <a:gd name="connsiteX3" fmla="*/ 0 w 2830709"/>
              <a:gd name="connsiteY3" fmla="*/ 481954 h 3360929"/>
              <a:gd name="connsiteX4" fmla="*/ 1620462 w 2830709"/>
              <a:gd name="connsiteY4" fmla="*/ 2209024 h 3360929"/>
              <a:gd name="connsiteX5" fmla="*/ 2467865 w 2830709"/>
              <a:gd name="connsiteY5" fmla="*/ 0 h 3360929"/>
              <a:gd name="connsiteX6" fmla="*/ 2803530 w 2830709"/>
              <a:gd name="connsiteY6" fmla="*/ 1718331 h 3360929"/>
              <a:gd name="connsiteX7" fmla="*/ 2828769 w 2830709"/>
              <a:gd name="connsiteY7" fmla="*/ 2091483 h 3360929"/>
              <a:gd name="connsiteX8" fmla="*/ 2522497 w 2830709"/>
              <a:gd name="connsiteY8" fmla="*/ 2964989 h 3360929"/>
              <a:gd name="connsiteX9" fmla="*/ 1861016 w 2830709"/>
              <a:gd name="connsiteY9" fmla="*/ 3328014 h 3360929"/>
              <a:gd name="connsiteX0" fmla="*/ 1861016 w 2830709"/>
              <a:gd name="connsiteY0" fmla="*/ 3328014 h 3360929"/>
              <a:gd name="connsiteX1" fmla="*/ 832092 w 2830709"/>
              <a:gd name="connsiteY1" fmla="*/ 3219563 h 3360929"/>
              <a:gd name="connsiteX2" fmla="*/ 336057 w 2830709"/>
              <a:gd name="connsiteY2" fmla="*/ 2229184 h 3360929"/>
              <a:gd name="connsiteX3" fmla="*/ 0 w 2830709"/>
              <a:gd name="connsiteY3" fmla="*/ 481954 h 3360929"/>
              <a:gd name="connsiteX4" fmla="*/ 1620462 w 2830709"/>
              <a:gd name="connsiteY4" fmla="*/ 2209024 h 3360929"/>
              <a:gd name="connsiteX5" fmla="*/ 2467865 w 2830709"/>
              <a:gd name="connsiteY5" fmla="*/ 0 h 3360929"/>
              <a:gd name="connsiteX6" fmla="*/ 2749262 w 2830709"/>
              <a:gd name="connsiteY6" fmla="*/ 1436277 h 3360929"/>
              <a:gd name="connsiteX7" fmla="*/ 2828769 w 2830709"/>
              <a:gd name="connsiteY7" fmla="*/ 2091483 h 3360929"/>
              <a:gd name="connsiteX8" fmla="*/ 2522497 w 2830709"/>
              <a:gd name="connsiteY8" fmla="*/ 2964989 h 3360929"/>
              <a:gd name="connsiteX9" fmla="*/ 1861016 w 2830709"/>
              <a:gd name="connsiteY9" fmla="*/ 3328014 h 3360929"/>
              <a:gd name="connsiteX0" fmla="*/ 1861016 w 2830709"/>
              <a:gd name="connsiteY0" fmla="*/ 3328014 h 3360929"/>
              <a:gd name="connsiteX1" fmla="*/ 832092 w 2830709"/>
              <a:gd name="connsiteY1" fmla="*/ 3219563 h 3360929"/>
              <a:gd name="connsiteX2" fmla="*/ 336057 w 2830709"/>
              <a:gd name="connsiteY2" fmla="*/ 2229184 h 3360929"/>
              <a:gd name="connsiteX3" fmla="*/ 0 w 2830709"/>
              <a:gd name="connsiteY3" fmla="*/ 481954 h 3360929"/>
              <a:gd name="connsiteX4" fmla="*/ 1620462 w 2830709"/>
              <a:gd name="connsiteY4" fmla="*/ 2209024 h 3360929"/>
              <a:gd name="connsiteX5" fmla="*/ 2467865 w 2830709"/>
              <a:gd name="connsiteY5" fmla="*/ 0 h 3360929"/>
              <a:gd name="connsiteX6" fmla="*/ 2744478 w 2830709"/>
              <a:gd name="connsiteY6" fmla="*/ 1377332 h 3360929"/>
              <a:gd name="connsiteX7" fmla="*/ 2828769 w 2830709"/>
              <a:gd name="connsiteY7" fmla="*/ 2091483 h 3360929"/>
              <a:gd name="connsiteX8" fmla="*/ 2522497 w 2830709"/>
              <a:gd name="connsiteY8" fmla="*/ 2964989 h 3360929"/>
              <a:gd name="connsiteX9" fmla="*/ 1861016 w 2830709"/>
              <a:gd name="connsiteY9" fmla="*/ 3328014 h 3360929"/>
              <a:gd name="connsiteX0" fmla="*/ 1861016 w 2828818"/>
              <a:gd name="connsiteY0" fmla="*/ 3328014 h 3360929"/>
              <a:gd name="connsiteX1" fmla="*/ 832092 w 2828818"/>
              <a:gd name="connsiteY1" fmla="*/ 3219563 h 3360929"/>
              <a:gd name="connsiteX2" fmla="*/ 336057 w 2828818"/>
              <a:gd name="connsiteY2" fmla="*/ 2229184 h 3360929"/>
              <a:gd name="connsiteX3" fmla="*/ 0 w 2828818"/>
              <a:gd name="connsiteY3" fmla="*/ 481954 h 3360929"/>
              <a:gd name="connsiteX4" fmla="*/ 1620462 w 2828818"/>
              <a:gd name="connsiteY4" fmla="*/ 2209024 h 3360929"/>
              <a:gd name="connsiteX5" fmla="*/ 2467865 w 2828818"/>
              <a:gd name="connsiteY5" fmla="*/ 0 h 3360929"/>
              <a:gd name="connsiteX6" fmla="*/ 2744478 w 2828818"/>
              <a:gd name="connsiteY6" fmla="*/ 1377332 h 3360929"/>
              <a:gd name="connsiteX7" fmla="*/ 2828769 w 2828818"/>
              <a:gd name="connsiteY7" fmla="*/ 2091483 h 3360929"/>
              <a:gd name="connsiteX8" fmla="*/ 2522497 w 2828818"/>
              <a:gd name="connsiteY8" fmla="*/ 2964989 h 3360929"/>
              <a:gd name="connsiteX9" fmla="*/ 1861016 w 2828818"/>
              <a:gd name="connsiteY9" fmla="*/ 3328014 h 3360929"/>
              <a:gd name="connsiteX0" fmla="*/ 1861016 w 2828818"/>
              <a:gd name="connsiteY0" fmla="*/ 3328014 h 3360929"/>
              <a:gd name="connsiteX1" fmla="*/ 832092 w 2828818"/>
              <a:gd name="connsiteY1" fmla="*/ 3219563 h 3360929"/>
              <a:gd name="connsiteX2" fmla="*/ 336057 w 2828818"/>
              <a:gd name="connsiteY2" fmla="*/ 2229184 h 3360929"/>
              <a:gd name="connsiteX3" fmla="*/ 0 w 2828818"/>
              <a:gd name="connsiteY3" fmla="*/ 481954 h 3360929"/>
              <a:gd name="connsiteX4" fmla="*/ 1589645 w 2828818"/>
              <a:gd name="connsiteY4" fmla="*/ 2018827 h 3360929"/>
              <a:gd name="connsiteX5" fmla="*/ 2467865 w 2828818"/>
              <a:gd name="connsiteY5" fmla="*/ 0 h 3360929"/>
              <a:gd name="connsiteX6" fmla="*/ 2744478 w 2828818"/>
              <a:gd name="connsiteY6" fmla="*/ 1377332 h 3360929"/>
              <a:gd name="connsiteX7" fmla="*/ 2828769 w 2828818"/>
              <a:gd name="connsiteY7" fmla="*/ 2091483 h 3360929"/>
              <a:gd name="connsiteX8" fmla="*/ 2522497 w 2828818"/>
              <a:gd name="connsiteY8" fmla="*/ 2964989 h 3360929"/>
              <a:gd name="connsiteX9" fmla="*/ 1861016 w 2828818"/>
              <a:gd name="connsiteY9" fmla="*/ 3328014 h 3360929"/>
              <a:gd name="connsiteX0" fmla="*/ 1721722 w 2689524"/>
              <a:gd name="connsiteY0" fmla="*/ 3328014 h 3360929"/>
              <a:gd name="connsiteX1" fmla="*/ 692798 w 2689524"/>
              <a:gd name="connsiteY1" fmla="*/ 3219563 h 3360929"/>
              <a:gd name="connsiteX2" fmla="*/ 196763 w 2689524"/>
              <a:gd name="connsiteY2" fmla="*/ 2229184 h 3360929"/>
              <a:gd name="connsiteX3" fmla="*/ 0 w 2689524"/>
              <a:gd name="connsiteY3" fmla="*/ 731729 h 3360929"/>
              <a:gd name="connsiteX4" fmla="*/ 1450351 w 2689524"/>
              <a:gd name="connsiteY4" fmla="*/ 2018827 h 3360929"/>
              <a:gd name="connsiteX5" fmla="*/ 2328571 w 2689524"/>
              <a:gd name="connsiteY5" fmla="*/ 0 h 3360929"/>
              <a:gd name="connsiteX6" fmla="*/ 2605184 w 2689524"/>
              <a:gd name="connsiteY6" fmla="*/ 1377332 h 3360929"/>
              <a:gd name="connsiteX7" fmla="*/ 2689475 w 2689524"/>
              <a:gd name="connsiteY7" fmla="*/ 2091483 h 3360929"/>
              <a:gd name="connsiteX8" fmla="*/ 2383203 w 2689524"/>
              <a:gd name="connsiteY8" fmla="*/ 2964989 h 3360929"/>
              <a:gd name="connsiteX9" fmla="*/ 1721722 w 2689524"/>
              <a:gd name="connsiteY9" fmla="*/ 3328014 h 3360929"/>
              <a:gd name="connsiteX0" fmla="*/ 1721722 w 2689524"/>
              <a:gd name="connsiteY0" fmla="*/ 3048970 h 3081885"/>
              <a:gd name="connsiteX1" fmla="*/ 692798 w 2689524"/>
              <a:gd name="connsiteY1" fmla="*/ 2940519 h 3081885"/>
              <a:gd name="connsiteX2" fmla="*/ 196763 w 2689524"/>
              <a:gd name="connsiteY2" fmla="*/ 1950140 h 3081885"/>
              <a:gd name="connsiteX3" fmla="*/ 0 w 2689524"/>
              <a:gd name="connsiteY3" fmla="*/ 452685 h 3081885"/>
              <a:gd name="connsiteX4" fmla="*/ 1450351 w 2689524"/>
              <a:gd name="connsiteY4" fmla="*/ 1739783 h 3081885"/>
              <a:gd name="connsiteX5" fmla="*/ 2300667 w 2689524"/>
              <a:gd name="connsiteY5" fmla="*/ 0 h 3081885"/>
              <a:gd name="connsiteX6" fmla="*/ 2605184 w 2689524"/>
              <a:gd name="connsiteY6" fmla="*/ 1098288 h 3081885"/>
              <a:gd name="connsiteX7" fmla="*/ 2689475 w 2689524"/>
              <a:gd name="connsiteY7" fmla="*/ 1812439 h 3081885"/>
              <a:gd name="connsiteX8" fmla="*/ 2383203 w 2689524"/>
              <a:gd name="connsiteY8" fmla="*/ 2685945 h 3081885"/>
              <a:gd name="connsiteX9" fmla="*/ 1721722 w 2689524"/>
              <a:gd name="connsiteY9" fmla="*/ 3048970 h 3081885"/>
              <a:gd name="connsiteX0" fmla="*/ 1721722 w 2689524"/>
              <a:gd name="connsiteY0" fmla="*/ 3048970 h 3081885"/>
              <a:gd name="connsiteX1" fmla="*/ 692798 w 2689524"/>
              <a:gd name="connsiteY1" fmla="*/ 2940519 h 3081885"/>
              <a:gd name="connsiteX2" fmla="*/ 196763 w 2689524"/>
              <a:gd name="connsiteY2" fmla="*/ 1950140 h 3081885"/>
              <a:gd name="connsiteX3" fmla="*/ 0 w 2689524"/>
              <a:gd name="connsiteY3" fmla="*/ 452685 h 3081885"/>
              <a:gd name="connsiteX4" fmla="*/ 1450351 w 2689524"/>
              <a:gd name="connsiteY4" fmla="*/ 1739783 h 3081885"/>
              <a:gd name="connsiteX5" fmla="*/ 2300667 w 2689524"/>
              <a:gd name="connsiteY5" fmla="*/ 0 h 3081885"/>
              <a:gd name="connsiteX6" fmla="*/ 2605184 w 2689524"/>
              <a:gd name="connsiteY6" fmla="*/ 1098288 h 3081885"/>
              <a:gd name="connsiteX7" fmla="*/ 2689475 w 2689524"/>
              <a:gd name="connsiteY7" fmla="*/ 1812439 h 3081885"/>
              <a:gd name="connsiteX8" fmla="*/ 2383203 w 2689524"/>
              <a:gd name="connsiteY8" fmla="*/ 2685945 h 3081885"/>
              <a:gd name="connsiteX9" fmla="*/ 1721722 w 2689524"/>
              <a:gd name="connsiteY9" fmla="*/ 3048970 h 3081885"/>
              <a:gd name="connsiteX0" fmla="*/ 1721722 w 2689524"/>
              <a:gd name="connsiteY0" fmla="*/ 3048970 h 3081885"/>
              <a:gd name="connsiteX1" fmla="*/ 692798 w 2689524"/>
              <a:gd name="connsiteY1" fmla="*/ 2940519 h 3081885"/>
              <a:gd name="connsiteX2" fmla="*/ 196763 w 2689524"/>
              <a:gd name="connsiteY2" fmla="*/ 1950140 h 3081885"/>
              <a:gd name="connsiteX3" fmla="*/ 0 w 2689524"/>
              <a:gd name="connsiteY3" fmla="*/ 452685 h 3081885"/>
              <a:gd name="connsiteX4" fmla="*/ 1450351 w 2689524"/>
              <a:gd name="connsiteY4" fmla="*/ 1739783 h 3081885"/>
              <a:gd name="connsiteX5" fmla="*/ 2300667 w 2689524"/>
              <a:gd name="connsiteY5" fmla="*/ 0 h 3081885"/>
              <a:gd name="connsiteX6" fmla="*/ 2605184 w 2689524"/>
              <a:gd name="connsiteY6" fmla="*/ 1098288 h 3081885"/>
              <a:gd name="connsiteX7" fmla="*/ 2689475 w 2689524"/>
              <a:gd name="connsiteY7" fmla="*/ 1812439 h 3081885"/>
              <a:gd name="connsiteX8" fmla="*/ 2383203 w 2689524"/>
              <a:gd name="connsiteY8" fmla="*/ 2685945 h 3081885"/>
              <a:gd name="connsiteX9" fmla="*/ 1721722 w 2689524"/>
              <a:gd name="connsiteY9" fmla="*/ 3048970 h 3081885"/>
              <a:gd name="connsiteX0" fmla="*/ 1721722 w 2689524"/>
              <a:gd name="connsiteY0" fmla="*/ 3048970 h 3081885"/>
              <a:gd name="connsiteX1" fmla="*/ 692798 w 2689524"/>
              <a:gd name="connsiteY1" fmla="*/ 2940519 h 3081885"/>
              <a:gd name="connsiteX2" fmla="*/ 196763 w 2689524"/>
              <a:gd name="connsiteY2" fmla="*/ 1950140 h 3081885"/>
              <a:gd name="connsiteX3" fmla="*/ 0 w 2689524"/>
              <a:gd name="connsiteY3" fmla="*/ 452685 h 3081885"/>
              <a:gd name="connsiteX4" fmla="*/ 1450351 w 2689524"/>
              <a:gd name="connsiteY4" fmla="*/ 1739783 h 3081885"/>
              <a:gd name="connsiteX5" fmla="*/ 2300667 w 2689524"/>
              <a:gd name="connsiteY5" fmla="*/ 0 h 3081885"/>
              <a:gd name="connsiteX6" fmla="*/ 2605184 w 2689524"/>
              <a:gd name="connsiteY6" fmla="*/ 1098288 h 3081885"/>
              <a:gd name="connsiteX7" fmla="*/ 2689475 w 2689524"/>
              <a:gd name="connsiteY7" fmla="*/ 1812439 h 3081885"/>
              <a:gd name="connsiteX8" fmla="*/ 2383203 w 2689524"/>
              <a:gd name="connsiteY8" fmla="*/ 2685945 h 3081885"/>
              <a:gd name="connsiteX9" fmla="*/ 1721722 w 2689524"/>
              <a:gd name="connsiteY9" fmla="*/ 3048970 h 3081885"/>
              <a:gd name="connsiteX0" fmla="*/ 1721722 w 2689524"/>
              <a:gd name="connsiteY0" fmla="*/ 3048970 h 3081885"/>
              <a:gd name="connsiteX1" fmla="*/ 692798 w 2689524"/>
              <a:gd name="connsiteY1" fmla="*/ 2940519 h 3081885"/>
              <a:gd name="connsiteX2" fmla="*/ 196763 w 2689524"/>
              <a:gd name="connsiteY2" fmla="*/ 1950140 h 3081885"/>
              <a:gd name="connsiteX3" fmla="*/ 0 w 2689524"/>
              <a:gd name="connsiteY3" fmla="*/ 452685 h 3081885"/>
              <a:gd name="connsiteX4" fmla="*/ 1434392 w 2689524"/>
              <a:gd name="connsiteY4" fmla="*/ 1601965 h 3081885"/>
              <a:gd name="connsiteX5" fmla="*/ 2300667 w 2689524"/>
              <a:gd name="connsiteY5" fmla="*/ 0 h 3081885"/>
              <a:gd name="connsiteX6" fmla="*/ 2605184 w 2689524"/>
              <a:gd name="connsiteY6" fmla="*/ 1098288 h 3081885"/>
              <a:gd name="connsiteX7" fmla="*/ 2689475 w 2689524"/>
              <a:gd name="connsiteY7" fmla="*/ 1812439 h 3081885"/>
              <a:gd name="connsiteX8" fmla="*/ 2383203 w 2689524"/>
              <a:gd name="connsiteY8" fmla="*/ 2685945 h 3081885"/>
              <a:gd name="connsiteX9" fmla="*/ 1721722 w 2689524"/>
              <a:gd name="connsiteY9" fmla="*/ 3048970 h 3081885"/>
              <a:gd name="connsiteX0" fmla="*/ 1721722 w 2689524"/>
              <a:gd name="connsiteY0" fmla="*/ 3048970 h 3081885"/>
              <a:gd name="connsiteX1" fmla="*/ 692798 w 2689524"/>
              <a:gd name="connsiteY1" fmla="*/ 2940519 h 3081885"/>
              <a:gd name="connsiteX2" fmla="*/ 196763 w 2689524"/>
              <a:gd name="connsiteY2" fmla="*/ 1950140 h 3081885"/>
              <a:gd name="connsiteX3" fmla="*/ 0 w 2689524"/>
              <a:gd name="connsiteY3" fmla="*/ 452685 h 3081885"/>
              <a:gd name="connsiteX4" fmla="*/ 1434392 w 2689524"/>
              <a:gd name="connsiteY4" fmla="*/ 1601965 h 3081885"/>
              <a:gd name="connsiteX5" fmla="*/ 2300667 w 2689524"/>
              <a:gd name="connsiteY5" fmla="*/ 0 h 3081885"/>
              <a:gd name="connsiteX6" fmla="*/ 2605184 w 2689524"/>
              <a:gd name="connsiteY6" fmla="*/ 1098288 h 3081885"/>
              <a:gd name="connsiteX7" fmla="*/ 2689475 w 2689524"/>
              <a:gd name="connsiteY7" fmla="*/ 1812439 h 3081885"/>
              <a:gd name="connsiteX8" fmla="*/ 2383203 w 2689524"/>
              <a:gd name="connsiteY8" fmla="*/ 2685945 h 3081885"/>
              <a:gd name="connsiteX9" fmla="*/ 1721722 w 2689524"/>
              <a:gd name="connsiteY9" fmla="*/ 3048970 h 3081885"/>
              <a:gd name="connsiteX0" fmla="*/ 1721722 w 2689524"/>
              <a:gd name="connsiteY0" fmla="*/ 3048970 h 3081885"/>
              <a:gd name="connsiteX1" fmla="*/ 692798 w 2689524"/>
              <a:gd name="connsiteY1" fmla="*/ 2940519 h 3081885"/>
              <a:gd name="connsiteX2" fmla="*/ 196763 w 2689524"/>
              <a:gd name="connsiteY2" fmla="*/ 1950140 h 3081885"/>
              <a:gd name="connsiteX3" fmla="*/ 0 w 2689524"/>
              <a:gd name="connsiteY3" fmla="*/ 452685 h 3081885"/>
              <a:gd name="connsiteX4" fmla="*/ 1434392 w 2689524"/>
              <a:gd name="connsiteY4" fmla="*/ 1601965 h 3081885"/>
              <a:gd name="connsiteX5" fmla="*/ 2300667 w 2689524"/>
              <a:gd name="connsiteY5" fmla="*/ 0 h 3081885"/>
              <a:gd name="connsiteX6" fmla="*/ 2605184 w 2689524"/>
              <a:gd name="connsiteY6" fmla="*/ 1098288 h 3081885"/>
              <a:gd name="connsiteX7" fmla="*/ 2689475 w 2689524"/>
              <a:gd name="connsiteY7" fmla="*/ 1812439 h 3081885"/>
              <a:gd name="connsiteX8" fmla="*/ 2383203 w 2689524"/>
              <a:gd name="connsiteY8" fmla="*/ 2685945 h 3081885"/>
              <a:gd name="connsiteX9" fmla="*/ 1721722 w 2689524"/>
              <a:gd name="connsiteY9" fmla="*/ 3048970 h 3081885"/>
              <a:gd name="connsiteX0" fmla="*/ 1721722 w 2689524"/>
              <a:gd name="connsiteY0" fmla="*/ 3048970 h 3081885"/>
              <a:gd name="connsiteX1" fmla="*/ 692798 w 2689524"/>
              <a:gd name="connsiteY1" fmla="*/ 2940519 h 3081885"/>
              <a:gd name="connsiteX2" fmla="*/ 196763 w 2689524"/>
              <a:gd name="connsiteY2" fmla="*/ 1950140 h 3081885"/>
              <a:gd name="connsiteX3" fmla="*/ 0 w 2689524"/>
              <a:gd name="connsiteY3" fmla="*/ 452685 h 3081885"/>
              <a:gd name="connsiteX4" fmla="*/ 1434392 w 2689524"/>
              <a:gd name="connsiteY4" fmla="*/ 1601965 h 3081885"/>
              <a:gd name="connsiteX5" fmla="*/ 2300667 w 2689524"/>
              <a:gd name="connsiteY5" fmla="*/ 0 h 3081885"/>
              <a:gd name="connsiteX6" fmla="*/ 2605184 w 2689524"/>
              <a:gd name="connsiteY6" fmla="*/ 1098288 h 3081885"/>
              <a:gd name="connsiteX7" fmla="*/ 2689475 w 2689524"/>
              <a:gd name="connsiteY7" fmla="*/ 1812439 h 3081885"/>
              <a:gd name="connsiteX8" fmla="*/ 2383203 w 2689524"/>
              <a:gd name="connsiteY8" fmla="*/ 2685945 h 3081885"/>
              <a:gd name="connsiteX9" fmla="*/ 1721722 w 2689524"/>
              <a:gd name="connsiteY9" fmla="*/ 3048970 h 3081885"/>
              <a:gd name="connsiteX0" fmla="*/ 1721722 w 2689524"/>
              <a:gd name="connsiteY0" fmla="*/ 3048970 h 3105307"/>
              <a:gd name="connsiteX1" fmla="*/ 633527 w 2689524"/>
              <a:gd name="connsiteY1" fmla="*/ 2986647 h 3105307"/>
              <a:gd name="connsiteX2" fmla="*/ 196763 w 2689524"/>
              <a:gd name="connsiteY2" fmla="*/ 1950140 h 3105307"/>
              <a:gd name="connsiteX3" fmla="*/ 0 w 2689524"/>
              <a:gd name="connsiteY3" fmla="*/ 452685 h 3105307"/>
              <a:gd name="connsiteX4" fmla="*/ 1434392 w 2689524"/>
              <a:gd name="connsiteY4" fmla="*/ 1601965 h 3105307"/>
              <a:gd name="connsiteX5" fmla="*/ 2300667 w 2689524"/>
              <a:gd name="connsiteY5" fmla="*/ 0 h 3105307"/>
              <a:gd name="connsiteX6" fmla="*/ 2605184 w 2689524"/>
              <a:gd name="connsiteY6" fmla="*/ 1098288 h 3105307"/>
              <a:gd name="connsiteX7" fmla="*/ 2689475 w 2689524"/>
              <a:gd name="connsiteY7" fmla="*/ 1812439 h 3105307"/>
              <a:gd name="connsiteX8" fmla="*/ 2383203 w 2689524"/>
              <a:gd name="connsiteY8" fmla="*/ 2685945 h 3105307"/>
              <a:gd name="connsiteX9" fmla="*/ 1721722 w 2689524"/>
              <a:gd name="connsiteY9" fmla="*/ 3048970 h 3105307"/>
              <a:gd name="connsiteX0" fmla="*/ 1721722 w 2753276"/>
              <a:gd name="connsiteY0" fmla="*/ 3048970 h 3105307"/>
              <a:gd name="connsiteX1" fmla="*/ 633527 w 2753276"/>
              <a:gd name="connsiteY1" fmla="*/ 2986647 h 3105307"/>
              <a:gd name="connsiteX2" fmla="*/ 196763 w 2753276"/>
              <a:gd name="connsiteY2" fmla="*/ 1950140 h 3105307"/>
              <a:gd name="connsiteX3" fmla="*/ 0 w 2753276"/>
              <a:gd name="connsiteY3" fmla="*/ 452685 h 3105307"/>
              <a:gd name="connsiteX4" fmla="*/ 1434392 w 2753276"/>
              <a:gd name="connsiteY4" fmla="*/ 1601965 h 3105307"/>
              <a:gd name="connsiteX5" fmla="*/ 2300667 w 2753276"/>
              <a:gd name="connsiteY5" fmla="*/ 0 h 3105307"/>
              <a:gd name="connsiteX6" fmla="*/ 2605184 w 2753276"/>
              <a:gd name="connsiteY6" fmla="*/ 1098288 h 3105307"/>
              <a:gd name="connsiteX7" fmla="*/ 2753251 w 2753276"/>
              <a:gd name="connsiteY7" fmla="*/ 1836106 h 3105307"/>
              <a:gd name="connsiteX8" fmla="*/ 2383203 w 2753276"/>
              <a:gd name="connsiteY8" fmla="*/ 2685945 h 3105307"/>
              <a:gd name="connsiteX9" fmla="*/ 1721722 w 2753276"/>
              <a:gd name="connsiteY9" fmla="*/ 3048970 h 3105307"/>
              <a:gd name="connsiteX0" fmla="*/ 1721722 w 2753276"/>
              <a:gd name="connsiteY0" fmla="*/ 3048970 h 3105307"/>
              <a:gd name="connsiteX1" fmla="*/ 633527 w 2753276"/>
              <a:gd name="connsiteY1" fmla="*/ 2986647 h 3105307"/>
              <a:gd name="connsiteX2" fmla="*/ 196763 w 2753276"/>
              <a:gd name="connsiteY2" fmla="*/ 1950140 h 3105307"/>
              <a:gd name="connsiteX3" fmla="*/ 0 w 2753276"/>
              <a:gd name="connsiteY3" fmla="*/ 452685 h 3105307"/>
              <a:gd name="connsiteX4" fmla="*/ 1434392 w 2753276"/>
              <a:gd name="connsiteY4" fmla="*/ 1601965 h 3105307"/>
              <a:gd name="connsiteX5" fmla="*/ 2300667 w 2753276"/>
              <a:gd name="connsiteY5" fmla="*/ 0 h 3105307"/>
              <a:gd name="connsiteX6" fmla="*/ 2681366 w 2753276"/>
              <a:gd name="connsiteY6" fmla="*/ 1170525 h 3105307"/>
              <a:gd name="connsiteX7" fmla="*/ 2753251 w 2753276"/>
              <a:gd name="connsiteY7" fmla="*/ 1836106 h 3105307"/>
              <a:gd name="connsiteX8" fmla="*/ 2383203 w 2753276"/>
              <a:gd name="connsiteY8" fmla="*/ 2685945 h 3105307"/>
              <a:gd name="connsiteX9" fmla="*/ 1721722 w 2753276"/>
              <a:gd name="connsiteY9" fmla="*/ 3048970 h 3105307"/>
              <a:gd name="connsiteX0" fmla="*/ 1721722 w 2753276"/>
              <a:gd name="connsiteY0" fmla="*/ 3048970 h 3105307"/>
              <a:gd name="connsiteX1" fmla="*/ 633527 w 2753276"/>
              <a:gd name="connsiteY1" fmla="*/ 2986647 h 3105307"/>
              <a:gd name="connsiteX2" fmla="*/ 196763 w 2753276"/>
              <a:gd name="connsiteY2" fmla="*/ 1950140 h 3105307"/>
              <a:gd name="connsiteX3" fmla="*/ 0 w 2753276"/>
              <a:gd name="connsiteY3" fmla="*/ 452685 h 3105307"/>
              <a:gd name="connsiteX4" fmla="*/ 1434392 w 2753276"/>
              <a:gd name="connsiteY4" fmla="*/ 1601965 h 3105307"/>
              <a:gd name="connsiteX5" fmla="*/ 2300667 w 2753276"/>
              <a:gd name="connsiteY5" fmla="*/ 0 h 3105307"/>
              <a:gd name="connsiteX6" fmla="*/ 2681366 w 2753276"/>
              <a:gd name="connsiteY6" fmla="*/ 1170525 h 3105307"/>
              <a:gd name="connsiteX7" fmla="*/ 2753251 w 2753276"/>
              <a:gd name="connsiteY7" fmla="*/ 1836106 h 3105307"/>
              <a:gd name="connsiteX8" fmla="*/ 2383203 w 2753276"/>
              <a:gd name="connsiteY8" fmla="*/ 2685945 h 3105307"/>
              <a:gd name="connsiteX9" fmla="*/ 1721722 w 2753276"/>
              <a:gd name="connsiteY9" fmla="*/ 3048970 h 3105307"/>
              <a:gd name="connsiteX0" fmla="*/ 1721722 w 2753288"/>
              <a:gd name="connsiteY0" fmla="*/ 3048970 h 3104766"/>
              <a:gd name="connsiteX1" fmla="*/ 633527 w 2753288"/>
              <a:gd name="connsiteY1" fmla="*/ 2986647 h 3104766"/>
              <a:gd name="connsiteX2" fmla="*/ 196763 w 2753288"/>
              <a:gd name="connsiteY2" fmla="*/ 1950140 h 3104766"/>
              <a:gd name="connsiteX3" fmla="*/ 0 w 2753288"/>
              <a:gd name="connsiteY3" fmla="*/ 452685 h 3104766"/>
              <a:gd name="connsiteX4" fmla="*/ 1434392 w 2753288"/>
              <a:gd name="connsiteY4" fmla="*/ 1601965 h 3104766"/>
              <a:gd name="connsiteX5" fmla="*/ 2300667 w 2753288"/>
              <a:gd name="connsiteY5" fmla="*/ 0 h 3104766"/>
              <a:gd name="connsiteX6" fmla="*/ 2681366 w 2753288"/>
              <a:gd name="connsiteY6" fmla="*/ 1170525 h 3104766"/>
              <a:gd name="connsiteX7" fmla="*/ 2753251 w 2753288"/>
              <a:gd name="connsiteY7" fmla="*/ 1836106 h 3104766"/>
              <a:gd name="connsiteX8" fmla="*/ 2423950 w 2753288"/>
              <a:gd name="connsiteY8" fmla="*/ 2694786 h 3104766"/>
              <a:gd name="connsiteX9" fmla="*/ 1721722 w 2753288"/>
              <a:gd name="connsiteY9" fmla="*/ 3048970 h 3104766"/>
              <a:gd name="connsiteX0" fmla="*/ 1721722 w 2753288"/>
              <a:gd name="connsiteY0" fmla="*/ 3048970 h 3104764"/>
              <a:gd name="connsiteX1" fmla="*/ 633527 w 2753288"/>
              <a:gd name="connsiteY1" fmla="*/ 2986647 h 3104764"/>
              <a:gd name="connsiteX2" fmla="*/ 196763 w 2753288"/>
              <a:gd name="connsiteY2" fmla="*/ 1950140 h 3104764"/>
              <a:gd name="connsiteX3" fmla="*/ 0 w 2753288"/>
              <a:gd name="connsiteY3" fmla="*/ 452685 h 3104764"/>
              <a:gd name="connsiteX4" fmla="*/ 1434392 w 2753288"/>
              <a:gd name="connsiteY4" fmla="*/ 1601965 h 3104764"/>
              <a:gd name="connsiteX5" fmla="*/ 2300667 w 2753288"/>
              <a:gd name="connsiteY5" fmla="*/ 0 h 3104764"/>
              <a:gd name="connsiteX6" fmla="*/ 2681366 w 2753288"/>
              <a:gd name="connsiteY6" fmla="*/ 1170525 h 3104764"/>
              <a:gd name="connsiteX7" fmla="*/ 2753251 w 2753288"/>
              <a:gd name="connsiteY7" fmla="*/ 1836106 h 3104764"/>
              <a:gd name="connsiteX8" fmla="*/ 2423950 w 2753288"/>
              <a:gd name="connsiteY8" fmla="*/ 2694786 h 3104764"/>
              <a:gd name="connsiteX9" fmla="*/ 1721722 w 2753288"/>
              <a:gd name="connsiteY9" fmla="*/ 3048970 h 3104764"/>
              <a:gd name="connsiteX0" fmla="*/ 1832144 w 2863710"/>
              <a:gd name="connsiteY0" fmla="*/ 3048970 h 3104766"/>
              <a:gd name="connsiteX1" fmla="*/ 743949 w 2863710"/>
              <a:gd name="connsiteY1" fmla="*/ 2986647 h 3104766"/>
              <a:gd name="connsiteX2" fmla="*/ 307185 w 2863710"/>
              <a:gd name="connsiteY2" fmla="*/ 1950140 h 3104766"/>
              <a:gd name="connsiteX3" fmla="*/ 121564 w 2863710"/>
              <a:gd name="connsiteY3" fmla="*/ 662147 h 3104766"/>
              <a:gd name="connsiteX4" fmla="*/ 110422 w 2863710"/>
              <a:gd name="connsiteY4" fmla="*/ 452685 h 3104766"/>
              <a:gd name="connsiteX5" fmla="*/ 1544814 w 2863710"/>
              <a:gd name="connsiteY5" fmla="*/ 1601965 h 3104766"/>
              <a:gd name="connsiteX6" fmla="*/ 2411089 w 2863710"/>
              <a:gd name="connsiteY6" fmla="*/ 0 h 3104766"/>
              <a:gd name="connsiteX7" fmla="*/ 2791788 w 2863710"/>
              <a:gd name="connsiteY7" fmla="*/ 1170525 h 3104766"/>
              <a:gd name="connsiteX8" fmla="*/ 2863673 w 2863710"/>
              <a:gd name="connsiteY8" fmla="*/ 1836106 h 3104766"/>
              <a:gd name="connsiteX9" fmla="*/ 2534372 w 2863710"/>
              <a:gd name="connsiteY9" fmla="*/ 2694786 h 3104766"/>
              <a:gd name="connsiteX10" fmla="*/ 1832144 w 2863710"/>
              <a:gd name="connsiteY10" fmla="*/ 3048970 h 3104766"/>
              <a:gd name="connsiteX0" fmla="*/ 1723370 w 2754936"/>
              <a:gd name="connsiteY0" fmla="*/ 3048970 h 3104764"/>
              <a:gd name="connsiteX1" fmla="*/ 635175 w 2754936"/>
              <a:gd name="connsiteY1" fmla="*/ 2986647 h 3104764"/>
              <a:gd name="connsiteX2" fmla="*/ 198411 w 2754936"/>
              <a:gd name="connsiteY2" fmla="*/ 1950140 h 3104764"/>
              <a:gd name="connsiteX3" fmla="*/ 12790 w 2754936"/>
              <a:gd name="connsiteY3" fmla="*/ 662147 h 3104764"/>
              <a:gd name="connsiteX4" fmla="*/ 234272 w 2754936"/>
              <a:gd name="connsiteY4" fmla="*/ 575239 h 3104764"/>
              <a:gd name="connsiteX5" fmla="*/ 1436040 w 2754936"/>
              <a:gd name="connsiteY5" fmla="*/ 1601965 h 3104764"/>
              <a:gd name="connsiteX6" fmla="*/ 2302315 w 2754936"/>
              <a:gd name="connsiteY6" fmla="*/ 0 h 3104764"/>
              <a:gd name="connsiteX7" fmla="*/ 2683014 w 2754936"/>
              <a:gd name="connsiteY7" fmla="*/ 1170525 h 3104764"/>
              <a:gd name="connsiteX8" fmla="*/ 2754899 w 2754936"/>
              <a:gd name="connsiteY8" fmla="*/ 1836106 h 3104764"/>
              <a:gd name="connsiteX9" fmla="*/ 2425598 w 2754936"/>
              <a:gd name="connsiteY9" fmla="*/ 2694786 h 3104764"/>
              <a:gd name="connsiteX10" fmla="*/ 1723370 w 2754936"/>
              <a:gd name="connsiteY10" fmla="*/ 3048970 h 3104764"/>
              <a:gd name="connsiteX0" fmla="*/ 1723813 w 2755379"/>
              <a:gd name="connsiteY0" fmla="*/ 3048970 h 3104766"/>
              <a:gd name="connsiteX1" fmla="*/ 635618 w 2755379"/>
              <a:gd name="connsiteY1" fmla="*/ 2986647 h 3104766"/>
              <a:gd name="connsiteX2" fmla="*/ 198854 w 2755379"/>
              <a:gd name="connsiteY2" fmla="*/ 1950140 h 3104766"/>
              <a:gd name="connsiteX3" fmla="*/ 13233 w 2755379"/>
              <a:gd name="connsiteY3" fmla="*/ 662147 h 3104766"/>
              <a:gd name="connsiteX4" fmla="*/ 234715 w 2755379"/>
              <a:gd name="connsiteY4" fmla="*/ 575239 h 3104766"/>
              <a:gd name="connsiteX5" fmla="*/ 1436483 w 2755379"/>
              <a:gd name="connsiteY5" fmla="*/ 1601965 h 3104766"/>
              <a:gd name="connsiteX6" fmla="*/ 2302758 w 2755379"/>
              <a:gd name="connsiteY6" fmla="*/ 0 h 3104766"/>
              <a:gd name="connsiteX7" fmla="*/ 2683457 w 2755379"/>
              <a:gd name="connsiteY7" fmla="*/ 1170525 h 3104766"/>
              <a:gd name="connsiteX8" fmla="*/ 2755342 w 2755379"/>
              <a:gd name="connsiteY8" fmla="*/ 1836106 h 3104766"/>
              <a:gd name="connsiteX9" fmla="*/ 2426041 w 2755379"/>
              <a:gd name="connsiteY9" fmla="*/ 2694786 h 3104766"/>
              <a:gd name="connsiteX10" fmla="*/ 1723813 w 2755379"/>
              <a:gd name="connsiteY10" fmla="*/ 3048970 h 3104766"/>
              <a:gd name="connsiteX0" fmla="*/ 1723813 w 2755379"/>
              <a:gd name="connsiteY0" fmla="*/ 3048970 h 3104764"/>
              <a:gd name="connsiteX1" fmla="*/ 635618 w 2755379"/>
              <a:gd name="connsiteY1" fmla="*/ 2986647 h 3104764"/>
              <a:gd name="connsiteX2" fmla="*/ 198854 w 2755379"/>
              <a:gd name="connsiteY2" fmla="*/ 1950140 h 3104764"/>
              <a:gd name="connsiteX3" fmla="*/ 13233 w 2755379"/>
              <a:gd name="connsiteY3" fmla="*/ 662147 h 3104764"/>
              <a:gd name="connsiteX4" fmla="*/ 234715 w 2755379"/>
              <a:gd name="connsiteY4" fmla="*/ 575239 h 3104764"/>
              <a:gd name="connsiteX5" fmla="*/ 1436483 w 2755379"/>
              <a:gd name="connsiteY5" fmla="*/ 1601965 h 3104764"/>
              <a:gd name="connsiteX6" fmla="*/ 2302758 w 2755379"/>
              <a:gd name="connsiteY6" fmla="*/ 0 h 3104764"/>
              <a:gd name="connsiteX7" fmla="*/ 2683457 w 2755379"/>
              <a:gd name="connsiteY7" fmla="*/ 1170525 h 3104764"/>
              <a:gd name="connsiteX8" fmla="*/ 2755342 w 2755379"/>
              <a:gd name="connsiteY8" fmla="*/ 1836106 h 3104764"/>
              <a:gd name="connsiteX9" fmla="*/ 2426041 w 2755379"/>
              <a:gd name="connsiteY9" fmla="*/ 2694786 h 3104764"/>
              <a:gd name="connsiteX10" fmla="*/ 1723813 w 2755379"/>
              <a:gd name="connsiteY10" fmla="*/ 3048970 h 3104764"/>
              <a:gd name="connsiteX0" fmla="*/ 1733901 w 2765467"/>
              <a:gd name="connsiteY0" fmla="*/ 3048970 h 3104766"/>
              <a:gd name="connsiteX1" fmla="*/ 645706 w 2765467"/>
              <a:gd name="connsiteY1" fmla="*/ 2986647 h 3104766"/>
              <a:gd name="connsiteX2" fmla="*/ 208942 w 2765467"/>
              <a:gd name="connsiteY2" fmla="*/ 1950140 h 3104766"/>
              <a:gd name="connsiteX3" fmla="*/ 23321 w 2765467"/>
              <a:gd name="connsiteY3" fmla="*/ 662147 h 3104766"/>
              <a:gd name="connsiteX4" fmla="*/ 197107 w 2765467"/>
              <a:gd name="connsiteY4" fmla="*/ 568171 h 3104766"/>
              <a:gd name="connsiteX5" fmla="*/ 1446571 w 2765467"/>
              <a:gd name="connsiteY5" fmla="*/ 1601965 h 3104766"/>
              <a:gd name="connsiteX6" fmla="*/ 2312846 w 2765467"/>
              <a:gd name="connsiteY6" fmla="*/ 0 h 3104766"/>
              <a:gd name="connsiteX7" fmla="*/ 2693545 w 2765467"/>
              <a:gd name="connsiteY7" fmla="*/ 1170525 h 3104766"/>
              <a:gd name="connsiteX8" fmla="*/ 2765430 w 2765467"/>
              <a:gd name="connsiteY8" fmla="*/ 1836106 h 3104766"/>
              <a:gd name="connsiteX9" fmla="*/ 2436129 w 2765467"/>
              <a:gd name="connsiteY9" fmla="*/ 2694786 h 3104766"/>
              <a:gd name="connsiteX10" fmla="*/ 1733901 w 2765467"/>
              <a:gd name="connsiteY10" fmla="*/ 3048970 h 3104766"/>
              <a:gd name="connsiteX0" fmla="*/ 1724485 w 2756051"/>
              <a:gd name="connsiteY0" fmla="*/ 3048970 h 3104764"/>
              <a:gd name="connsiteX1" fmla="*/ 636290 w 2756051"/>
              <a:gd name="connsiteY1" fmla="*/ 2986647 h 3104764"/>
              <a:gd name="connsiteX2" fmla="*/ 199526 w 2756051"/>
              <a:gd name="connsiteY2" fmla="*/ 1950140 h 3104764"/>
              <a:gd name="connsiteX3" fmla="*/ 13905 w 2756051"/>
              <a:gd name="connsiteY3" fmla="*/ 662147 h 3104764"/>
              <a:gd name="connsiteX4" fmla="*/ 187691 w 2756051"/>
              <a:gd name="connsiteY4" fmla="*/ 568171 h 3104764"/>
              <a:gd name="connsiteX5" fmla="*/ 1437155 w 2756051"/>
              <a:gd name="connsiteY5" fmla="*/ 1601965 h 3104764"/>
              <a:gd name="connsiteX6" fmla="*/ 2303430 w 2756051"/>
              <a:gd name="connsiteY6" fmla="*/ 0 h 3104764"/>
              <a:gd name="connsiteX7" fmla="*/ 2684129 w 2756051"/>
              <a:gd name="connsiteY7" fmla="*/ 1170525 h 3104764"/>
              <a:gd name="connsiteX8" fmla="*/ 2756014 w 2756051"/>
              <a:gd name="connsiteY8" fmla="*/ 1836106 h 3104764"/>
              <a:gd name="connsiteX9" fmla="*/ 2426713 w 2756051"/>
              <a:gd name="connsiteY9" fmla="*/ 2694786 h 3104764"/>
              <a:gd name="connsiteX10" fmla="*/ 1724485 w 2756051"/>
              <a:gd name="connsiteY10" fmla="*/ 3048970 h 3104764"/>
              <a:gd name="connsiteX0" fmla="*/ 1724485 w 2756051"/>
              <a:gd name="connsiteY0" fmla="*/ 3048970 h 3104764"/>
              <a:gd name="connsiteX1" fmla="*/ 636290 w 2756051"/>
              <a:gd name="connsiteY1" fmla="*/ 2986647 h 3104764"/>
              <a:gd name="connsiteX2" fmla="*/ 199526 w 2756051"/>
              <a:gd name="connsiteY2" fmla="*/ 1950140 h 3104764"/>
              <a:gd name="connsiteX3" fmla="*/ 13905 w 2756051"/>
              <a:gd name="connsiteY3" fmla="*/ 662147 h 3104764"/>
              <a:gd name="connsiteX4" fmla="*/ 187691 w 2756051"/>
              <a:gd name="connsiteY4" fmla="*/ 568171 h 3104764"/>
              <a:gd name="connsiteX5" fmla="*/ 1466857 w 2756051"/>
              <a:gd name="connsiteY5" fmla="*/ 1895688 h 3104764"/>
              <a:gd name="connsiteX6" fmla="*/ 2303430 w 2756051"/>
              <a:gd name="connsiteY6" fmla="*/ 0 h 3104764"/>
              <a:gd name="connsiteX7" fmla="*/ 2684129 w 2756051"/>
              <a:gd name="connsiteY7" fmla="*/ 1170525 h 3104764"/>
              <a:gd name="connsiteX8" fmla="*/ 2756014 w 2756051"/>
              <a:gd name="connsiteY8" fmla="*/ 1836106 h 3104764"/>
              <a:gd name="connsiteX9" fmla="*/ 2426713 w 2756051"/>
              <a:gd name="connsiteY9" fmla="*/ 2694786 h 3104764"/>
              <a:gd name="connsiteX10" fmla="*/ 1724485 w 2756051"/>
              <a:gd name="connsiteY10" fmla="*/ 3048970 h 310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56051" h="3104764">
                <a:moveTo>
                  <a:pt x="1724485" y="3048970"/>
                </a:moveTo>
                <a:cubicBezTo>
                  <a:pt x="1426081" y="3097614"/>
                  <a:pt x="890450" y="3169785"/>
                  <a:pt x="636290" y="2986647"/>
                </a:cubicBezTo>
                <a:cubicBezTo>
                  <a:pt x="382130" y="2803509"/>
                  <a:pt x="304348" y="2347624"/>
                  <a:pt x="199526" y="1950140"/>
                </a:cubicBezTo>
                <a:cubicBezTo>
                  <a:pt x="94704" y="1552656"/>
                  <a:pt x="46699" y="911723"/>
                  <a:pt x="13905" y="662147"/>
                </a:cubicBezTo>
                <a:cubicBezTo>
                  <a:pt x="-18889" y="412571"/>
                  <a:pt x="-5767" y="466901"/>
                  <a:pt x="187691" y="568171"/>
                </a:cubicBezTo>
                <a:cubicBezTo>
                  <a:pt x="426385" y="718543"/>
                  <a:pt x="966028" y="1274493"/>
                  <a:pt x="1466857" y="1895688"/>
                </a:cubicBezTo>
                <a:cubicBezTo>
                  <a:pt x="1695003" y="1589952"/>
                  <a:pt x="2238101" y="85449"/>
                  <a:pt x="2303430" y="0"/>
                </a:cubicBezTo>
                <a:cubicBezTo>
                  <a:pt x="2464274" y="367081"/>
                  <a:pt x="2638530" y="907149"/>
                  <a:pt x="2684129" y="1170525"/>
                </a:cubicBezTo>
                <a:lnTo>
                  <a:pt x="2756014" y="1836106"/>
                </a:lnTo>
                <a:cubicBezTo>
                  <a:pt x="2758138" y="2311745"/>
                  <a:pt x="2669555" y="2417589"/>
                  <a:pt x="2426713" y="2694786"/>
                </a:cubicBezTo>
                <a:cubicBezTo>
                  <a:pt x="2254164" y="2847789"/>
                  <a:pt x="2022889" y="3000327"/>
                  <a:pt x="1724485" y="304897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12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CCD96-24EE-C13E-FFA8-BC63D23F6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Nothing</a:t>
            </a:r>
          </a:p>
        </p:txBody>
      </p:sp>
      <p:pic>
        <p:nvPicPr>
          <p:cNvPr id="5" name="Picture 4" descr="Calculator and maths tools on a surface">
            <a:extLst>
              <a:ext uri="{FF2B5EF4-FFF2-40B4-BE49-F238E27FC236}">
                <a16:creationId xmlns:a16="http://schemas.microsoft.com/office/drawing/2014/main" id="{72F0F92E-5B05-B88A-8123-E0871C6B4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96" r="34873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5DFB3-6FC9-9985-A2D4-E73911DAF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/>
              <a:t>It’s all there! We have all the tools we need to learn a language</a:t>
            </a:r>
          </a:p>
          <a:p>
            <a:r>
              <a:rPr lang="en-US" sz="2200"/>
              <a:t>Many have taught themselves using free tools on internet</a:t>
            </a:r>
          </a:p>
          <a:p>
            <a:r>
              <a:rPr lang="en-US" sz="2200"/>
              <a:t>But there’s a problem</a:t>
            </a:r>
          </a:p>
        </p:txBody>
      </p:sp>
    </p:spTree>
    <p:extLst>
      <p:ext uri="{BB962C8B-B14F-4D97-AF65-F5344CB8AC3E}">
        <p14:creationId xmlns:p14="http://schemas.microsoft.com/office/powerpoint/2010/main" val="334207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7C88-E598-2FAA-4B39-A0ED2489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integrated solution.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D3157E-359A-4CAE-7C4C-DC0060CF42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6761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385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3D211BB-76E1-47BD-8A89-7E47A776CA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B57D871-0B56-4E27-B387-08829AEF51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EA3F40F-5741-4D61-8008-05686C3AA9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7C88-E598-2FAA-4B39-A0ED2489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>
                <a:cs typeface="Calibri"/>
              </a:rPr>
              <a:t>Even if you </a:t>
            </a:r>
            <a:r>
              <a:rPr lang="en-US" sz="2400" i="1">
                <a:cs typeface="Calibri"/>
              </a:rPr>
              <a:t>think</a:t>
            </a:r>
            <a:r>
              <a:rPr lang="en-US" sz="2400">
                <a:cs typeface="Calibri"/>
              </a:rPr>
              <a:t> you know what you need to do, 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it's too common to: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7BC41B-E510-E95A-D1FB-0D3FDE7C90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23316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623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AE0222-AA18-417A-BBC2-38520E0F38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45AE0222-AA18-417A-BBC2-38520E0F38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2BCA1E7-4E3A-41C8-9779-49701895FE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12BCA1E7-4E3A-41C8-9779-49701895FE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DAA23E-29B0-4B38-9629-B6B026D032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B6DAA23E-29B0-4B38-9629-B6B026D032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7C97B60-B628-4747-A8AF-F0B9FA2A16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C7C97B60-B628-4747-A8AF-F0B9FA2A16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14EBF32-FBDE-4A4C-9BAF-5CD2F6EF31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414EBF32-FBDE-4A4C-9BAF-5CD2F6EF31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0867443-3766-483E-8557-4739F00624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80867443-3766-483E-8557-4739F00624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63C1F321-BB96-4700-B3CE-1A615606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A1AD64-F15F-417D-956C-B2C211FC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1" y="0"/>
            <a:ext cx="6064235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5F3C79B0-E0DE-407E-B550-3FDEB67B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A1A2DFA8-F321-4204-9B31-A3713BC65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2AD356-01CA-6625-9C99-AC2C3E28E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8" y="841664"/>
            <a:ext cx="4874661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What's the fix?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4B15F-5E5C-FEC2-3056-B8CCF1885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4687" y="841664"/>
            <a:ext cx="4867605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tx2"/>
                </a:solidFill>
              </a:rPr>
              <a:t>Let's ask Peter Drucker.</a:t>
            </a:r>
            <a:endParaRPr lang="en-US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1070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rocess Excellence Network">
            <a:extLst>
              <a:ext uri="{FF2B5EF4-FFF2-40B4-BE49-F238E27FC236}">
                <a16:creationId xmlns:a16="http://schemas.microsoft.com/office/drawing/2014/main" id="{235C6AD4-A3D3-745A-704E-8531AA3639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96" t="4762" r="7128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"What gets measured gets managed."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Peter Drucker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63C1F321-BB96-4700-B3CE-1A615606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A1AD64-F15F-417D-956C-B2C211FC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1" y="0"/>
            <a:ext cx="6064235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5F3C79B0-E0DE-407E-B550-3FDEB67B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A1A2DFA8-F321-4204-9B31-A3713BC65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2AD356-01CA-6625-9C99-AC2C3E28E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8" y="841664"/>
            <a:ext cx="4874661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Wait a second...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4B15F-5E5C-FEC2-3056-B8CCF1885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4687" y="841664"/>
            <a:ext cx="4867605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That's not the full quote</a:t>
            </a:r>
          </a:p>
        </p:txBody>
      </p:sp>
    </p:spTree>
    <p:extLst>
      <p:ext uri="{BB962C8B-B14F-4D97-AF65-F5344CB8AC3E}">
        <p14:creationId xmlns:p14="http://schemas.microsoft.com/office/powerpoint/2010/main" val="644016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rocess Excellence Network">
            <a:extLst>
              <a:ext uri="{FF2B5EF4-FFF2-40B4-BE49-F238E27FC236}">
                <a16:creationId xmlns:a16="http://schemas.microsoft.com/office/drawing/2014/main" id="{235C6AD4-A3D3-745A-704E-8531AA3639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896" t="4762" r="7128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  <a:ea typeface="+mj-lt"/>
                <a:cs typeface="+mj-lt"/>
              </a:rPr>
              <a:t>"What gets measured gets managed — even when it's pointless to measure and manage it, and even if it harms the purpose of the organization to do so."</a:t>
            </a:r>
            <a:endParaRPr lang="en-US" sz="32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Peter Drucker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220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B5356BB7-6395-86FE-8C79-4D9B51A03E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514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2AD356-01CA-6625-9C99-AC2C3E28E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So we need...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4B15F-5E5C-FEC2-3056-B8CCF1885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048" y="4599432"/>
            <a:ext cx="9144000" cy="153619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 algn="ctr">
              <a:buNone/>
            </a:pPr>
            <a:r>
              <a:rPr lang="en-US" sz="2400">
                <a:solidFill>
                  <a:schemeClr val="bg1"/>
                </a:solidFill>
              </a:rPr>
              <a:t>something that measures/rewards</a:t>
            </a:r>
          </a:p>
          <a:p>
            <a:pPr marL="0" indent="0" algn="ctr">
              <a:buNone/>
            </a:pPr>
            <a:r>
              <a:rPr lang="en-US" sz="4000">
                <a:solidFill>
                  <a:schemeClr val="bg1"/>
                </a:solidFill>
              </a:rPr>
              <a:t>the RIGHT things</a:t>
            </a:r>
          </a:p>
          <a:p>
            <a:pPr marL="0" indent="0" algn="ctr">
              <a:buNone/>
            </a:pPr>
            <a:r>
              <a:rPr lang="en-US" sz="2400">
                <a:solidFill>
                  <a:schemeClr val="bg1"/>
                </a:solidFill>
              </a:rPr>
              <a:t>for a language learner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3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6B77E-5B3C-AB24-7AE0-7F3141379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latin typeface="+mj-lt"/>
                <a:ea typeface="+mj-ea"/>
                <a:cs typeface="+mj-cs"/>
              </a:rPr>
              <a:t>The </a:t>
            </a:r>
            <a:r>
              <a:rPr lang="en-US" sz="7200"/>
              <a:t>Solution</a:t>
            </a:r>
            <a:endParaRPr lang="en-US" sz="7200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C81C3-A2C6-A694-283E-AFBD2AD45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3102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AD356-01CA-6625-9C99-AC2C3E28E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MEASURE Your Language Learning</a:t>
            </a:r>
            <a:br>
              <a:rPr lang="en-US"/>
            </a:br>
            <a:r>
              <a:rPr lang="en-US" sz="2000">
                <a:cs typeface="Calibri Light"/>
              </a:rPr>
              <a:t>with Boom</a:t>
            </a:r>
            <a:endParaRPr lang="en-US"/>
          </a:p>
        </p:txBody>
      </p:sp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F756217D-2B0C-C024-DE23-BE42D01D7AF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877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E114EFD2-4080-4359-909C-5B3DBE6B9A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B9617799-4053-4908-9F25-4FB06C29DE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EE141DF8-8759-4B00-ACD0-114F30E24C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DBBDD34E-1260-48FC-84EA-A8F490C55F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625FFD42-1602-41A1-874C-571B8AC103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3D415C12-F3D6-4350-A98C-1E817EAE37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64E4C231-D8AD-4E6D-8040-B13DDBAC7D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EE9178EB-8955-4D98-9645-9E9715F40F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BB2C9251-9F5A-4D36-9D3A-7DD9DCF849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3" grpId="0" uiExpand="1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64CB5-8AC9-B2B1-D6E3-43584BD23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You know what you want to do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D0939A68-B891-89D5-BCA1-B917EE140B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551697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793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6235DEB0-4BB6-4814-9E90-3999CA3EF5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06D2ED0E-4F1B-4106-9660-D07A02305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2693233F-4B12-4B49-9378-CD4CA1342F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7F428889-F305-4057-9743-D781AFD773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659B6BD9-ECE3-400E-8984-18D53DBF4B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BEAFA91F-565B-49E7-AFA4-044200D97C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9667F118-5DE0-4522-9914-D85350ADB6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3AF153CB-22BD-4756-815F-DF8C520245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CE39D19E-599D-4B9D-BA51-6464828E02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08B2-CAB9-9D72-DA6B-BA89AA3C0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Past: Logging</a:t>
            </a:r>
            <a:endParaRPr lang="en-US"/>
          </a:p>
        </p:txBody>
      </p:sp>
      <p:graphicFrame>
        <p:nvGraphicFramePr>
          <p:cNvPr id="1028" name="Content Placeholder 2">
            <a:extLst>
              <a:ext uri="{FF2B5EF4-FFF2-40B4-BE49-F238E27FC236}">
                <a16:creationId xmlns:a16="http://schemas.microsoft.com/office/drawing/2014/main" id="{688ED010-96C9-6730-C9A9-7202B1B0FF4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Time record - Free Tools and utensils icons">
            <a:extLst>
              <a:ext uri="{FF2B5EF4-FFF2-40B4-BE49-F238E27FC236}">
                <a16:creationId xmlns:a16="http://schemas.microsoft.com/office/drawing/2014/main" id="{9C2330BC-DDE7-09F9-38BE-A16552BBC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584" y="169409"/>
            <a:ext cx="1656216" cy="165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28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graphicEl>
                                              <a:dgm id="{29F7F512-631F-42E1-B817-3A149617C8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>
                                            <p:graphicEl>
                                              <a:dgm id="{29F7F512-631F-42E1-B817-3A149617C8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graphicEl>
                                              <a:dgm id="{F2DBF9BA-A8CE-4311-8281-016CA6AB1E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>
                                            <p:graphicEl>
                                              <a:dgm id="{F2DBF9BA-A8CE-4311-8281-016CA6AB1E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graphicEl>
                                              <a:dgm id="{F8A91CA7-2FCD-493C-B520-666ADF80D1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>
                                            <p:graphicEl>
                                              <a:dgm id="{F8A91CA7-2FCD-493C-B520-666ADF80D1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graphicEl>
                                              <a:dgm id="{7E8D903D-0E8F-4468-80F7-826400AF04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>
                                            <p:graphicEl>
                                              <a:dgm id="{7E8D903D-0E8F-4468-80F7-826400AF04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graphicEl>
                                              <a:dgm id="{3735D105-CE3C-4BF8-882A-46087057B6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8">
                                            <p:graphicEl>
                                              <a:dgm id="{3735D105-CE3C-4BF8-882A-46087057B6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graphicEl>
                                              <a:dgm id="{6F7BC1AE-660A-441E-BE1D-42CA5E233A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8">
                                            <p:graphicEl>
                                              <a:dgm id="{6F7BC1AE-660A-441E-BE1D-42CA5E233A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graphicEl>
                                              <a:dgm id="{80D2E8BB-77C3-4021-914C-8A63FBC4B2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8">
                                            <p:graphicEl>
                                              <a:dgm id="{80D2E8BB-77C3-4021-914C-8A63FBC4B2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graphicEl>
                                              <a:dgm id="{B22DC540-17DB-4EB9-A7A4-7806A59FE3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8">
                                            <p:graphicEl>
                                              <a:dgm id="{B22DC540-17DB-4EB9-A7A4-7806A59FE3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28" grpId="0">
        <p:bldSub>
          <a:bldDgm bld="on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mputer screen with graphics on it&#10;&#10;Description automatically generated">
            <a:extLst>
              <a:ext uri="{FF2B5EF4-FFF2-40B4-BE49-F238E27FC236}">
                <a16:creationId xmlns:a16="http://schemas.microsoft.com/office/drawing/2014/main" id="{5985D89A-0C14-0338-5BE3-4AC1C5731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9" r="5995"/>
          <a:stretch/>
        </p:blipFill>
        <p:spPr>
          <a:xfrm>
            <a:off x="7975547" y="2109019"/>
            <a:ext cx="2343930" cy="2639961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008B2-CAB9-9D72-DA6B-BA89AA3C0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>
                <a:cs typeface="Calibri Light"/>
              </a:rPr>
              <a:t>Present: Status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85B9-FF10-6F94-FFED-581214715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319" y="2390189"/>
            <a:ext cx="4659756" cy="28137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cs typeface="Calibri"/>
              </a:rPr>
              <a:t>Streak: how many days in a row</a:t>
            </a:r>
          </a:p>
          <a:p>
            <a:r>
              <a:rPr lang="en-US">
                <a:cs typeface="Calibri"/>
              </a:rPr>
              <a:t>Stats: Cumulative activity for each, estimated skill level</a:t>
            </a:r>
          </a:p>
          <a:p>
            <a:pPr lvl="1"/>
            <a:r>
              <a:rPr lang="en-US" sz="2800">
                <a:cs typeface="Calibri"/>
              </a:rPr>
              <a:t>Reading, writing, speaking, listening</a:t>
            </a:r>
          </a:p>
        </p:txBody>
      </p:sp>
      <p:pic>
        <p:nvPicPr>
          <p:cNvPr id="2050" name="Picture 2" descr="🔥 Fire Emoji, Flame Emoji">
            <a:extLst>
              <a:ext uri="{FF2B5EF4-FFF2-40B4-BE49-F238E27FC236}">
                <a16:creationId xmlns:a16="http://schemas.microsoft.com/office/drawing/2014/main" id="{4F930B8F-FBC9-154B-C637-F15D99B0B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33" y="2247114"/>
            <a:ext cx="734786" cy="73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📈 Chart Increasing Emoji, Growth Emoji">
            <a:extLst>
              <a:ext uri="{FF2B5EF4-FFF2-40B4-BE49-F238E27FC236}">
                <a16:creationId xmlns:a16="http://schemas.microsoft.com/office/drawing/2014/main" id="{17913384-8567-4572-9630-452FE3B86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53" t="2382" r="24905" b="2108"/>
          <a:stretch/>
        </p:blipFill>
        <p:spPr bwMode="auto">
          <a:xfrm>
            <a:off x="569762" y="3307204"/>
            <a:ext cx="588327" cy="58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03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008B2-CAB9-9D72-DA6B-BA89AA3C0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534" y="762001"/>
            <a:ext cx="5401387" cy="1708244"/>
          </a:xfrm>
        </p:spPr>
        <p:txBody>
          <a:bodyPr anchor="ctr">
            <a:normAutofit/>
          </a:bodyPr>
          <a:lstStyle/>
          <a:p>
            <a:r>
              <a:rPr lang="en-US" sz="4000">
                <a:cs typeface="Calibri Light"/>
              </a:rPr>
              <a:t>Future: Goals</a:t>
            </a:r>
            <a:endParaRPr lang="en-US" sz="4000"/>
          </a:p>
        </p:txBody>
      </p:sp>
      <p:pic>
        <p:nvPicPr>
          <p:cNvPr id="4" name="Picture 3" descr="A football ball in a goal&#10;&#10;Description automatically generated">
            <a:extLst>
              <a:ext uri="{FF2B5EF4-FFF2-40B4-BE49-F238E27FC236}">
                <a16:creationId xmlns:a16="http://schemas.microsoft.com/office/drawing/2014/main" id="{4EFEFAF4-6961-C112-8353-30707803F2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41" r="21225" b="-2"/>
          <a:stretch/>
        </p:blipFill>
        <p:spPr>
          <a:xfrm>
            <a:off x="353981" y="700548"/>
            <a:ext cx="4850572" cy="545690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85B9-FF10-6F94-FFED-581214715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6619" y="2470245"/>
            <a:ext cx="5193302" cy="3769835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>
                <a:cs typeface="Calibri"/>
              </a:rPr>
              <a:t>Which skill area? </a:t>
            </a:r>
          </a:p>
          <a:p>
            <a:pPr lvl="1"/>
            <a:r>
              <a:rPr lang="en-US">
                <a:cs typeface="Calibri"/>
              </a:rPr>
              <a:t>Reading/speaking/listening/writing</a:t>
            </a:r>
          </a:p>
          <a:p>
            <a:r>
              <a:rPr lang="en-US">
                <a:cs typeface="Calibri"/>
              </a:rPr>
              <a:t>How do you know you're done?</a:t>
            </a:r>
          </a:p>
          <a:p>
            <a:pPr lvl="1"/>
            <a:r>
              <a:rPr lang="en-US" sz="2800">
                <a:cs typeface="Calibri"/>
              </a:rPr>
              <a:t>I can hold a convo for N minutes</a:t>
            </a:r>
          </a:p>
          <a:p>
            <a:r>
              <a:rPr lang="en-US">
                <a:cs typeface="Calibri"/>
              </a:rPr>
              <a:t>What do you have to do to get there? (COMMIT)</a:t>
            </a:r>
          </a:p>
          <a:p>
            <a:pPr lvl="1"/>
            <a:r>
              <a:rPr lang="en-US" sz="2800">
                <a:cs typeface="Calibri"/>
              </a:rPr>
              <a:t>Work on skill X for Y min/day</a:t>
            </a:r>
          </a:p>
          <a:p>
            <a:pPr lvl="1"/>
            <a:r>
              <a:rPr lang="en-US" sz="2800">
                <a:cs typeface="Calibri"/>
              </a:rPr>
              <a:t>When ready, set up a call by N</a:t>
            </a:r>
          </a:p>
        </p:txBody>
      </p:sp>
    </p:spTree>
    <p:extLst>
      <p:ext uri="{BB962C8B-B14F-4D97-AF65-F5344CB8AC3E}">
        <p14:creationId xmlns:p14="http://schemas.microsoft.com/office/powerpoint/2010/main" val="207223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1DA7D-6DA8-8A65-87D5-188F46DCD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Minimum Viable Product</a:t>
            </a:r>
            <a:endParaRPr lang="en-US" sz="5400">
              <a:cs typeface="Calibri Light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C0E47-9165-C57F-3EB4-53A5901F4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cs typeface="Calibri"/>
              </a:rPr>
              <a:t>What's the smallest number of features that can make this useful?</a:t>
            </a:r>
          </a:p>
          <a:p>
            <a:pPr lvl="1"/>
            <a:r>
              <a:rPr lang="en-US" sz="2200">
                <a:cs typeface="Calibri"/>
              </a:rPr>
              <a:t>User accounts</a:t>
            </a:r>
          </a:p>
          <a:p>
            <a:pPr lvl="2"/>
            <a:r>
              <a:rPr lang="en-US" sz="2200">
                <a:cs typeface="Calibri"/>
              </a:rPr>
              <a:t>Login/logout/register</a:t>
            </a:r>
          </a:p>
          <a:p>
            <a:pPr lvl="1"/>
            <a:r>
              <a:rPr lang="en-US" sz="2200">
                <a:cs typeface="Calibri"/>
              </a:rPr>
              <a:t>Logging</a:t>
            </a:r>
          </a:p>
          <a:p>
            <a:pPr lvl="2"/>
            <a:r>
              <a:rPr lang="en-US" sz="2200">
                <a:cs typeface="Calibri"/>
              </a:rPr>
              <a:t>Can add activity, select skill area/category, add note – Activity CRUD</a:t>
            </a:r>
          </a:p>
          <a:p>
            <a:pPr lvl="1"/>
            <a:r>
              <a:rPr lang="en-US" sz="2200">
                <a:cs typeface="Calibri"/>
              </a:rPr>
              <a:t>Current</a:t>
            </a:r>
          </a:p>
          <a:p>
            <a:pPr lvl="2"/>
            <a:r>
              <a:rPr lang="en-US" sz="2200">
                <a:cs typeface="Calibri"/>
              </a:rPr>
              <a:t>Show current streak &amp; count for each skill area – Dashboard</a:t>
            </a:r>
          </a:p>
          <a:p>
            <a:pPr lvl="1"/>
            <a:r>
              <a:rPr lang="en-US" sz="2200">
                <a:cs typeface="Calibri"/>
              </a:rPr>
              <a:t>Future</a:t>
            </a:r>
          </a:p>
          <a:p>
            <a:pPr lvl="2"/>
            <a:r>
              <a:rPr lang="en-US" sz="2200">
                <a:cs typeface="Calibri"/>
              </a:rPr>
              <a:t>Can add a goal, describe end state, specify subtasks – Goal CRUD</a:t>
            </a:r>
          </a:p>
        </p:txBody>
      </p:sp>
    </p:spTree>
    <p:extLst>
      <p:ext uri="{BB962C8B-B14F-4D97-AF65-F5344CB8AC3E}">
        <p14:creationId xmlns:p14="http://schemas.microsoft.com/office/powerpoint/2010/main" val="20529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6B77E-5B3C-AB24-7AE0-7F3141379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The Plan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C81C3-A2C6-A694-283E-AFBD2AD45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cs typeface="Calibri"/>
              </a:rPr>
              <a:t>Making It Real</a:t>
            </a:r>
            <a:endParaRPr lang="en-US" sz="2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2120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2" name="Rectangle 3078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4BA7D-8242-C34B-B39F-BC4FB7C6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Monetization Strategy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D3F04-F122-486D-CB47-3B72881AC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Core measurement features: Free</a:t>
            </a:r>
          </a:p>
          <a:p>
            <a:r>
              <a:rPr lang="en-US" sz="2000">
                <a:cs typeface="Calibri"/>
              </a:rPr>
              <a:t>Premium features (3 types):</a:t>
            </a:r>
          </a:p>
          <a:p>
            <a:pPr lvl="1"/>
            <a:r>
              <a:rPr lang="en-US" sz="2000">
                <a:cs typeface="Calibri"/>
              </a:rPr>
              <a:t>Monthly Boom subscription = unlimited access to all Premium Features</a:t>
            </a:r>
          </a:p>
          <a:p>
            <a:pPr lvl="1"/>
            <a:r>
              <a:rPr lang="en-US" sz="2000">
                <a:cs typeface="Calibri"/>
              </a:rPr>
              <a:t>One-time purchase to buy unlimited access to ONE feature</a:t>
            </a:r>
          </a:p>
          <a:p>
            <a:pPr lvl="1"/>
            <a:r>
              <a:rPr lang="en-US" sz="2000">
                <a:cs typeface="Calibri"/>
              </a:rPr>
              <a:t>One-time purchase to buy unlimited access to ALL features (+ future ones?)</a:t>
            </a:r>
          </a:p>
        </p:txBody>
      </p:sp>
      <p:sp>
        <p:nvSpPr>
          <p:cNvPr id="3093" name="Rectangle 3080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4" name="Rectangle 3082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5" name="Rectangle 3084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6" name="Rectangle 3086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Download Money, Icon, Cash. Royalty-Free Vector Graphic - Pixabay">
            <a:extLst>
              <a:ext uri="{FF2B5EF4-FFF2-40B4-BE49-F238E27FC236}">
                <a16:creationId xmlns:a16="http://schemas.microsoft.com/office/drawing/2014/main" id="{9234E1EF-0B0E-0A73-E861-F695277D5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5967" y="1364895"/>
            <a:ext cx="4170530" cy="416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80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0C804-315B-5ED3-E6CB-99A2A5020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 Plan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433C07-B097-C9E5-2BA6-756B1F4CBD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58624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9529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0C804-315B-5ED3-E6CB-99A2A502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71" y="235205"/>
            <a:ext cx="4491821" cy="641487"/>
          </a:xfrm>
        </p:spPr>
        <p:txBody>
          <a:bodyPr anchor="b">
            <a:normAutofit/>
          </a:bodyPr>
          <a:lstStyle/>
          <a:p>
            <a:r>
              <a:rPr lang="en-US" sz="3200"/>
              <a:t>Action Plan: Phase 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BF767-D74C-DBF2-F732-3EB9A5961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1371" y="1126671"/>
            <a:ext cx="6874327" cy="520881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>
                <a:cs typeface="Calibri" panose="020F0502020204030204"/>
              </a:rPr>
              <a:t>Start October 19, Launch November 19</a:t>
            </a:r>
          </a:p>
          <a:p>
            <a:r>
              <a:rPr lang="en-US">
                <a:cs typeface="Calibri" panose="020F0502020204030204"/>
              </a:rPr>
              <a:t>Milestones</a:t>
            </a:r>
          </a:p>
          <a:p>
            <a:pPr lvl="1"/>
            <a:r>
              <a:rPr lang="en-US" sz="2800">
                <a:cs typeface="Calibri" panose="020F0502020204030204"/>
              </a:rPr>
              <a:t>Week 1 (10/26): Account features complete</a:t>
            </a:r>
          </a:p>
          <a:p>
            <a:pPr lvl="1"/>
            <a:r>
              <a:rPr lang="en-US" sz="2800">
                <a:cs typeface="Calibri" panose="020F0502020204030204"/>
              </a:rPr>
              <a:t>Week 2 (11/2): PAST features complete</a:t>
            </a:r>
            <a:endParaRPr lang="en-US" sz="2800"/>
          </a:p>
          <a:p>
            <a:pPr lvl="1"/>
            <a:r>
              <a:rPr lang="en-US" sz="2800">
                <a:cs typeface="Calibri" panose="020F0502020204030204"/>
              </a:rPr>
              <a:t>Week 3 (11/9): PRESENT features complete</a:t>
            </a:r>
          </a:p>
          <a:p>
            <a:pPr lvl="1"/>
            <a:r>
              <a:rPr lang="en-US" sz="2800">
                <a:cs typeface="Calibri" panose="020F0502020204030204"/>
              </a:rPr>
              <a:t>Week 4 (11/16): FUTURE features complete</a:t>
            </a:r>
          </a:p>
          <a:p>
            <a:r>
              <a:rPr lang="en-US">
                <a:cs typeface="Calibri" panose="020F0502020204030204"/>
              </a:rPr>
              <a:t>Task breakdown / tracking: </a:t>
            </a:r>
            <a:r>
              <a:rPr lang="en-US" err="1">
                <a:cs typeface="Calibri" panose="020F0502020204030204"/>
              </a:rPr>
              <a:t>ClickUp</a:t>
            </a:r>
            <a:endParaRPr lang="en-US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When complete: Find first batch of testers (people who NEED to learn a language)</a:t>
            </a:r>
          </a:p>
          <a:p>
            <a:r>
              <a:rPr lang="en-US">
                <a:cs typeface="Calibri" panose="020F0502020204030204"/>
              </a:rPr>
              <a:t>Post weekly update to PageKey YouTube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BDF7EE-2BFD-26BC-0345-7BBFC1E484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89" r="17376" b="-1"/>
          <a:stretch/>
        </p:blipFill>
        <p:spPr>
          <a:xfrm>
            <a:off x="20" y="10"/>
            <a:ext cx="412173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6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0C804-315B-5ED3-E6CB-99A2A502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4475"/>
            <a:ext cx="10515600" cy="1325563"/>
          </a:xfrm>
        </p:spPr>
        <p:txBody>
          <a:bodyPr/>
          <a:lstStyle/>
          <a:p>
            <a:r>
              <a:rPr lang="en-US"/>
              <a:t>Action Plan: Phase 1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2A310AA-099A-21CD-768B-541E368EC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928229"/>
            <a:ext cx="10820400" cy="563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43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0C804-315B-5ED3-E6CB-99A2A502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Weekly Status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BF767-D74C-DBF2-F732-3EB9A5961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cs typeface="Calibri" panose="020F0502020204030204"/>
              </a:rPr>
              <a:t>Demo</a:t>
            </a:r>
          </a:p>
          <a:p>
            <a:r>
              <a:rPr lang="en-US" sz="2200">
                <a:cs typeface="Calibri" panose="020F0502020204030204"/>
              </a:rPr>
              <a:t>Paste Gantt chart</a:t>
            </a:r>
          </a:p>
          <a:p>
            <a:r>
              <a:rPr lang="en-US" sz="2200">
                <a:cs typeface="Calibri" panose="020F0502020204030204"/>
              </a:rPr>
              <a:t>Challenges</a:t>
            </a:r>
          </a:p>
          <a:p>
            <a:r>
              <a:rPr lang="en-US" sz="2200">
                <a:cs typeface="Calibri" panose="020F0502020204030204"/>
              </a:rPr>
              <a:t>Successes</a:t>
            </a:r>
          </a:p>
          <a:p>
            <a:r>
              <a:rPr lang="en-US" sz="2200">
                <a:cs typeface="Calibri" panose="020F0502020204030204"/>
              </a:rPr>
              <a:t>Lessons Learned</a:t>
            </a:r>
          </a:p>
          <a:p>
            <a:endParaRPr lang="en-US" sz="2200">
              <a:cs typeface="Calibri" panose="020F0502020204030204"/>
            </a:endParaRP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16FFC54B-2A58-AC12-315B-F47BDB3213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99" r="9547" b="-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3639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64CB5-8AC9-B2B1-D6E3-43584BD2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 start a new behavior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E8B308C8-3E24-4364-F71C-31192EC3714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164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5B285055-B63D-405C-A558-199AF78462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DE503ACF-9907-4A43-B8FF-F181FC9717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2F866410-116E-4A45-B2DE-846C12DAE7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83A53615-3F4F-4235-8D26-D23D3E0DD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1A524848-4ACD-456E-B671-4D72B7956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894ED9AC-A70C-4DD3-902C-E65047E38A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0C804-315B-5ED3-E6CB-99A2A502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Long Term Plan</a:t>
            </a:r>
          </a:p>
        </p:txBody>
      </p:sp>
      <p:pic>
        <p:nvPicPr>
          <p:cNvPr id="20" name="Picture 19" descr="Calendar on table">
            <a:extLst>
              <a:ext uri="{FF2B5EF4-FFF2-40B4-BE49-F238E27FC236}">
                <a16:creationId xmlns:a16="http://schemas.microsoft.com/office/drawing/2014/main" id="{657C6807-34A7-919F-5266-FC5D1AE5C4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48" r="42014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BF767-D74C-DBF2-F732-3EB9A5961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cs typeface="Calibri" panose="020F0502020204030204"/>
              </a:rPr>
              <a:t>October:</a:t>
            </a:r>
          </a:p>
          <a:p>
            <a:pPr lvl="1"/>
            <a:r>
              <a:rPr lang="en-US" sz="1700">
                <a:cs typeface="Calibri" panose="020F0502020204030204"/>
              </a:rPr>
              <a:t>Develop core features</a:t>
            </a:r>
          </a:p>
          <a:p>
            <a:r>
              <a:rPr lang="en-US" sz="1700">
                <a:cs typeface="Calibri" panose="020F0502020204030204"/>
              </a:rPr>
              <a:t>Nov-Dec:</a:t>
            </a:r>
          </a:p>
          <a:p>
            <a:pPr lvl="1"/>
            <a:r>
              <a:rPr lang="en-US" sz="1700">
                <a:cs typeface="Calibri" panose="020F0502020204030204"/>
              </a:rPr>
              <a:t>Find 5 test users, get feedback on core features</a:t>
            </a:r>
          </a:p>
          <a:p>
            <a:pPr lvl="1"/>
            <a:r>
              <a:rPr lang="en-US" sz="1700">
                <a:cs typeface="Calibri" panose="020F0502020204030204"/>
              </a:rPr>
              <a:t>Add first Premium Feature</a:t>
            </a:r>
          </a:p>
          <a:p>
            <a:pPr lvl="1"/>
            <a:r>
              <a:rPr lang="en-US" sz="1700">
                <a:cs typeface="Calibri" panose="020F0502020204030204"/>
              </a:rPr>
              <a:t>Add purchasing (buy buttons)</a:t>
            </a:r>
          </a:p>
          <a:p>
            <a:r>
              <a:rPr lang="en-US" sz="1700">
                <a:cs typeface="Calibri" panose="020F0502020204030204"/>
              </a:rPr>
              <a:t>2024Q1:</a:t>
            </a:r>
          </a:p>
          <a:p>
            <a:pPr lvl="1"/>
            <a:r>
              <a:rPr lang="en-US" sz="1700">
                <a:cs typeface="Calibri" panose="020F0502020204030204"/>
              </a:rPr>
              <a:t>Find users, improve product, repeat</a:t>
            </a:r>
          </a:p>
          <a:p>
            <a:pPr lvl="1"/>
            <a:r>
              <a:rPr lang="en-US" sz="1700">
                <a:cs typeface="Calibri" panose="020F0502020204030204"/>
              </a:rPr>
              <a:t>Goal: 100 daily active users by 3/31/2024</a:t>
            </a:r>
          </a:p>
          <a:p>
            <a:pPr lvl="1"/>
            <a:r>
              <a:rPr lang="en-US" sz="1700">
                <a:cs typeface="Calibri" panose="020F0502020204030204"/>
              </a:rPr>
              <a:t>Goal: 10 premium users by 3/31/2024</a:t>
            </a:r>
          </a:p>
        </p:txBody>
      </p:sp>
    </p:spTree>
    <p:extLst>
      <p:ext uri="{BB962C8B-B14F-4D97-AF65-F5344CB8AC3E}">
        <p14:creationId xmlns:p14="http://schemas.microsoft.com/office/powerpoint/2010/main" val="291794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82857-6F46-AB40-2A45-C7887583D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Sacrifices </a:t>
            </a:r>
          </a:p>
        </p:txBody>
      </p:sp>
      <p:graphicFrame>
        <p:nvGraphicFramePr>
          <p:cNvPr id="57" name="Content Placeholder 2">
            <a:extLst>
              <a:ext uri="{FF2B5EF4-FFF2-40B4-BE49-F238E27FC236}">
                <a16:creationId xmlns:a16="http://schemas.microsoft.com/office/drawing/2014/main" id="{A6448A3E-85C3-0513-7EB0-AEA2CB26F8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04011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819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11741786-A9D2-4F41-A49E-2104F7F1E2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>
                                            <p:graphicEl>
                                              <a:dgm id="{11741786-A9D2-4F41-A49E-2104F7F1E2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4DCBF2CA-8969-4F6E-9EDB-8F1F09E95E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>
                                            <p:graphicEl>
                                              <a:dgm id="{4DCBF2CA-8969-4F6E-9EDB-8F1F09E95E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695F6389-D268-4208-8AD9-286228CE0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>
                                            <p:graphicEl>
                                              <a:dgm id="{695F6389-D268-4208-8AD9-286228CE07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DECE7C95-7174-4D50-96D9-13F3CA240C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>
                                            <p:graphicEl>
                                              <a:dgm id="{DECE7C95-7174-4D50-96D9-13F3CA240C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36858D12-9F39-41B0-B22C-A9E841C8C3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>
                                            <p:graphicEl>
                                              <a:dgm id="{36858D12-9F39-41B0-B22C-A9E841C8C3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6AE496DC-0C0C-416E-B19D-93A671DE74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>
                                            <p:graphicEl>
                                              <a:dgm id="{6AE496DC-0C0C-416E-B19D-93A671DE74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9520E0EB-8EEC-48A7-855C-0698B899BF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">
                                            <p:graphicEl>
                                              <a:dgm id="{9520E0EB-8EEC-48A7-855C-0698B899BF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D6B48E6B-6DB5-422C-9DF4-C8C7837894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>
                                            <p:graphicEl>
                                              <a:dgm id="{D6B48E6B-6DB5-422C-9DF4-C8C7837894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7" grpId="0" uiExpand="1">
        <p:bldSub>
          <a:bldDgm bld="one"/>
        </p:bldSub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nk and purple swirl&#10;&#10;Description automatically generated">
            <a:extLst>
              <a:ext uri="{FF2B5EF4-FFF2-40B4-BE49-F238E27FC236}">
                <a16:creationId xmlns:a16="http://schemas.microsoft.com/office/drawing/2014/main" id="{1646364E-51CD-85CF-3E97-C3283AFCAB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547" b="161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BDAB409-E4D5-1ADA-8E68-6376AEAB8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See you next week.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4D3D2-4009-1B2F-2AB3-1143D3CE8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by 10/29 at the latest.</a:t>
            </a:r>
          </a:p>
        </p:txBody>
      </p:sp>
    </p:spTree>
    <p:extLst>
      <p:ext uri="{BB962C8B-B14F-4D97-AF65-F5344CB8AC3E}">
        <p14:creationId xmlns:p14="http://schemas.microsoft.com/office/powerpoint/2010/main" val="3766954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F595B-64EE-40D6-5E11-A33E94926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Thank you.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48B4C-CE95-168C-2CB4-82F1A2F43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MEASURE - The Secret to Language Learning</a:t>
            </a:r>
          </a:p>
          <a:p>
            <a:r>
              <a:rPr lang="en-US" sz="1400">
                <a:cs typeface="Calibri"/>
              </a:rPr>
              <a:t>Boom Languages v5.0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2B6759-06A9-00CA-1804-038A96A4B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163" y="4995490"/>
            <a:ext cx="1323975" cy="1323975"/>
          </a:xfrm>
          <a:prstGeom prst="rect">
            <a:avLst/>
          </a:prstGeom>
        </p:spPr>
      </p:pic>
      <p:pic>
        <p:nvPicPr>
          <p:cNvPr id="5" name="Picture 4" descr="A yellow measuring tape with black numbers&#10;&#10;Description automatically generated">
            <a:extLst>
              <a:ext uri="{FF2B5EF4-FFF2-40B4-BE49-F238E27FC236}">
                <a16:creationId xmlns:a16="http://schemas.microsoft.com/office/drawing/2014/main" id="{86A36EE3-F3B8-9F00-F72A-30EDFE502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599" y="815760"/>
            <a:ext cx="3319183" cy="212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61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0C804-315B-5ED3-E6CB-99A2A502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Speaking of measurement...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BF767-D74C-DBF2-F732-3EB9A5961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cs typeface="Calibri"/>
              </a:rPr>
              <a:t>Key Performance Indicators for Boom:</a:t>
            </a:r>
          </a:p>
          <a:p>
            <a:pPr lvl="1"/>
            <a:r>
              <a:rPr lang="en-US">
                <a:cs typeface="Calibri"/>
              </a:rPr>
              <a:t># of user accounts</a:t>
            </a:r>
          </a:p>
          <a:p>
            <a:pPr lvl="1"/>
            <a:r>
              <a:rPr lang="en-US">
                <a:cs typeface="Calibri"/>
              </a:rPr>
              <a:t># of daily active users</a:t>
            </a:r>
          </a:p>
          <a:p>
            <a:pPr lvl="1"/>
            <a:r>
              <a:rPr lang="en-US">
                <a:cs typeface="Calibri"/>
              </a:rPr>
              <a:t># of active subscriptions</a:t>
            </a:r>
          </a:p>
          <a:p>
            <a:pPr lvl="1"/>
            <a:r>
              <a:rPr lang="en-US">
                <a:cs typeface="Calibri"/>
              </a:rPr>
              <a:t># of feature purchases</a:t>
            </a:r>
          </a:p>
        </p:txBody>
      </p:sp>
    </p:spTree>
    <p:extLst>
      <p:ext uri="{BB962C8B-B14F-4D97-AF65-F5344CB8AC3E}">
        <p14:creationId xmlns:p14="http://schemas.microsoft.com/office/powerpoint/2010/main" val="355543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64CB5-8AC9-B2B1-D6E3-43584BD23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A week later, you've forgotten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ED28A3-DB0D-50E9-9E1A-D8A2DBC003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7470780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616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EC450E5-930B-4CDF-B57B-151C08ABCD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7EC450E5-930B-4CDF-B57B-151C08ABCD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0203FD-96A4-4CEC-9465-20AA854007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0F0203FD-96A4-4CEC-9465-20AA854007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FB43768-7342-4D98-B93C-0CE12B9A9B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CFB43768-7342-4D98-B93C-0CE12B9A9B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1D99B75-7077-4B42-8DAF-FC417CC2D3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91D99B75-7077-4B42-8DAF-FC417CC2D3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43E288-B53C-43F9-B14D-BBB6318E27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9043E288-B53C-43F9-B14D-BBB6318E27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1787097-2CA1-4430-BCB9-B36B0259A3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graphicEl>
                                              <a:dgm id="{E1787097-2CA1-4430-BCB9-B36B0259A3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5BCE36C-701B-47DB-BC3C-7355994C28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65BCE36C-701B-47DB-BC3C-7355994C28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0AD385C-C56E-4213-9DD8-C66F18D6B8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F0AD385C-C56E-4213-9DD8-C66F18D6B8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E26460-9542-4EB8-B1E2-3AE349BE40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19E26460-9542-4EB8-B1E2-3AE349BE40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43380-93B5-0C71-310F-4C82B231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959"/>
            <a:ext cx="10515600" cy="5754821"/>
          </a:xfrm>
        </p:spPr>
        <p:txBody>
          <a:bodyPr/>
          <a:lstStyle/>
          <a:p>
            <a:pPr algn="ctr"/>
            <a:r>
              <a:rPr lang="en-US"/>
              <a:t>Maybe you need to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 b="1"/>
          </a:p>
        </p:txBody>
      </p:sp>
      <p:pic>
        <p:nvPicPr>
          <p:cNvPr id="4098" name="Picture 2" descr="Measure - Free education icons">
            <a:extLst>
              <a:ext uri="{FF2B5EF4-FFF2-40B4-BE49-F238E27FC236}">
                <a16:creationId xmlns:a16="http://schemas.microsoft.com/office/drawing/2014/main" id="{C3C75A43-203C-B209-2DBD-D203E88CA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407" y="4843689"/>
            <a:ext cx="1649186" cy="164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8A213B5-574F-F709-F484-40478143A0EA}"/>
              </a:ext>
            </a:extLst>
          </p:cNvPr>
          <p:cNvSpPr txBox="1">
            <a:spLocks/>
          </p:cNvSpPr>
          <p:nvPr/>
        </p:nvSpPr>
        <p:spPr>
          <a:xfrm>
            <a:off x="838200" y="822960"/>
            <a:ext cx="10515600" cy="587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600" b="1"/>
              <a:t>measure.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24309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F595B-64EE-40D6-5E11-A33E94926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MEASURE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48B4C-CE95-168C-2CB4-82F1A2F43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The Secret to Language Learning</a:t>
            </a:r>
          </a:p>
          <a:p>
            <a:r>
              <a:rPr lang="en-US" sz="1400">
                <a:cs typeface="Calibri"/>
              </a:rPr>
              <a:t>Boom Languages v5.0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2B6759-06A9-00CA-1804-038A96A4B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163" y="4995490"/>
            <a:ext cx="1323975" cy="1323975"/>
          </a:xfrm>
          <a:prstGeom prst="rect">
            <a:avLst/>
          </a:prstGeom>
        </p:spPr>
      </p:pic>
      <p:pic>
        <p:nvPicPr>
          <p:cNvPr id="5" name="Picture 4" descr="A yellow measuring tape with black numbers&#10;&#10;Description automatically generated">
            <a:extLst>
              <a:ext uri="{FF2B5EF4-FFF2-40B4-BE49-F238E27FC236}">
                <a16:creationId xmlns:a16="http://schemas.microsoft.com/office/drawing/2014/main" id="{86A36EE3-F3B8-9F00-F72A-30EDFE502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599" y="815760"/>
            <a:ext cx="3319183" cy="212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11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05B1D6-D805-581A-E893-E041FD74D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ea typeface="Calibri Light"/>
                <a:cs typeface="Calibri Light"/>
              </a:rPr>
              <a:t>This Talk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CCD04-A9BB-7576-DA36-93EFF3377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169" y="2015233"/>
            <a:ext cx="9997662" cy="41370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17170" indent="-217170" defTabSz="868680">
              <a:spcBef>
                <a:spcPts val="950"/>
              </a:spcBef>
            </a:pPr>
            <a:r>
              <a:rPr lang="en-US" sz="2660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The Problem – Language Learning Struggles</a:t>
            </a:r>
            <a:endParaRPr lang="en-US" sz="266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17170" indent="-217170" defTabSz="868680">
              <a:spcBef>
                <a:spcPts val="950"/>
              </a:spcBef>
            </a:pPr>
            <a:r>
              <a:rPr lang="en-US" sz="2660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The Solution – What I want to build</a:t>
            </a:r>
          </a:p>
          <a:p>
            <a:pPr marL="217170" indent="-217170" defTabSz="868680">
              <a:spcBef>
                <a:spcPts val="950"/>
              </a:spcBef>
            </a:pPr>
            <a:r>
              <a:rPr lang="en-US" sz="2660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The Plan – How I'll execute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8884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6B77E-5B3C-AB24-7AE0-7F3141379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C81C3-A2C6-A694-283E-AFBD2AD45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026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F64CB5-8AC9-B2B1-D6E3-43584BD23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We’ve got it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8C1C8-DA61-8E91-124F-6DBC9D634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1892573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Apps galore</a:t>
            </a:r>
          </a:p>
          <a:p>
            <a:r>
              <a:rPr lang="en-US" sz="2400">
                <a:solidFill>
                  <a:schemeClr val="bg1"/>
                </a:solidFill>
              </a:rPr>
              <a:t>Hundreds of hours of TV and movies</a:t>
            </a:r>
          </a:p>
          <a:p>
            <a:r>
              <a:rPr lang="en-US" sz="2400" err="1">
                <a:solidFill>
                  <a:schemeClr val="bg1"/>
                </a:solidFill>
              </a:rPr>
              <a:t>Penpals</a:t>
            </a:r>
            <a:r>
              <a:rPr lang="en-US" sz="2400">
                <a:solidFill>
                  <a:schemeClr val="bg1"/>
                </a:solidFill>
              </a:rPr>
              <a:t> on demand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EB12B5-1930-88E4-2568-8D915372666F}"/>
              </a:ext>
            </a:extLst>
          </p:cNvPr>
          <p:cNvSpPr txBox="1">
            <a:spLocks/>
          </p:cNvSpPr>
          <p:nvPr/>
        </p:nvSpPr>
        <p:spPr>
          <a:xfrm>
            <a:off x="6772583" y="4160105"/>
            <a:ext cx="4974771" cy="1016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>
                <a:solidFill>
                  <a:schemeClr val="bg1"/>
                </a:solidFill>
              </a:rPr>
              <a:t>But people still struggle to learn a new language.</a:t>
            </a:r>
          </a:p>
        </p:txBody>
      </p:sp>
      <p:pic>
        <p:nvPicPr>
          <p:cNvPr id="5122" name="Picture 2" descr="The best language learning apps for iPhone &amp; Mac | AppleInsider">
            <a:extLst>
              <a:ext uri="{FF2B5EF4-FFF2-40B4-BE49-F238E27FC236}">
                <a16:creationId xmlns:a16="http://schemas.microsoft.com/office/drawing/2014/main" id="{E6D1AA06-2D4F-0F6E-EE36-3EDFFF912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" t="1670" r="845" b="47586"/>
          <a:stretch/>
        </p:blipFill>
        <p:spPr bwMode="auto">
          <a:xfrm>
            <a:off x="8545974" y="1087075"/>
            <a:ext cx="1883176" cy="45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Tandem - Startup of the Week - Startacus">
            <a:extLst>
              <a:ext uri="{FF2B5EF4-FFF2-40B4-BE49-F238E27FC236}">
                <a16:creationId xmlns:a16="http://schemas.microsoft.com/office/drawing/2014/main" id="{4EFF1967-72D4-2D29-0E88-195CDFE8B5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531"/>
          <a:stretch/>
        </p:blipFill>
        <p:spPr bwMode="auto">
          <a:xfrm>
            <a:off x="18103547" y="-1751936"/>
            <a:ext cx="108836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ee the source image">
            <a:extLst>
              <a:ext uri="{FF2B5EF4-FFF2-40B4-BE49-F238E27FC236}">
                <a16:creationId xmlns:a16="http://schemas.microsoft.com/office/drawing/2014/main" id="{882DD814-207A-FE98-7CF6-FAD955161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1465425"/>
            <a:ext cx="587477" cy="58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Tandem | Berlin">
            <a:extLst>
              <a:ext uri="{FF2B5EF4-FFF2-40B4-BE49-F238E27FC236}">
                <a16:creationId xmlns:a16="http://schemas.microsoft.com/office/drawing/2014/main" id="{45465FFE-57AC-48DC-5D64-D362E6FDD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1540" y="1954796"/>
            <a:ext cx="721043" cy="72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458C0D-8A16-1C3C-D322-23BD46CE9767}"/>
              </a:ext>
            </a:extLst>
          </p:cNvPr>
          <p:cNvSpPr txBox="1">
            <a:spLocks/>
          </p:cNvSpPr>
          <p:nvPr/>
        </p:nvSpPr>
        <p:spPr>
          <a:xfrm>
            <a:off x="6786364" y="5183295"/>
            <a:ext cx="4974771" cy="1016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>
                <a:solidFill>
                  <a:schemeClr val="bg1"/>
                </a:solidFill>
              </a:rPr>
              <a:t>What’s missing??</a:t>
            </a:r>
          </a:p>
        </p:txBody>
      </p:sp>
    </p:spTree>
    <p:extLst>
      <p:ext uri="{BB962C8B-B14F-4D97-AF65-F5344CB8AC3E}">
        <p14:creationId xmlns:p14="http://schemas.microsoft.com/office/powerpoint/2010/main" val="104198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How many times has this happened to you?</vt:lpstr>
      <vt:lpstr>You know what you want to do</vt:lpstr>
      <vt:lpstr>You start a new behavior</vt:lpstr>
      <vt:lpstr>A week later, you've forgotten</vt:lpstr>
      <vt:lpstr>Maybe you need to     </vt:lpstr>
      <vt:lpstr>MEASURE</vt:lpstr>
      <vt:lpstr>This Talk</vt:lpstr>
      <vt:lpstr>The Problem</vt:lpstr>
      <vt:lpstr>We’ve got it all</vt:lpstr>
      <vt:lpstr>Nothing</vt:lpstr>
      <vt:lpstr>No integrated solution.</vt:lpstr>
      <vt:lpstr>Even if you think you know what you need to do,  it's too common to:</vt:lpstr>
      <vt:lpstr>What's the fix?</vt:lpstr>
      <vt:lpstr>"What gets measured gets managed."</vt:lpstr>
      <vt:lpstr>Wait a second...</vt:lpstr>
      <vt:lpstr>"What gets measured gets managed — even when it's pointless to measure and manage it, and even if it harms the purpose of the organization to do so."</vt:lpstr>
      <vt:lpstr>So we need...</vt:lpstr>
      <vt:lpstr>The Solution</vt:lpstr>
      <vt:lpstr>MEASURE Your Language Learning with Boom</vt:lpstr>
      <vt:lpstr>Past: Logging</vt:lpstr>
      <vt:lpstr>Present: Status</vt:lpstr>
      <vt:lpstr>Future: Goals</vt:lpstr>
      <vt:lpstr>Minimum Viable Product</vt:lpstr>
      <vt:lpstr>The Plan</vt:lpstr>
      <vt:lpstr>Monetization Strategy </vt:lpstr>
      <vt:lpstr>Action Plan</vt:lpstr>
      <vt:lpstr>Action Plan: Phase 1</vt:lpstr>
      <vt:lpstr>Action Plan: Phase 1</vt:lpstr>
      <vt:lpstr>Weekly Status</vt:lpstr>
      <vt:lpstr>Long Term Plan</vt:lpstr>
      <vt:lpstr>Sacrifices </vt:lpstr>
      <vt:lpstr>See you next week.</vt:lpstr>
      <vt:lpstr>Thank you.</vt:lpstr>
      <vt:lpstr>Speaking of measurement...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2013-07-15T20:26:40Z</dcterms:created>
  <dcterms:modified xsi:type="dcterms:W3CDTF">2023-10-19T12:49:37Z</dcterms:modified>
</cp:coreProperties>
</file>