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0" r:id="rId4"/>
    <p:sldId id="274" r:id="rId5"/>
    <p:sldId id="259" r:id="rId6"/>
    <p:sldId id="258" r:id="rId7"/>
    <p:sldId id="262" r:id="rId8"/>
    <p:sldId id="275" r:id="rId9"/>
    <p:sldId id="261" r:id="rId10"/>
    <p:sldId id="276" r:id="rId11"/>
    <p:sldId id="265" r:id="rId12"/>
    <p:sldId id="266" r:id="rId13"/>
    <p:sldId id="267" r:id="rId14"/>
    <p:sldId id="268" r:id="rId15"/>
    <p:sldId id="269" r:id="rId16"/>
    <p:sldId id="270" r:id="rId17"/>
    <p:sldId id="277" r:id="rId18"/>
    <p:sldId id="278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053A44-19B4-4434-9E22-64E495352EE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036029-E034-493A-8880-46FF1FBF6AD0}">
      <dgm:prSet/>
      <dgm:spPr/>
      <dgm:t>
        <a:bodyPr/>
        <a:lstStyle/>
        <a:p>
          <a:r>
            <a:rPr lang="en-GB" dirty="0"/>
            <a:t>Concatenate the Tesco 1.0 data from September 2015 to December 2015 and calculate its average.</a:t>
          </a:r>
          <a:endParaRPr lang="en-US" dirty="0"/>
        </a:p>
      </dgm:t>
    </dgm:pt>
    <dgm:pt modelId="{3E7F3FB1-C810-499E-BC2B-8A71998C549B}" type="parTrans" cxnId="{C21B5B33-338C-408C-814B-DFF2B6702BA7}">
      <dgm:prSet/>
      <dgm:spPr/>
      <dgm:t>
        <a:bodyPr/>
        <a:lstStyle/>
        <a:p>
          <a:endParaRPr lang="en-US"/>
        </a:p>
      </dgm:t>
    </dgm:pt>
    <dgm:pt modelId="{9C2496D8-2F72-4261-9B19-8FA85412A554}" type="sibTrans" cxnId="{C21B5B33-338C-408C-814B-DFF2B6702BA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D359A83-D6F7-48FE-B16A-614298AC5A26}">
      <dgm:prSet/>
      <dgm:spPr/>
      <dgm:t>
        <a:bodyPr/>
        <a:lstStyle/>
        <a:p>
          <a:r>
            <a:rPr lang="en-GB" dirty="0"/>
            <a:t>Exclude the data in City of London and Kingston.</a:t>
          </a:r>
          <a:endParaRPr lang="en-US" dirty="0"/>
        </a:p>
      </dgm:t>
    </dgm:pt>
    <dgm:pt modelId="{E4D0D912-0D9D-4671-9B23-9B4E37259FE0}" type="parTrans" cxnId="{6D078714-A1EE-4CE5-963C-ED92F6326BCC}">
      <dgm:prSet/>
      <dgm:spPr/>
      <dgm:t>
        <a:bodyPr/>
        <a:lstStyle/>
        <a:p>
          <a:endParaRPr lang="en-US"/>
        </a:p>
      </dgm:t>
    </dgm:pt>
    <dgm:pt modelId="{CCF48CD4-55F4-4A8B-A20D-8EAAFC4EC8CC}" type="sibTrans" cxnId="{6D078714-A1EE-4CE5-963C-ED92F6326BCC}">
      <dgm:prSet phldrT="2" phldr="0"/>
      <dgm:spPr/>
      <dgm:t>
        <a:bodyPr/>
        <a:lstStyle/>
        <a:p>
          <a:r>
            <a:rPr lang="en-US"/>
            <a:t>2</a:t>
          </a:r>
          <a:endParaRPr lang="en-US" dirty="0"/>
        </a:p>
      </dgm:t>
    </dgm:pt>
    <dgm:pt modelId="{5DCEF925-0A24-4730-BE81-E6F586BF4582}">
      <dgm:prSet/>
      <dgm:spPr/>
      <dgm:t>
        <a:bodyPr/>
        <a:lstStyle/>
        <a:p>
          <a:r>
            <a:rPr lang="en-GB" dirty="0"/>
            <a:t>Link the Tesco 1.0 and GCSE result dataset by London Boroughs.</a:t>
          </a:r>
          <a:endParaRPr lang="en-US" dirty="0"/>
        </a:p>
      </dgm:t>
    </dgm:pt>
    <dgm:pt modelId="{6411F6AC-0461-4DDF-AA35-F6FA2F87D513}" type="parTrans" cxnId="{50ECE6EC-96C6-47EC-AF93-B74938ACD40A}">
      <dgm:prSet/>
      <dgm:spPr/>
      <dgm:t>
        <a:bodyPr/>
        <a:lstStyle/>
        <a:p>
          <a:endParaRPr lang="en-US"/>
        </a:p>
      </dgm:t>
    </dgm:pt>
    <dgm:pt modelId="{DBA00337-A2C7-4BB0-9FDB-6CF44DE8BD5B}" type="sibTrans" cxnId="{50ECE6EC-96C6-47EC-AF93-B74938ACD40A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1AF657A-CC5C-4A87-9FED-567C66453307}" type="pres">
      <dgm:prSet presAssocID="{47053A44-19B4-4434-9E22-64E495352EEF}" presName="Name0" presStyleCnt="0">
        <dgm:presLayoutVars>
          <dgm:animLvl val="lvl"/>
          <dgm:resizeHandles val="exact"/>
        </dgm:presLayoutVars>
      </dgm:prSet>
      <dgm:spPr/>
    </dgm:pt>
    <dgm:pt modelId="{C7415F18-0AE1-4DAF-8765-CB329EE4E499}" type="pres">
      <dgm:prSet presAssocID="{70036029-E034-493A-8880-46FF1FBF6AD0}" presName="compositeNode" presStyleCnt="0">
        <dgm:presLayoutVars>
          <dgm:bulletEnabled val="1"/>
        </dgm:presLayoutVars>
      </dgm:prSet>
      <dgm:spPr/>
    </dgm:pt>
    <dgm:pt modelId="{940E0210-CDC5-4985-8C95-AA86E8A083A5}" type="pres">
      <dgm:prSet presAssocID="{70036029-E034-493A-8880-46FF1FBF6AD0}" presName="bgRect" presStyleLbl="bgAccFollowNode1" presStyleIdx="0" presStyleCnt="3"/>
      <dgm:spPr/>
    </dgm:pt>
    <dgm:pt modelId="{C743DD50-7F31-450D-ABC0-F519B99B0DA4}" type="pres">
      <dgm:prSet presAssocID="{9C2496D8-2F72-4261-9B19-8FA85412A554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0767C0CD-A2B2-4D1C-8B2A-16990F9B194B}" type="pres">
      <dgm:prSet presAssocID="{70036029-E034-493A-8880-46FF1FBF6AD0}" presName="bottomLine" presStyleLbl="alignNode1" presStyleIdx="1" presStyleCnt="6">
        <dgm:presLayoutVars/>
      </dgm:prSet>
      <dgm:spPr/>
    </dgm:pt>
    <dgm:pt modelId="{E6D37554-9176-46B4-9680-AC97EE6190E3}" type="pres">
      <dgm:prSet presAssocID="{70036029-E034-493A-8880-46FF1FBF6AD0}" presName="nodeText" presStyleLbl="bgAccFollowNode1" presStyleIdx="0" presStyleCnt="3">
        <dgm:presLayoutVars>
          <dgm:bulletEnabled val="1"/>
        </dgm:presLayoutVars>
      </dgm:prSet>
      <dgm:spPr/>
    </dgm:pt>
    <dgm:pt modelId="{1EFF654D-17DF-4E4F-B380-6714BD9CE3E1}" type="pres">
      <dgm:prSet presAssocID="{9C2496D8-2F72-4261-9B19-8FA85412A554}" presName="sibTrans" presStyleCnt="0"/>
      <dgm:spPr/>
    </dgm:pt>
    <dgm:pt modelId="{AE45AB08-C6A5-476C-B514-8C35345F2B24}" type="pres">
      <dgm:prSet presAssocID="{3D359A83-D6F7-48FE-B16A-614298AC5A26}" presName="compositeNode" presStyleCnt="0">
        <dgm:presLayoutVars>
          <dgm:bulletEnabled val="1"/>
        </dgm:presLayoutVars>
      </dgm:prSet>
      <dgm:spPr/>
    </dgm:pt>
    <dgm:pt modelId="{130F0B3B-3AC0-498C-903E-B581298F49A2}" type="pres">
      <dgm:prSet presAssocID="{3D359A83-D6F7-48FE-B16A-614298AC5A26}" presName="bgRect" presStyleLbl="bgAccFollowNode1" presStyleIdx="1" presStyleCnt="3"/>
      <dgm:spPr/>
    </dgm:pt>
    <dgm:pt modelId="{8A406EFA-2EFF-4D21-A0FF-64A8DCC17B85}" type="pres">
      <dgm:prSet presAssocID="{CCF48CD4-55F4-4A8B-A20D-8EAAFC4EC8CC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2C4C7833-7733-44EE-9270-4D09AACB36FF}" type="pres">
      <dgm:prSet presAssocID="{3D359A83-D6F7-48FE-B16A-614298AC5A26}" presName="bottomLine" presStyleLbl="alignNode1" presStyleIdx="3" presStyleCnt="6">
        <dgm:presLayoutVars/>
      </dgm:prSet>
      <dgm:spPr/>
    </dgm:pt>
    <dgm:pt modelId="{80891ABE-327D-424F-B3D5-C9DFE6E79EE8}" type="pres">
      <dgm:prSet presAssocID="{3D359A83-D6F7-48FE-B16A-614298AC5A26}" presName="nodeText" presStyleLbl="bgAccFollowNode1" presStyleIdx="1" presStyleCnt="3">
        <dgm:presLayoutVars>
          <dgm:bulletEnabled val="1"/>
        </dgm:presLayoutVars>
      </dgm:prSet>
      <dgm:spPr/>
    </dgm:pt>
    <dgm:pt modelId="{DA2AD5A7-F012-41F9-A6FD-BC238E4070C0}" type="pres">
      <dgm:prSet presAssocID="{CCF48CD4-55F4-4A8B-A20D-8EAAFC4EC8CC}" presName="sibTrans" presStyleCnt="0"/>
      <dgm:spPr/>
    </dgm:pt>
    <dgm:pt modelId="{B7498365-422E-4BB0-8CCA-990B275D685D}" type="pres">
      <dgm:prSet presAssocID="{5DCEF925-0A24-4730-BE81-E6F586BF4582}" presName="compositeNode" presStyleCnt="0">
        <dgm:presLayoutVars>
          <dgm:bulletEnabled val="1"/>
        </dgm:presLayoutVars>
      </dgm:prSet>
      <dgm:spPr/>
    </dgm:pt>
    <dgm:pt modelId="{B98A43F7-56FE-4DD8-91B6-C5AA01983A5A}" type="pres">
      <dgm:prSet presAssocID="{5DCEF925-0A24-4730-BE81-E6F586BF4582}" presName="bgRect" presStyleLbl="bgAccFollowNode1" presStyleIdx="2" presStyleCnt="3"/>
      <dgm:spPr/>
    </dgm:pt>
    <dgm:pt modelId="{0D293CB3-A8DB-4AA2-961C-2649AB9E6320}" type="pres">
      <dgm:prSet presAssocID="{DBA00337-A2C7-4BB0-9FDB-6CF44DE8BD5B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80B83E12-C089-4EB8-AFC9-39C9D64A899C}" type="pres">
      <dgm:prSet presAssocID="{5DCEF925-0A24-4730-BE81-E6F586BF4582}" presName="bottomLine" presStyleLbl="alignNode1" presStyleIdx="5" presStyleCnt="6">
        <dgm:presLayoutVars/>
      </dgm:prSet>
      <dgm:spPr/>
    </dgm:pt>
    <dgm:pt modelId="{F3016023-3193-4384-8007-56E0BFA5A0B2}" type="pres">
      <dgm:prSet presAssocID="{5DCEF925-0A24-4730-BE81-E6F586BF458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6D078714-A1EE-4CE5-963C-ED92F6326BCC}" srcId="{47053A44-19B4-4434-9E22-64E495352EEF}" destId="{3D359A83-D6F7-48FE-B16A-614298AC5A26}" srcOrd="1" destOrd="0" parTransId="{E4D0D912-0D9D-4671-9B23-9B4E37259FE0}" sibTransId="{CCF48CD4-55F4-4A8B-A20D-8EAAFC4EC8CC}"/>
    <dgm:cxn modelId="{C21B5B33-338C-408C-814B-DFF2B6702BA7}" srcId="{47053A44-19B4-4434-9E22-64E495352EEF}" destId="{70036029-E034-493A-8880-46FF1FBF6AD0}" srcOrd="0" destOrd="0" parTransId="{3E7F3FB1-C810-499E-BC2B-8A71998C549B}" sibTransId="{9C2496D8-2F72-4261-9B19-8FA85412A554}"/>
    <dgm:cxn modelId="{EAF26A43-00A1-4FE7-B1A1-8E062D0F3847}" type="presOf" srcId="{5DCEF925-0A24-4730-BE81-E6F586BF4582}" destId="{B98A43F7-56FE-4DD8-91B6-C5AA01983A5A}" srcOrd="0" destOrd="0" presId="urn:microsoft.com/office/officeart/2016/7/layout/BasicLinearProcessNumbered"/>
    <dgm:cxn modelId="{B8215572-BE69-4219-8DD8-05563C1BC503}" type="presOf" srcId="{CCF48CD4-55F4-4A8B-A20D-8EAAFC4EC8CC}" destId="{8A406EFA-2EFF-4D21-A0FF-64A8DCC17B85}" srcOrd="0" destOrd="0" presId="urn:microsoft.com/office/officeart/2016/7/layout/BasicLinearProcessNumbered"/>
    <dgm:cxn modelId="{73623A55-5B86-4CF3-83A4-63E3E580CEC8}" type="presOf" srcId="{70036029-E034-493A-8880-46FF1FBF6AD0}" destId="{E6D37554-9176-46B4-9680-AC97EE6190E3}" srcOrd="1" destOrd="0" presId="urn:microsoft.com/office/officeart/2016/7/layout/BasicLinearProcessNumbered"/>
    <dgm:cxn modelId="{A8395258-B171-4F0F-AF6B-5C696DDEDADB}" type="presOf" srcId="{3D359A83-D6F7-48FE-B16A-614298AC5A26}" destId="{80891ABE-327D-424F-B3D5-C9DFE6E79EE8}" srcOrd="1" destOrd="0" presId="urn:microsoft.com/office/officeart/2016/7/layout/BasicLinearProcessNumbered"/>
    <dgm:cxn modelId="{A0284D8A-8AD3-4850-A789-1DA4E48C2CEE}" type="presOf" srcId="{47053A44-19B4-4434-9E22-64E495352EEF}" destId="{21AF657A-CC5C-4A87-9FED-567C66453307}" srcOrd="0" destOrd="0" presId="urn:microsoft.com/office/officeart/2016/7/layout/BasicLinearProcessNumbered"/>
    <dgm:cxn modelId="{902152B8-9253-4539-9AED-3F035DFD1C32}" type="presOf" srcId="{DBA00337-A2C7-4BB0-9FDB-6CF44DE8BD5B}" destId="{0D293CB3-A8DB-4AA2-961C-2649AB9E6320}" srcOrd="0" destOrd="0" presId="urn:microsoft.com/office/officeart/2016/7/layout/BasicLinearProcessNumbered"/>
    <dgm:cxn modelId="{E8259CD3-5B57-4CA9-B027-E9D04401008A}" type="presOf" srcId="{5DCEF925-0A24-4730-BE81-E6F586BF4582}" destId="{F3016023-3193-4384-8007-56E0BFA5A0B2}" srcOrd="1" destOrd="0" presId="urn:microsoft.com/office/officeart/2016/7/layout/BasicLinearProcessNumbered"/>
    <dgm:cxn modelId="{0B2084E7-849F-4F8A-82C6-B848A224005C}" type="presOf" srcId="{9C2496D8-2F72-4261-9B19-8FA85412A554}" destId="{C743DD50-7F31-450D-ABC0-F519B99B0DA4}" srcOrd="0" destOrd="0" presId="urn:microsoft.com/office/officeart/2016/7/layout/BasicLinearProcessNumbered"/>
    <dgm:cxn modelId="{50ECE6EC-96C6-47EC-AF93-B74938ACD40A}" srcId="{47053A44-19B4-4434-9E22-64E495352EEF}" destId="{5DCEF925-0A24-4730-BE81-E6F586BF4582}" srcOrd="2" destOrd="0" parTransId="{6411F6AC-0461-4DDF-AA35-F6FA2F87D513}" sibTransId="{DBA00337-A2C7-4BB0-9FDB-6CF44DE8BD5B}"/>
    <dgm:cxn modelId="{106349F8-D3E0-485A-B3C1-C9F01DCEF61B}" type="presOf" srcId="{70036029-E034-493A-8880-46FF1FBF6AD0}" destId="{940E0210-CDC5-4985-8C95-AA86E8A083A5}" srcOrd="0" destOrd="0" presId="urn:microsoft.com/office/officeart/2016/7/layout/BasicLinearProcessNumbered"/>
    <dgm:cxn modelId="{6C56F4FA-266D-4289-A3C0-E6D8EADBE842}" type="presOf" srcId="{3D359A83-D6F7-48FE-B16A-614298AC5A26}" destId="{130F0B3B-3AC0-498C-903E-B581298F49A2}" srcOrd="0" destOrd="0" presId="urn:microsoft.com/office/officeart/2016/7/layout/BasicLinearProcessNumbered"/>
    <dgm:cxn modelId="{9472A6DC-C768-46B9-BF95-DD858BBF1B8D}" type="presParOf" srcId="{21AF657A-CC5C-4A87-9FED-567C66453307}" destId="{C7415F18-0AE1-4DAF-8765-CB329EE4E499}" srcOrd="0" destOrd="0" presId="urn:microsoft.com/office/officeart/2016/7/layout/BasicLinearProcessNumbered"/>
    <dgm:cxn modelId="{23B55D6C-6E66-434C-BD72-06FED2EC691F}" type="presParOf" srcId="{C7415F18-0AE1-4DAF-8765-CB329EE4E499}" destId="{940E0210-CDC5-4985-8C95-AA86E8A083A5}" srcOrd="0" destOrd="0" presId="urn:microsoft.com/office/officeart/2016/7/layout/BasicLinearProcessNumbered"/>
    <dgm:cxn modelId="{718E1602-3F7B-4D37-A753-AF3E99E737D1}" type="presParOf" srcId="{C7415F18-0AE1-4DAF-8765-CB329EE4E499}" destId="{C743DD50-7F31-450D-ABC0-F519B99B0DA4}" srcOrd="1" destOrd="0" presId="urn:microsoft.com/office/officeart/2016/7/layout/BasicLinearProcessNumbered"/>
    <dgm:cxn modelId="{AD5DE1BE-5765-42C3-81BA-B036D6E68846}" type="presParOf" srcId="{C7415F18-0AE1-4DAF-8765-CB329EE4E499}" destId="{0767C0CD-A2B2-4D1C-8B2A-16990F9B194B}" srcOrd="2" destOrd="0" presId="urn:microsoft.com/office/officeart/2016/7/layout/BasicLinearProcessNumbered"/>
    <dgm:cxn modelId="{011A314E-2D26-4E86-95C6-E7D481100693}" type="presParOf" srcId="{C7415F18-0AE1-4DAF-8765-CB329EE4E499}" destId="{E6D37554-9176-46B4-9680-AC97EE6190E3}" srcOrd="3" destOrd="0" presId="urn:microsoft.com/office/officeart/2016/7/layout/BasicLinearProcessNumbered"/>
    <dgm:cxn modelId="{35ECDF0F-0745-46E8-9ECE-066F37E8BD62}" type="presParOf" srcId="{21AF657A-CC5C-4A87-9FED-567C66453307}" destId="{1EFF654D-17DF-4E4F-B380-6714BD9CE3E1}" srcOrd="1" destOrd="0" presId="urn:microsoft.com/office/officeart/2016/7/layout/BasicLinearProcessNumbered"/>
    <dgm:cxn modelId="{D08D4E89-B246-40CE-ADDD-54F8BF866363}" type="presParOf" srcId="{21AF657A-CC5C-4A87-9FED-567C66453307}" destId="{AE45AB08-C6A5-476C-B514-8C35345F2B24}" srcOrd="2" destOrd="0" presId="urn:microsoft.com/office/officeart/2016/7/layout/BasicLinearProcessNumbered"/>
    <dgm:cxn modelId="{ABEAA625-5353-4CC9-8653-386100F8E800}" type="presParOf" srcId="{AE45AB08-C6A5-476C-B514-8C35345F2B24}" destId="{130F0B3B-3AC0-498C-903E-B581298F49A2}" srcOrd="0" destOrd="0" presId="urn:microsoft.com/office/officeart/2016/7/layout/BasicLinearProcessNumbered"/>
    <dgm:cxn modelId="{51BBA652-59CB-48AA-84EF-CE12AEC7A4FE}" type="presParOf" srcId="{AE45AB08-C6A5-476C-B514-8C35345F2B24}" destId="{8A406EFA-2EFF-4D21-A0FF-64A8DCC17B85}" srcOrd="1" destOrd="0" presId="urn:microsoft.com/office/officeart/2016/7/layout/BasicLinearProcessNumbered"/>
    <dgm:cxn modelId="{A51DD62E-AB33-4487-862A-D415216BED40}" type="presParOf" srcId="{AE45AB08-C6A5-476C-B514-8C35345F2B24}" destId="{2C4C7833-7733-44EE-9270-4D09AACB36FF}" srcOrd="2" destOrd="0" presId="urn:microsoft.com/office/officeart/2016/7/layout/BasicLinearProcessNumbered"/>
    <dgm:cxn modelId="{D379AD96-1FE2-4FB9-809F-29E3B02E6826}" type="presParOf" srcId="{AE45AB08-C6A5-476C-B514-8C35345F2B24}" destId="{80891ABE-327D-424F-B3D5-C9DFE6E79EE8}" srcOrd="3" destOrd="0" presId="urn:microsoft.com/office/officeart/2016/7/layout/BasicLinearProcessNumbered"/>
    <dgm:cxn modelId="{E3E4F71C-4251-4BB0-9A2A-704F1516BF58}" type="presParOf" srcId="{21AF657A-CC5C-4A87-9FED-567C66453307}" destId="{DA2AD5A7-F012-41F9-A6FD-BC238E4070C0}" srcOrd="3" destOrd="0" presId="urn:microsoft.com/office/officeart/2016/7/layout/BasicLinearProcessNumbered"/>
    <dgm:cxn modelId="{AC8DEB4A-F459-4380-8AED-FF9074ECB61D}" type="presParOf" srcId="{21AF657A-CC5C-4A87-9FED-567C66453307}" destId="{B7498365-422E-4BB0-8CCA-990B275D685D}" srcOrd="4" destOrd="0" presId="urn:microsoft.com/office/officeart/2016/7/layout/BasicLinearProcessNumbered"/>
    <dgm:cxn modelId="{37C1B82E-0A20-4918-88D4-100FFEDC0CB9}" type="presParOf" srcId="{B7498365-422E-4BB0-8CCA-990B275D685D}" destId="{B98A43F7-56FE-4DD8-91B6-C5AA01983A5A}" srcOrd="0" destOrd="0" presId="urn:microsoft.com/office/officeart/2016/7/layout/BasicLinearProcessNumbered"/>
    <dgm:cxn modelId="{48F97C5D-56F2-4033-BE24-28B02F286503}" type="presParOf" srcId="{B7498365-422E-4BB0-8CCA-990B275D685D}" destId="{0D293CB3-A8DB-4AA2-961C-2649AB9E6320}" srcOrd="1" destOrd="0" presId="urn:microsoft.com/office/officeart/2016/7/layout/BasicLinearProcessNumbered"/>
    <dgm:cxn modelId="{127F5952-B845-40C8-BBA0-239A4301E9BD}" type="presParOf" srcId="{B7498365-422E-4BB0-8CCA-990B275D685D}" destId="{80B83E12-C089-4EB8-AFC9-39C9D64A899C}" srcOrd="2" destOrd="0" presId="urn:microsoft.com/office/officeart/2016/7/layout/BasicLinearProcessNumbered"/>
    <dgm:cxn modelId="{572C048C-A0AF-4E2A-9DC3-7F88A492B535}" type="presParOf" srcId="{B7498365-422E-4BB0-8CCA-990B275D685D}" destId="{F3016023-3193-4384-8007-56E0BFA5A0B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0E0210-CDC5-4985-8C95-AA86E8A083A5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Concatenate the Tesco 1.0 data from September 2015 to December 2015 and calculate its average.</a:t>
          </a:r>
          <a:endParaRPr lang="en-US" sz="2400" kern="1200" dirty="0"/>
        </a:p>
      </dsp:txBody>
      <dsp:txXfrm>
        <a:off x="0" y="1653508"/>
        <a:ext cx="3286125" cy="2610802"/>
      </dsp:txXfrm>
    </dsp:sp>
    <dsp:sp modelId="{C743DD50-7F31-450D-ABC0-F519B99B0DA4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0767C0CD-A2B2-4D1C-8B2A-16990F9B194B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accent2">
              <a:hueOff val="1288723"/>
              <a:satOff val="-3699"/>
              <a:lumOff val="-5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F0B3B-3AC0-498C-903E-B581298F49A2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Exclude the data in City of London and Kingston.</a:t>
          </a:r>
          <a:endParaRPr lang="en-US" sz="2400" kern="1200" dirty="0"/>
        </a:p>
      </dsp:txBody>
      <dsp:txXfrm>
        <a:off x="3614737" y="1653508"/>
        <a:ext cx="3286125" cy="2610802"/>
      </dsp:txXfrm>
    </dsp:sp>
    <dsp:sp modelId="{8A406EFA-2EFF-4D21-A0FF-64A8DCC17B85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  <a:endParaRPr lang="en-US" sz="4800" kern="1200" dirty="0"/>
        </a:p>
      </dsp:txBody>
      <dsp:txXfrm>
        <a:off x="4796271" y="626305"/>
        <a:ext cx="923057" cy="923057"/>
      </dsp:txXfrm>
    </dsp:sp>
    <dsp:sp modelId="{2C4C7833-7733-44EE-9270-4D09AACB36FF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accent2">
              <a:hueOff val="3866169"/>
              <a:satOff val="-11096"/>
              <a:lumOff val="-17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8A43F7-56FE-4DD8-91B6-C5AA01983A5A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Link the Tesco 1.0 and GCSE result dataset by London Boroughs.</a:t>
          </a:r>
          <a:endParaRPr lang="en-US" sz="2400" kern="1200" dirty="0"/>
        </a:p>
      </dsp:txBody>
      <dsp:txXfrm>
        <a:off x="7229475" y="1653508"/>
        <a:ext cx="3286125" cy="2610802"/>
      </dsp:txXfrm>
    </dsp:sp>
    <dsp:sp modelId="{0D293CB3-A8DB-4AA2-961C-2649AB9E6320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accent2">
              <a:hueOff val="5154891"/>
              <a:satOff val="-14794"/>
              <a:lumOff val="-23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80B83E12-C089-4EB8-AFC9-39C9D64A899C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4C64B-F4E3-4D44-8ECA-8C9921D8FA8C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AE44B-A279-439D-948D-CF0528778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193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AE44B-A279-439D-948D-CF0528778E4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052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AE44B-A279-439D-948D-CF0528778E42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869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11FD-91D7-3EF6-2B5C-00A895657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220B5-1FF6-43D8-A47D-059CE7897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33A96-83AD-D783-2A9B-CAAF461C1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9505-59DA-436D-96C1-9B65FB9D0CE3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C25D0-A96F-8529-5743-15BADFE1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3FB95-55A1-26C2-24AE-EE10953C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EB8-4912-42EC-8A4A-EC6DF5C25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6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F3D50-0664-1F94-EB0F-789310F9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920AF-7678-4464-DF93-6ED62E223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DA0C5-83C9-B4B1-7C5F-06B1CC73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9505-59DA-436D-96C1-9B65FB9D0CE3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E258B-70C0-39AA-48B5-DA3DD13E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C85F1-8691-F193-4FC6-4D97C355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EB8-4912-42EC-8A4A-EC6DF5C25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12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E08694-3225-6635-4FF6-BD130533E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0D956-A53E-125C-5300-B5A4E8F2F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044CD-5458-1A77-3A8A-7B36B20C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9505-59DA-436D-96C1-9B65FB9D0CE3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517BD-02D1-2017-21A7-84AE2251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091CB-B32B-D495-3F35-CC9A41D4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EB8-4912-42EC-8A4A-EC6DF5C25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37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F56BB-B1B9-E842-34CD-52C6076C7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A5AF0-D5B0-F6FA-0B8D-BCBBAED08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65271-F4C1-43F3-F29B-ECE7DB356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9505-59DA-436D-96C1-9B65FB9D0CE3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A9EEB-DE4D-8B0B-1880-B3E51C4A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3C7A6-EDF6-AEDE-CB76-C97BB3CC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EB8-4912-42EC-8A4A-EC6DF5C25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76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C7526-21C2-6566-5187-A80D04F06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D2E5C-7CAE-64C4-0A24-AD3C1F42B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1B9E7-A37C-1448-661B-70836CF8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9505-59DA-436D-96C1-9B65FB9D0CE3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551A0-1232-FC27-0A59-7825A251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F1CE0-33B9-A10C-7F90-797CAD02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EB8-4912-42EC-8A4A-EC6DF5C25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74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CF623-E48A-8E23-84B2-F8C48FFA2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67D49-F5B2-B4F5-85CD-E52D30D9D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30C14-6488-1481-08EA-2D1388525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5D9DB-4D81-56E3-DA90-FC52750A5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9505-59DA-436D-96C1-9B65FB9D0CE3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D1EAF-4FE3-A987-220A-1A1C1866F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FA387-CBCE-83D5-EB0D-14978A09F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EB8-4912-42EC-8A4A-EC6DF5C25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7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0983D-71B3-0E3E-B804-AAA777798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603ED-7103-2E2D-2EA1-2EFE35C13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44146-759A-4F0C-F3BC-5FAB8ACB9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4A58B6-3791-C1FD-FC75-69DAD4EB9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2E6D2-DFD4-FC3D-2395-0880D254F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3D54F0-355A-6D32-1172-655479FD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9505-59DA-436D-96C1-9B65FB9D0CE3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CBFCD-19F3-247A-A369-DC2F1C58D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B776D7-6DDD-D685-A5C6-72EC4701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EB8-4912-42EC-8A4A-EC6DF5C25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91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57488-11E4-A843-980F-A8E3D79A4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4009B-AAFD-FE00-113D-8C097513A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9505-59DA-436D-96C1-9B65FB9D0CE3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7973F-4E9D-18AD-BAD5-4622998C9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EBAA6-9DF2-BF6A-2874-444FB470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EB8-4912-42EC-8A4A-EC6DF5C25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38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D0545-F210-7D20-A876-9448E6412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9505-59DA-436D-96C1-9B65FB9D0CE3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5846D7-11A4-A0B6-4614-889B8C7F7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C7414-9A32-60F4-7FE1-554AFB768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EB8-4912-42EC-8A4A-EC6DF5C25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43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A4EAD-ADD6-B221-D4D1-3E15804F6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88F53-7719-7CBC-FA1C-90BF9E61F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A7CDE-79BF-9F90-4B9B-F25E6883F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6089F-15C7-A413-45B9-CE9B8446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9505-59DA-436D-96C1-9B65FB9D0CE3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9A650-80A5-54F1-EB13-302EC38E2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E988A-0127-E64D-DDB6-9E6359D8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EB8-4912-42EC-8A4A-EC6DF5C25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33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5731-9258-4825-E4C2-607D487FE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0943D-42DF-ADD2-CE74-B2F47E4AE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4DAFF-9BBF-0FC3-A46E-BE5181511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B6D93-0CC4-7E40-6DCA-599F2E660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9505-59DA-436D-96C1-9B65FB9D0CE3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11323-9D1E-7948-C06F-FF8554BE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4DA6F-02A9-3F71-DC78-04E6F0DC1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EB8-4912-42EC-8A4A-EC6DF5C25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47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6F275E-16E9-0430-71FD-C84446429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34A15-770C-7EE4-6DA8-12371E539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8B025-399B-0613-D787-5A5FF4321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1B9505-59DA-436D-96C1-9B65FB9D0CE3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E0EA-0988-CB0C-5164-F29ED0F0C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F685C-94CB-FA70-6536-516359F83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AA0EB8-4912-42EC-8A4A-EC6DF5C25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59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83B4E-0466-B042-D2EA-E24711B86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98925"/>
            <a:ext cx="5541054" cy="214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Tesco Grocery 1.0 Dataset vs. Educational Attainment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39609BF-D1B8-24A8-41D3-C1B131D755AA}"/>
              </a:ext>
            </a:extLst>
          </p:cNvPr>
          <p:cNvSpPr txBox="1">
            <a:spLocks/>
          </p:cNvSpPr>
          <p:nvPr/>
        </p:nvSpPr>
        <p:spPr>
          <a:xfrm>
            <a:off x="3197214" y="4329932"/>
            <a:ext cx="5794523" cy="11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Data Experts in Education and Health</a:t>
            </a:r>
          </a:p>
        </p:txBody>
      </p:sp>
    </p:spTree>
    <p:extLst>
      <p:ext uri="{BB962C8B-B14F-4D97-AF65-F5344CB8AC3E}">
        <p14:creationId xmlns:p14="http://schemas.microsoft.com/office/powerpoint/2010/main" val="3968135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231693-BBF8-D0CA-6A15-9BDCF0E8B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2F3BA2-FA1E-0551-6CC0-603921677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Insight: The Effect of Variation in Age Between </a:t>
            </a:r>
            <a:r>
              <a:rPr lang="en-US" sz="3600" dirty="0"/>
              <a:t>B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oroughs</a:t>
            </a:r>
          </a:p>
        </p:txBody>
      </p:sp>
      <p:pic>
        <p:nvPicPr>
          <p:cNvPr id="8" name="Picture 7" descr="A graph of blue and black color&#10;&#10;AI-generated content may be incorrect.">
            <a:extLst>
              <a:ext uri="{FF2B5EF4-FFF2-40B4-BE49-F238E27FC236}">
                <a16:creationId xmlns:a16="http://schemas.microsoft.com/office/drawing/2014/main" id="{1627671C-755B-6A25-8618-1AF9E244E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49" y="2078801"/>
            <a:ext cx="7022198" cy="46346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6DDEF6-9269-4D69-60BC-CB4E02B87D5E}"/>
              </a:ext>
            </a:extLst>
          </p:cNvPr>
          <p:cNvSpPr txBox="1"/>
          <p:nvPr/>
        </p:nvSpPr>
        <p:spPr>
          <a:xfrm>
            <a:off x="7189347" y="2850490"/>
            <a:ext cx="46781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From the graph, the variance in age group is acceptable.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77563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4F8B2-FFEF-2075-808D-8556A4F3F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366" y="368995"/>
            <a:ext cx="9543405" cy="1188720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Introduction: Educational Attainment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C9103-E19C-50AA-9EBB-4173A99E9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6183" y="1818926"/>
            <a:ext cx="6840200" cy="4147308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Data on GCSE and equivalent entries and achievements at the end of Key Stage 4 by gender, ethnicity, first language, free school meal eligibility, special education needs, disadvantaged status and London boroughs, using the new 1-9 grading system.</a:t>
            </a: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Attainment 8 score measures pupils' average grade across eight subjects.</a:t>
            </a:r>
          </a:p>
          <a:p>
            <a:r>
              <a:rPr lang="en-GB" sz="2000" dirty="0">
                <a:latin typeface="Arial" panose="020B0604020202020204" pitchFamily="34" charset="0"/>
              </a:rPr>
              <a:t>In this analysis, we use the average attainment 8 score per pupil for all students by borough,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2D0FD3-C6B2-CE43-DC8D-37D97B764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94" y="2577946"/>
            <a:ext cx="2629267" cy="15527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5224E83-81AB-453A-9D8B-F731664EB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66" y="4757052"/>
            <a:ext cx="4515480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07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C0CCF94-9536-4A63-8FF2-E37827C92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970655A-F4C2-4D7E-BAB6-D3BFC5CA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8174"/>
            <a:ext cx="12192000" cy="4939827"/>
          </a:xfrm>
          <a:custGeom>
            <a:avLst/>
            <a:gdLst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435843 w 12192000"/>
              <a:gd name="connsiteY143" fmla="*/ 234325 h 4939827"/>
              <a:gd name="connsiteX144" fmla="*/ 4499101 w 12192000"/>
              <a:gd name="connsiteY144" fmla="*/ 232983 h 4939827"/>
              <a:gd name="connsiteX145" fmla="*/ 4558432 w 12192000"/>
              <a:gd name="connsiteY145" fmla="*/ 269194 h 4939827"/>
              <a:gd name="connsiteX146" fmla="*/ 4635061 w 12192000"/>
              <a:gd name="connsiteY146" fmla="*/ 280682 h 4939827"/>
              <a:gd name="connsiteX147" fmla="*/ 4680829 w 12192000"/>
              <a:gd name="connsiteY147" fmla="*/ 287953 h 4939827"/>
              <a:gd name="connsiteX148" fmla="*/ 4807427 w 12192000"/>
              <a:gd name="connsiteY148" fmla="*/ 276835 h 4939827"/>
              <a:gd name="connsiteX149" fmla="*/ 5028933 w 12192000"/>
              <a:gd name="connsiteY149" fmla="*/ 183887 h 4939827"/>
              <a:gd name="connsiteX150" fmla="*/ 5093642 w 12192000"/>
              <a:gd name="connsiteY150" fmla="*/ 177214 h 4939827"/>
              <a:gd name="connsiteX151" fmla="*/ 5102642 w 12192000"/>
              <a:gd name="connsiteY151" fmla="*/ 186816 h 4939827"/>
              <a:gd name="connsiteX152" fmla="*/ 5193590 w 12192000"/>
              <a:gd name="connsiteY152" fmla="*/ 136361 h 4939827"/>
              <a:gd name="connsiteX153" fmla="*/ 5323922 w 12192000"/>
              <a:gd name="connsiteY153" fmla="*/ 146332 h 4939827"/>
              <a:gd name="connsiteX154" fmla="*/ 5421860 w 12192000"/>
              <a:gd name="connsiteY154" fmla="*/ 167298 h 4939827"/>
              <a:gd name="connsiteX155" fmla="*/ 5476948 w 12192000"/>
              <a:gd name="connsiteY155" fmla="*/ 173249 h 4939827"/>
              <a:gd name="connsiteX156" fmla="*/ 5516842 w 12192000"/>
              <a:gd name="connsiteY156" fmla="*/ 184018 h 4939827"/>
              <a:gd name="connsiteX157" fmla="*/ 5619415 w 12192000"/>
              <a:gd name="connsiteY157" fmla="*/ 176781 h 4939827"/>
              <a:gd name="connsiteX158" fmla="*/ 5789867 w 12192000"/>
              <a:gd name="connsiteY158" fmla="*/ 150304 h 4939827"/>
              <a:gd name="connsiteX159" fmla="*/ 5825953 w 12192000"/>
              <a:gd name="connsiteY159" fmla="*/ 147907 h 4939827"/>
              <a:gd name="connsiteX160" fmla="*/ 5856168 w 12192000"/>
              <a:gd name="connsiteY160" fmla="*/ 158719 h 4939827"/>
              <a:gd name="connsiteX161" fmla="*/ 5862476 w 12192000"/>
              <a:gd name="connsiteY161" fmla="*/ 172447 h 4939827"/>
              <a:gd name="connsiteX162" fmla="*/ 5882195 w 12192000"/>
              <a:gd name="connsiteY162" fmla="*/ 173195 h 4939827"/>
              <a:gd name="connsiteX163" fmla="*/ 5887271 w 12192000"/>
              <a:gd name="connsiteY163" fmla="*/ 176084 h 4939827"/>
              <a:gd name="connsiteX164" fmla="*/ 5916552 w 12192000"/>
              <a:gd name="connsiteY164" fmla="*/ 189955 h 4939827"/>
              <a:gd name="connsiteX165" fmla="*/ 5983240 w 12192000"/>
              <a:gd name="connsiteY165" fmla="*/ 152755 h 4939827"/>
              <a:gd name="connsiteX166" fmla="*/ 6061852 w 12192000"/>
              <a:gd name="connsiteY166" fmla="*/ 161953 h 4939827"/>
              <a:gd name="connsiteX167" fmla="*/ 6408386 w 12192000"/>
              <a:gd name="connsiteY167" fmla="*/ 157590 h 4939827"/>
              <a:gd name="connsiteX168" fmla="*/ 6531386 w 12192000"/>
              <a:gd name="connsiteY168" fmla="*/ 156103 h 4939827"/>
              <a:gd name="connsiteX169" fmla="*/ 6721509 w 12192000"/>
              <a:gd name="connsiteY169" fmla="*/ 54829 h 4939827"/>
              <a:gd name="connsiteX170" fmla="*/ 6947884 w 12192000"/>
              <a:gd name="connsiteY170" fmla="*/ 47587 h 4939827"/>
              <a:gd name="connsiteX171" fmla="*/ 6965101 w 12192000"/>
              <a:gd name="connsiteY171" fmla="*/ 25718 h 4939827"/>
              <a:gd name="connsiteX172" fmla="*/ 6986370 w 12192000"/>
              <a:gd name="connsiteY172" fmla="*/ 12659 h 4939827"/>
              <a:gd name="connsiteX173" fmla="*/ 6989536 w 12192000"/>
              <a:gd name="connsiteY173" fmla="*/ 14528 h 4939827"/>
              <a:gd name="connsiteX174" fmla="*/ 7015933 w 12192000"/>
              <a:gd name="connsiteY174" fmla="*/ 9653 h 4939827"/>
              <a:gd name="connsiteX175" fmla="*/ 7020592 w 12192000"/>
              <a:gd name="connsiteY175" fmla="*/ 1651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435843 w 12192000"/>
              <a:gd name="connsiteY143" fmla="*/ 234325 h 4939827"/>
              <a:gd name="connsiteX144" fmla="*/ 4558432 w 12192000"/>
              <a:gd name="connsiteY144" fmla="*/ 269194 h 4939827"/>
              <a:gd name="connsiteX145" fmla="*/ 4635061 w 12192000"/>
              <a:gd name="connsiteY145" fmla="*/ 280682 h 4939827"/>
              <a:gd name="connsiteX146" fmla="*/ 4680829 w 12192000"/>
              <a:gd name="connsiteY146" fmla="*/ 287953 h 4939827"/>
              <a:gd name="connsiteX147" fmla="*/ 4807427 w 12192000"/>
              <a:gd name="connsiteY147" fmla="*/ 276835 h 4939827"/>
              <a:gd name="connsiteX148" fmla="*/ 5028933 w 12192000"/>
              <a:gd name="connsiteY148" fmla="*/ 183887 h 4939827"/>
              <a:gd name="connsiteX149" fmla="*/ 5093642 w 12192000"/>
              <a:gd name="connsiteY149" fmla="*/ 177214 h 4939827"/>
              <a:gd name="connsiteX150" fmla="*/ 5102642 w 12192000"/>
              <a:gd name="connsiteY150" fmla="*/ 186816 h 4939827"/>
              <a:gd name="connsiteX151" fmla="*/ 5193590 w 12192000"/>
              <a:gd name="connsiteY151" fmla="*/ 136361 h 4939827"/>
              <a:gd name="connsiteX152" fmla="*/ 5323922 w 12192000"/>
              <a:gd name="connsiteY152" fmla="*/ 146332 h 4939827"/>
              <a:gd name="connsiteX153" fmla="*/ 5421860 w 12192000"/>
              <a:gd name="connsiteY153" fmla="*/ 167298 h 4939827"/>
              <a:gd name="connsiteX154" fmla="*/ 5476948 w 12192000"/>
              <a:gd name="connsiteY154" fmla="*/ 173249 h 4939827"/>
              <a:gd name="connsiteX155" fmla="*/ 5516842 w 12192000"/>
              <a:gd name="connsiteY155" fmla="*/ 184018 h 4939827"/>
              <a:gd name="connsiteX156" fmla="*/ 5619415 w 12192000"/>
              <a:gd name="connsiteY156" fmla="*/ 176781 h 4939827"/>
              <a:gd name="connsiteX157" fmla="*/ 5789867 w 12192000"/>
              <a:gd name="connsiteY157" fmla="*/ 150304 h 4939827"/>
              <a:gd name="connsiteX158" fmla="*/ 5825953 w 12192000"/>
              <a:gd name="connsiteY158" fmla="*/ 147907 h 4939827"/>
              <a:gd name="connsiteX159" fmla="*/ 5856168 w 12192000"/>
              <a:gd name="connsiteY159" fmla="*/ 158719 h 4939827"/>
              <a:gd name="connsiteX160" fmla="*/ 5862476 w 12192000"/>
              <a:gd name="connsiteY160" fmla="*/ 172447 h 4939827"/>
              <a:gd name="connsiteX161" fmla="*/ 5882195 w 12192000"/>
              <a:gd name="connsiteY161" fmla="*/ 173195 h 4939827"/>
              <a:gd name="connsiteX162" fmla="*/ 5887271 w 12192000"/>
              <a:gd name="connsiteY162" fmla="*/ 176084 h 4939827"/>
              <a:gd name="connsiteX163" fmla="*/ 5916552 w 12192000"/>
              <a:gd name="connsiteY163" fmla="*/ 189955 h 4939827"/>
              <a:gd name="connsiteX164" fmla="*/ 5983240 w 12192000"/>
              <a:gd name="connsiteY164" fmla="*/ 152755 h 4939827"/>
              <a:gd name="connsiteX165" fmla="*/ 6061852 w 12192000"/>
              <a:gd name="connsiteY165" fmla="*/ 161953 h 4939827"/>
              <a:gd name="connsiteX166" fmla="*/ 6408386 w 12192000"/>
              <a:gd name="connsiteY166" fmla="*/ 157590 h 4939827"/>
              <a:gd name="connsiteX167" fmla="*/ 6531386 w 12192000"/>
              <a:gd name="connsiteY167" fmla="*/ 156103 h 4939827"/>
              <a:gd name="connsiteX168" fmla="*/ 6721509 w 12192000"/>
              <a:gd name="connsiteY168" fmla="*/ 54829 h 4939827"/>
              <a:gd name="connsiteX169" fmla="*/ 6947884 w 12192000"/>
              <a:gd name="connsiteY169" fmla="*/ 47587 h 4939827"/>
              <a:gd name="connsiteX170" fmla="*/ 6965101 w 12192000"/>
              <a:gd name="connsiteY170" fmla="*/ 25718 h 4939827"/>
              <a:gd name="connsiteX171" fmla="*/ 6986370 w 12192000"/>
              <a:gd name="connsiteY171" fmla="*/ 12659 h 4939827"/>
              <a:gd name="connsiteX172" fmla="*/ 6989536 w 12192000"/>
              <a:gd name="connsiteY172" fmla="*/ 14528 h 4939827"/>
              <a:gd name="connsiteX173" fmla="*/ 7015933 w 12192000"/>
              <a:gd name="connsiteY173" fmla="*/ 9653 h 4939827"/>
              <a:gd name="connsiteX174" fmla="*/ 7020592 w 12192000"/>
              <a:gd name="connsiteY174" fmla="*/ 1651 h 4939827"/>
              <a:gd name="connsiteX175" fmla="*/ 7025905 w 12192000"/>
              <a:gd name="connsiteY175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680829 w 12192000"/>
              <a:gd name="connsiteY145" fmla="*/ 287953 h 4939827"/>
              <a:gd name="connsiteX146" fmla="*/ 4807427 w 12192000"/>
              <a:gd name="connsiteY146" fmla="*/ 276835 h 4939827"/>
              <a:gd name="connsiteX147" fmla="*/ 5028933 w 12192000"/>
              <a:gd name="connsiteY147" fmla="*/ 183887 h 4939827"/>
              <a:gd name="connsiteX148" fmla="*/ 5093642 w 12192000"/>
              <a:gd name="connsiteY148" fmla="*/ 177214 h 4939827"/>
              <a:gd name="connsiteX149" fmla="*/ 5102642 w 12192000"/>
              <a:gd name="connsiteY149" fmla="*/ 186816 h 4939827"/>
              <a:gd name="connsiteX150" fmla="*/ 5193590 w 12192000"/>
              <a:gd name="connsiteY150" fmla="*/ 136361 h 4939827"/>
              <a:gd name="connsiteX151" fmla="*/ 5323922 w 12192000"/>
              <a:gd name="connsiteY151" fmla="*/ 146332 h 4939827"/>
              <a:gd name="connsiteX152" fmla="*/ 5421860 w 12192000"/>
              <a:gd name="connsiteY152" fmla="*/ 167298 h 4939827"/>
              <a:gd name="connsiteX153" fmla="*/ 5476948 w 12192000"/>
              <a:gd name="connsiteY153" fmla="*/ 173249 h 4939827"/>
              <a:gd name="connsiteX154" fmla="*/ 5516842 w 12192000"/>
              <a:gd name="connsiteY154" fmla="*/ 184018 h 4939827"/>
              <a:gd name="connsiteX155" fmla="*/ 5619415 w 12192000"/>
              <a:gd name="connsiteY155" fmla="*/ 176781 h 4939827"/>
              <a:gd name="connsiteX156" fmla="*/ 5789867 w 12192000"/>
              <a:gd name="connsiteY156" fmla="*/ 150304 h 4939827"/>
              <a:gd name="connsiteX157" fmla="*/ 5825953 w 12192000"/>
              <a:gd name="connsiteY157" fmla="*/ 147907 h 4939827"/>
              <a:gd name="connsiteX158" fmla="*/ 5856168 w 12192000"/>
              <a:gd name="connsiteY158" fmla="*/ 158719 h 4939827"/>
              <a:gd name="connsiteX159" fmla="*/ 5862476 w 12192000"/>
              <a:gd name="connsiteY159" fmla="*/ 172447 h 4939827"/>
              <a:gd name="connsiteX160" fmla="*/ 5882195 w 12192000"/>
              <a:gd name="connsiteY160" fmla="*/ 173195 h 4939827"/>
              <a:gd name="connsiteX161" fmla="*/ 5887271 w 12192000"/>
              <a:gd name="connsiteY161" fmla="*/ 176084 h 4939827"/>
              <a:gd name="connsiteX162" fmla="*/ 5916552 w 12192000"/>
              <a:gd name="connsiteY162" fmla="*/ 189955 h 4939827"/>
              <a:gd name="connsiteX163" fmla="*/ 5983240 w 12192000"/>
              <a:gd name="connsiteY163" fmla="*/ 152755 h 4939827"/>
              <a:gd name="connsiteX164" fmla="*/ 6061852 w 12192000"/>
              <a:gd name="connsiteY164" fmla="*/ 161953 h 4939827"/>
              <a:gd name="connsiteX165" fmla="*/ 6408386 w 12192000"/>
              <a:gd name="connsiteY165" fmla="*/ 157590 h 4939827"/>
              <a:gd name="connsiteX166" fmla="*/ 6531386 w 12192000"/>
              <a:gd name="connsiteY166" fmla="*/ 156103 h 4939827"/>
              <a:gd name="connsiteX167" fmla="*/ 6721509 w 12192000"/>
              <a:gd name="connsiteY167" fmla="*/ 54829 h 4939827"/>
              <a:gd name="connsiteX168" fmla="*/ 6947884 w 12192000"/>
              <a:gd name="connsiteY168" fmla="*/ 47587 h 4939827"/>
              <a:gd name="connsiteX169" fmla="*/ 6965101 w 12192000"/>
              <a:gd name="connsiteY169" fmla="*/ 25718 h 4939827"/>
              <a:gd name="connsiteX170" fmla="*/ 6986370 w 12192000"/>
              <a:gd name="connsiteY170" fmla="*/ 12659 h 4939827"/>
              <a:gd name="connsiteX171" fmla="*/ 6989536 w 12192000"/>
              <a:gd name="connsiteY171" fmla="*/ 14528 h 4939827"/>
              <a:gd name="connsiteX172" fmla="*/ 7015933 w 12192000"/>
              <a:gd name="connsiteY172" fmla="*/ 9653 h 4939827"/>
              <a:gd name="connsiteX173" fmla="*/ 7020592 w 12192000"/>
              <a:gd name="connsiteY173" fmla="*/ 1651 h 4939827"/>
              <a:gd name="connsiteX174" fmla="*/ 7025905 w 12192000"/>
              <a:gd name="connsiteY174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408386 w 12192000"/>
              <a:gd name="connsiteY164" fmla="*/ 157590 h 4939827"/>
              <a:gd name="connsiteX165" fmla="*/ 6531386 w 12192000"/>
              <a:gd name="connsiteY165" fmla="*/ 156103 h 4939827"/>
              <a:gd name="connsiteX166" fmla="*/ 6721509 w 12192000"/>
              <a:gd name="connsiteY166" fmla="*/ 54829 h 4939827"/>
              <a:gd name="connsiteX167" fmla="*/ 6947884 w 12192000"/>
              <a:gd name="connsiteY167" fmla="*/ 47587 h 4939827"/>
              <a:gd name="connsiteX168" fmla="*/ 6965101 w 12192000"/>
              <a:gd name="connsiteY168" fmla="*/ 25718 h 4939827"/>
              <a:gd name="connsiteX169" fmla="*/ 6986370 w 12192000"/>
              <a:gd name="connsiteY169" fmla="*/ 12659 h 4939827"/>
              <a:gd name="connsiteX170" fmla="*/ 6989536 w 12192000"/>
              <a:gd name="connsiteY170" fmla="*/ 14528 h 4939827"/>
              <a:gd name="connsiteX171" fmla="*/ 7015933 w 12192000"/>
              <a:gd name="connsiteY171" fmla="*/ 9653 h 4939827"/>
              <a:gd name="connsiteX172" fmla="*/ 7020592 w 12192000"/>
              <a:gd name="connsiteY172" fmla="*/ 1651 h 4939827"/>
              <a:gd name="connsiteX173" fmla="*/ 7025905 w 12192000"/>
              <a:gd name="connsiteY173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721509 w 12192000"/>
              <a:gd name="connsiteY165" fmla="*/ 54829 h 4939827"/>
              <a:gd name="connsiteX166" fmla="*/ 6947884 w 12192000"/>
              <a:gd name="connsiteY166" fmla="*/ 47587 h 4939827"/>
              <a:gd name="connsiteX167" fmla="*/ 6965101 w 12192000"/>
              <a:gd name="connsiteY167" fmla="*/ 25718 h 4939827"/>
              <a:gd name="connsiteX168" fmla="*/ 6986370 w 12192000"/>
              <a:gd name="connsiteY168" fmla="*/ 12659 h 4939827"/>
              <a:gd name="connsiteX169" fmla="*/ 6989536 w 12192000"/>
              <a:gd name="connsiteY169" fmla="*/ 14528 h 4939827"/>
              <a:gd name="connsiteX170" fmla="*/ 7015933 w 12192000"/>
              <a:gd name="connsiteY170" fmla="*/ 9653 h 4939827"/>
              <a:gd name="connsiteX171" fmla="*/ 7020592 w 12192000"/>
              <a:gd name="connsiteY171" fmla="*/ 1651 h 4939827"/>
              <a:gd name="connsiteX172" fmla="*/ 7025905 w 12192000"/>
              <a:gd name="connsiteY172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947884 w 12192000"/>
              <a:gd name="connsiteY165" fmla="*/ 47587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415830 w 12192000"/>
              <a:gd name="connsiteY164" fmla="*/ 136006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152287 w 12192000"/>
              <a:gd name="connsiteY163" fmla="*/ 116736 h 4939827"/>
              <a:gd name="connsiteX164" fmla="*/ 6415830 w 12192000"/>
              <a:gd name="connsiteY164" fmla="*/ 136006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965101 w 12192000"/>
              <a:gd name="connsiteY165" fmla="*/ 25718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965101 w 12192000"/>
              <a:gd name="connsiteY165" fmla="*/ 25718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21577 w 12192000"/>
              <a:gd name="connsiteY160" fmla="*/ 169858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56458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21577 w 12192000"/>
              <a:gd name="connsiteY160" fmla="*/ 169858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4028476 w 12192000"/>
              <a:gd name="connsiteY136" fmla="*/ 223679 h 4939827"/>
              <a:gd name="connsiteX137" fmla="*/ 4191582 w 12192000"/>
              <a:gd name="connsiteY137" fmla="*/ 238952 h 4939827"/>
              <a:gd name="connsiteX138" fmla="*/ 4251024 w 12192000"/>
              <a:gd name="connsiteY138" fmla="*/ 240874 h 4939827"/>
              <a:gd name="connsiteX139" fmla="*/ 4355275 w 12192000"/>
              <a:gd name="connsiteY139" fmla="*/ 260205 h 4939827"/>
              <a:gd name="connsiteX140" fmla="*/ 4423807 w 12192000"/>
              <a:gd name="connsiteY140" fmla="*/ 270366 h 4939827"/>
              <a:gd name="connsiteX141" fmla="*/ 4558432 w 12192000"/>
              <a:gd name="connsiteY141" fmla="*/ 269194 h 4939827"/>
              <a:gd name="connsiteX142" fmla="*/ 4635061 w 12192000"/>
              <a:gd name="connsiteY142" fmla="*/ 280682 h 4939827"/>
              <a:gd name="connsiteX143" fmla="*/ 4807427 w 12192000"/>
              <a:gd name="connsiteY143" fmla="*/ 276835 h 4939827"/>
              <a:gd name="connsiteX144" fmla="*/ 5028933 w 12192000"/>
              <a:gd name="connsiteY144" fmla="*/ 183887 h 4939827"/>
              <a:gd name="connsiteX145" fmla="*/ 5093642 w 12192000"/>
              <a:gd name="connsiteY145" fmla="*/ 177214 h 4939827"/>
              <a:gd name="connsiteX146" fmla="*/ 5102642 w 12192000"/>
              <a:gd name="connsiteY146" fmla="*/ 186816 h 4939827"/>
              <a:gd name="connsiteX147" fmla="*/ 5193590 w 12192000"/>
              <a:gd name="connsiteY147" fmla="*/ 156458 h 4939827"/>
              <a:gd name="connsiteX148" fmla="*/ 5323922 w 12192000"/>
              <a:gd name="connsiteY148" fmla="*/ 146332 h 4939827"/>
              <a:gd name="connsiteX149" fmla="*/ 5421860 w 12192000"/>
              <a:gd name="connsiteY149" fmla="*/ 167298 h 4939827"/>
              <a:gd name="connsiteX150" fmla="*/ 5476948 w 12192000"/>
              <a:gd name="connsiteY150" fmla="*/ 173249 h 4939827"/>
              <a:gd name="connsiteX151" fmla="*/ 5516842 w 12192000"/>
              <a:gd name="connsiteY151" fmla="*/ 184018 h 4939827"/>
              <a:gd name="connsiteX152" fmla="*/ 5619415 w 12192000"/>
              <a:gd name="connsiteY152" fmla="*/ 176781 h 4939827"/>
              <a:gd name="connsiteX153" fmla="*/ 5789867 w 12192000"/>
              <a:gd name="connsiteY153" fmla="*/ 150304 h 4939827"/>
              <a:gd name="connsiteX154" fmla="*/ 5825953 w 12192000"/>
              <a:gd name="connsiteY154" fmla="*/ 147907 h 4939827"/>
              <a:gd name="connsiteX155" fmla="*/ 5856168 w 12192000"/>
              <a:gd name="connsiteY155" fmla="*/ 158719 h 4939827"/>
              <a:gd name="connsiteX156" fmla="*/ 5862476 w 12192000"/>
              <a:gd name="connsiteY156" fmla="*/ 172447 h 4939827"/>
              <a:gd name="connsiteX157" fmla="*/ 5882195 w 12192000"/>
              <a:gd name="connsiteY157" fmla="*/ 173195 h 4939827"/>
              <a:gd name="connsiteX158" fmla="*/ 5887271 w 12192000"/>
              <a:gd name="connsiteY158" fmla="*/ 176084 h 4939827"/>
              <a:gd name="connsiteX159" fmla="*/ 5921577 w 12192000"/>
              <a:gd name="connsiteY159" fmla="*/ 169858 h 4939827"/>
              <a:gd name="connsiteX160" fmla="*/ 5983240 w 12192000"/>
              <a:gd name="connsiteY160" fmla="*/ 152755 h 4939827"/>
              <a:gd name="connsiteX161" fmla="*/ 6152287 w 12192000"/>
              <a:gd name="connsiteY161" fmla="*/ 116736 h 4939827"/>
              <a:gd name="connsiteX162" fmla="*/ 6415830 w 12192000"/>
              <a:gd name="connsiteY162" fmla="*/ 136006 h 4939827"/>
              <a:gd name="connsiteX163" fmla="*/ 6756965 w 12192000"/>
              <a:gd name="connsiteY163" fmla="*/ 57636 h 4939827"/>
              <a:gd name="connsiteX164" fmla="*/ 6819400 w 12192000"/>
              <a:gd name="connsiteY164" fmla="*/ 30742 h 4939827"/>
              <a:gd name="connsiteX165" fmla="*/ 6986370 w 12192000"/>
              <a:gd name="connsiteY165" fmla="*/ 12659 h 4939827"/>
              <a:gd name="connsiteX166" fmla="*/ 6989536 w 12192000"/>
              <a:gd name="connsiteY166" fmla="*/ 14528 h 4939827"/>
              <a:gd name="connsiteX167" fmla="*/ 7015933 w 12192000"/>
              <a:gd name="connsiteY167" fmla="*/ 9653 h 4939827"/>
              <a:gd name="connsiteX168" fmla="*/ 7020592 w 12192000"/>
              <a:gd name="connsiteY168" fmla="*/ 1651 h 4939827"/>
              <a:gd name="connsiteX169" fmla="*/ 7025905 w 12192000"/>
              <a:gd name="connsiteY16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922756 w 12192000"/>
              <a:gd name="connsiteY135" fmla="*/ 194044 h 4939827"/>
              <a:gd name="connsiteX136" fmla="*/ 4028476 w 12192000"/>
              <a:gd name="connsiteY136" fmla="*/ 223679 h 4939827"/>
              <a:gd name="connsiteX137" fmla="*/ 4191582 w 12192000"/>
              <a:gd name="connsiteY137" fmla="*/ 238952 h 4939827"/>
              <a:gd name="connsiteX138" fmla="*/ 4251024 w 12192000"/>
              <a:gd name="connsiteY138" fmla="*/ 240874 h 4939827"/>
              <a:gd name="connsiteX139" fmla="*/ 4355275 w 12192000"/>
              <a:gd name="connsiteY139" fmla="*/ 260205 h 4939827"/>
              <a:gd name="connsiteX140" fmla="*/ 4423807 w 12192000"/>
              <a:gd name="connsiteY140" fmla="*/ 270366 h 4939827"/>
              <a:gd name="connsiteX141" fmla="*/ 4558432 w 12192000"/>
              <a:gd name="connsiteY141" fmla="*/ 269194 h 4939827"/>
              <a:gd name="connsiteX142" fmla="*/ 4635061 w 12192000"/>
              <a:gd name="connsiteY142" fmla="*/ 280682 h 4939827"/>
              <a:gd name="connsiteX143" fmla="*/ 4807427 w 12192000"/>
              <a:gd name="connsiteY143" fmla="*/ 276835 h 4939827"/>
              <a:gd name="connsiteX144" fmla="*/ 5028933 w 12192000"/>
              <a:gd name="connsiteY144" fmla="*/ 183887 h 4939827"/>
              <a:gd name="connsiteX145" fmla="*/ 5093642 w 12192000"/>
              <a:gd name="connsiteY145" fmla="*/ 177214 h 4939827"/>
              <a:gd name="connsiteX146" fmla="*/ 5102642 w 12192000"/>
              <a:gd name="connsiteY146" fmla="*/ 186816 h 4939827"/>
              <a:gd name="connsiteX147" fmla="*/ 5193590 w 12192000"/>
              <a:gd name="connsiteY147" fmla="*/ 156458 h 4939827"/>
              <a:gd name="connsiteX148" fmla="*/ 5323922 w 12192000"/>
              <a:gd name="connsiteY148" fmla="*/ 146332 h 4939827"/>
              <a:gd name="connsiteX149" fmla="*/ 5421860 w 12192000"/>
              <a:gd name="connsiteY149" fmla="*/ 167298 h 4939827"/>
              <a:gd name="connsiteX150" fmla="*/ 5476948 w 12192000"/>
              <a:gd name="connsiteY150" fmla="*/ 173249 h 4939827"/>
              <a:gd name="connsiteX151" fmla="*/ 5516842 w 12192000"/>
              <a:gd name="connsiteY151" fmla="*/ 184018 h 4939827"/>
              <a:gd name="connsiteX152" fmla="*/ 5619415 w 12192000"/>
              <a:gd name="connsiteY152" fmla="*/ 176781 h 4939827"/>
              <a:gd name="connsiteX153" fmla="*/ 5789867 w 12192000"/>
              <a:gd name="connsiteY153" fmla="*/ 150304 h 4939827"/>
              <a:gd name="connsiteX154" fmla="*/ 5825953 w 12192000"/>
              <a:gd name="connsiteY154" fmla="*/ 147907 h 4939827"/>
              <a:gd name="connsiteX155" fmla="*/ 5856168 w 12192000"/>
              <a:gd name="connsiteY155" fmla="*/ 158719 h 4939827"/>
              <a:gd name="connsiteX156" fmla="*/ 5862476 w 12192000"/>
              <a:gd name="connsiteY156" fmla="*/ 172447 h 4939827"/>
              <a:gd name="connsiteX157" fmla="*/ 5882195 w 12192000"/>
              <a:gd name="connsiteY157" fmla="*/ 173195 h 4939827"/>
              <a:gd name="connsiteX158" fmla="*/ 5887271 w 12192000"/>
              <a:gd name="connsiteY158" fmla="*/ 176084 h 4939827"/>
              <a:gd name="connsiteX159" fmla="*/ 5921577 w 12192000"/>
              <a:gd name="connsiteY159" fmla="*/ 169858 h 4939827"/>
              <a:gd name="connsiteX160" fmla="*/ 5983240 w 12192000"/>
              <a:gd name="connsiteY160" fmla="*/ 152755 h 4939827"/>
              <a:gd name="connsiteX161" fmla="*/ 6152287 w 12192000"/>
              <a:gd name="connsiteY161" fmla="*/ 116736 h 4939827"/>
              <a:gd name="connsiteX162" fmla="*/ 6415830 w 12192000"/>
              <a:gd name="connsiteY162" fmla="*/ 136006 h 4939827"/>
              <a:gd name="connsiteX163" fmla="*/ 6756965 w 12192000"/>
              <a:gd name="connsiteY163" fmla="*/ 57636 h 4939827"/>
              <a:gd name="connsiteX164" fmla="*/ 6819400 w 12192000"/>
              <a:gd name="connsiteY164" fmla="*/ 30742 h 4939827"/>
              <a:gd name="connsiteX165" fmla="*/ 6986370 w 12192000"/>
              <a:gd name="connsiteY165" fmla="*/ 12659 h 4939827"/>
              <a:gd name="connsiteX166" fmla="*/ 6989536 w 12192000"/>
              <a:gd name="connsiteY166" fmla="*/ 14528 h 4939827"/>
              <a:gd name="connsiteX167" fmla="*/ 7015933 w 12192000"/>
              <a:gd name="connsiteY167" fmla="*/ 9653 h 4939827"/>
              <a:gd name="connsiteX168" fmla="*/ 7020592 w 12192000"/>
              <a:gd name="connsiteY168" fmla="*/ 1651 h 4939827"/>
              <a:gd name="connsiteX169" fmla="*/ 7025905 w 12192000"/>
              <a:gd name="connsiteY16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98001 w 12192000"/>
              <a:gd name="connsiteY124" fmla="*/ 231941 h 4939827"/>
              <a:gd name="connsiteX125" fmla="*/ 3561557 w 12192000"/>
              <a:gd name="connsiteY125" fmla="*/ 228095 h 4939827"/>
              <a:gd name="connsiteX126" fmla="*/ 3611920 w 12192000"/>
              <a:gd name="connsiteY126" fmla="*/ 218094 h 4939827"/>
              <a:gd name="connsiteX127" fmla="*/ 3620528 w 12192000"/>
              <a:gd name="connsiteY127" fmla="*/ 218788 h 4939827"/>
              <a:gd name="connsiteX128" fmla="*/ 3620766 w 12192000"/>
              <a:gd name="connsiteY128" fmla="*/ 218511 h 4939827"/>
              <a:gd name="connsiteX129" fmla="*/ 3629977 w 12192000"/>
              <a:gd name="connsiteY129" fmla="*/ 218664 h 4939827"/>
              <a:gd name="connsiteX130" fmla="*/ 3636217 w 12192000"/>
              <a:gd name="connsiteY130" fmla="*/ 220048 h 4939827"/>
              <a:gd name="connsiteX131" fmla="*/ 3709484 w 12192000"/>
              <a:gd name="connsiteY131" fmla="*/ 186927 h 4939827"/>
              <a:gd name="connsiteX132" fmla="*/ 3761342 w 12192000"/>
              <a:gd name="connsiteY132" fmla="*/ 177474 h 4939827"/>
              <a:gd name="connsiteX133" fmla="*/ 3799748 w 12192000"/>
              <a:gd name="connsiteY133" fmla="*/ 167154 h 4939827"/>
              <a:gd name="connsiteX134" fmla="*/ 3922756 w 12192000"/>
              <a:gd name="connsiteY134" fmla="*/ 194044 h 4939827"/>
              <a:gd name="connsiteX135" fmla="*/ 4028476 w 12192000"/>
              <a:gd name="connsiteY135" fmla="*/ 223679 h 4939827"/>
              <a:gd name="connsiteX136" fmla="*/ 4191582 w 12192000"/>
              <a:gd name="connsiteY136" fmla="*/ 238952 h 4939827"/>
              <a:gd name="connsiteX137" fmla="*/ 4251024 w 12192000"/>
              <a:gd name="connsiteY137" fmla="*/ 240874 h 4939827"/>
              <a:gd name="connsiteX138" fmla="*/ 4355275 w 12192000"/>
              <a:gd name="connsiteY138" fmla="*/ 260205 h 4939827"/>
              <a:gd name="connsiteX139" fmla="*/ 4423807 w 12192000"/>
              <a:gd name="connsiteY139" fmla="*/ 270366 h 4939827"/>
              <a:gd name="connsiteX140" fmla="*/ 4558432 w 12192000"/>
              <a:gd name="connsiteY140" fmla="*/ 269194 h 4939827"/>
              <a:gd name="connsiteX141" fmla="*/ 4635061 w 12192000"/>
              <a:gd name="connsiteY141" fmla="*/ 280682 h 4939827"/>
              <a:gd name="connsiteX142" fmla="*/ 4807427 w 12192000"/>
              <a:gd name="connsiteY142" fmla="*/ 276835 h 4939827"/>
              <a:gd name="connsiteX143" fmla="*/ 5028933 w 12192000"/>
              <a:gd name="connsiteY143" fmla="*/ 183887 h 4939827"/>
              <a:gd name="connsiteX144" fmla="*/ 5093642 w 12192000"/>
              <a:gd name="connsiteY144" fmla="*/ 177214 h 4939827"/>
              <a:gd name="connsiteX145" fmla="*/ 5102642 w 12192000"/>
              <a:gd name="connsiteY145" fmla="*/ 186816 h 4939827"/>
              <a:gd name="connsiteX146" fmla="*/ 5193590 w 12192000"/>
              <a:gd name="connsiteY146" fmla="*/ 156458 h 4939827"/>
              <a:gd name="connsiteX147" fmla="*/ 5323922 w 12192000"/>
              <a:gd name="connsiteY147" fmla="*/ 146332 h 4939827"/>
              <a:gd name="connsiteX148" fmla="*/ 5421860 w 12192000"/>
              <a:gd name="connsiteY148" fmla="*/ 167298 h 4939827"/>
              <a:gd name="connsiteX149" fmla="*/ 5476948 w 12192000"/>
              <a:gd name="connsiteY149" fmla="*/ 173249 h 4939827"/>
              <a:gd name="connsiteX150" fmla="*/ 5516842 w 12192000"/>
              <a:gd name="connsiteY150" fmla="*/ 184018 h 4939827"/>
              <a:gd name="connsiteX151" fmla="*/ 5619415 w 12192000"/>
              <a:gd name="connsiteY151" fmla="*/ 176781 h 4939827"/>
              <a:gd name="connsiteX152" fmla="*/ 5789867 w 12192000"/>
              <a:gd name="connsiteY152" fmla="*/ 150304 h 4939827"/>
              <a:gd name="connsiteX153" fmla="*/ 5825953 w 12192000"/>
              <a:gd name="connsiteY153" fmla="*/ 147907 h 4939827"/>
              <a:gd name="connsiteX154" fmla="*/ 5856168 w 12192000"/>
              <a:gd name="connsiteY154" fmla="*/ 158719 h 4939827"/>
              <a:gd name="connsiteX155" fmla="*/ 5862476 w 12192000"/>
              <a:gd name="connsiteY155" fmla="*/ 172447 h 4939827"/>
              <a:gd name="connsiteX156" fmla="*/ 5882195 w 12192000"/>
              <a:gd name="connsiteY156" fmla="*/ 173195 h 4939827"/>
              <a:gd name="connsiteX157" fmla="*/ 5887271 w 12192000"/>
              <a:gd name="connsiteY157" fmla="*/ 176084 h 4939827"/>
              <a:gd name="connsiteX158" fmla="*/ 5921577 w 12192000"/>
              <a:gd name="connsiteY158" fmla="*/ 169858 h 4939827"/>
              <a:gd name="connsiteX159" fmla="*/ 5983240 w 12192000"/>
              <a:gd name="connsiteY159" fmla="*/ 152755 h 4939827"/>
              <a:gd name="connsiteX160" fmla="*/ 6152287 w 12192000"/>
              <a:gd name="connsiteY160" fmla="*/ 116736 h 4939827"/>
              <a:gd name="connsiteX161" fmla="*/ 6415830 w 12192000"/>
              <a:gd name="connsiteY161" fmla="*/ 136006 h 4939827"/>
              <a:gd name="connsiteX162" fmla="*/ 6756965 w 12192000"/>
              <a:gd name="connsiteY162" fmla="*/ 57636 h 4939827"/>
              <a:gd name="connsiteX163" fmla="*/ 6819400 w 12192000"/>
              <a:gd name="connsiteY163" fmla="*/ 30742 h 4939827"/>
              <a:gd name="connsiteX164" fmla="*/ 6986370 w 12192000"/>
              <a:gd name="connsiteY164" fmla="*/ 12659 h 4939827"/>
              <a:gd name="connsiteX165" fmla="*/ 6989536 w 12192000"/>
              <a:gd name="connsiteY165" fmla="*/ 14528 h 4939827"/>
              <a:gd name="connsiteX166" fmla="*/ 7015933 w 12192000"/>
              <a:gd name="connsiteY166" fmla="*/ 9653 h 4939827"/>
              <a:gd name="connsiteX167" fmla="*/ 7020592 w 12192000"/>
              <a:gd name="connsiteY167" fmla="*/ 1651 h 4939827"/>
              <a:gd name="connsiteX168" fmla="*/ 7025905 w 12192000"/>
              <a:gd name="connsiteY16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103677 w 12192000"/>
              <a:gd name="connsiteY116" fmla="*/ 209527 h 4939827"/>
              <a:gd name="connsiteX117" fmla="*/ 3126759 w 12192000"/>
              <a:gd name="connsiteY117" fmla="*/ 211226 h 4939827"/>
              <a:gd name="connsiteX118" fmla="*/ 3164020 w 12192000"/>
              <a:gd name="connsiteY118" fmla="*/ 212779 h 4939827"/>
              <a:gd name="connsiteX119" fmla="*/ 3285019 w 12192000"/>
              <a:gd name="connsiteY119" fmla="*/ 220535 h 4939827"/>
              <a:gd name="connsiteX120" fmla="*/ 3365154 w 12192000"/>
              <a:gd name="connsiteY120" fmla="*/ 226416 h 4939827"/>
              <a:gd name="connsiteX121" fmla="*/ 3367507 w 12192000"/>
              <a:gd name="connsiteY121" fmla="*/ 225416 h 4939827"/>
              <a:gd name="connsiteX122" fmla="*/ 3387567 w 12192000"/>
              <a:gd name="connsiteY122" fmla="*/ 227103 h 4939827"/>
              <a:gd name="connsiteX123" fmla="*/ 3498001 w 12192000"/>
              <a:gd name="connsiteY123" fmla="*/ 231941 h 4939827"/>
              <a:gd name="connsiteX124" fmla="*/ 3561557 w 12192000"/>
              <a:gd name="connsiteY124" fmla="*/ 228095 h 4939827"/>
              <a:gd name="connsiteX125" fmla="*/ 3611920 w 12192000"/>
              <a:gd name="connsiteY125" fmla="*/ 218094 h 4939827"/>
              <a:gd name="connsiteX126" fmla="*/ 3620528 w 12192000"/>
              <a:gd name="connsiteY126" fmla="*/ 218788 h 4939827"/>
              <a:gd name="connsiteX127" fmla="*/ 3620766 w 12192000"/>
              <a:gd name="connsiteY127" fmla="*/ 218511 h 4939827"/>
              <a:gd name="connsiteX128" fmla="*/ 3629977 w 12192000"/>
              <a:gd name="connsiteY128" fmla="*/ 218664 h 4939827"/>
              <a:gd name="connsiteX129" fmla="*/ 3636217 w 12192000"/>
              <a:gd name="connsiteY129" fmla="*/ 220048 h 4939827"/>
              <a:gd name="connsiteX130" fmla="*/ 3709484 w 12192000"/>
              <a:gd name="connsiteY130" fmla="*/ 186927 h 4939827"/>
              <a:gd name="connsiteX131" fmla="*/ 3761342 w 12192000"/>
              <a:gd name="connsiteY131" fmla="*/ 177474 h 4939827"/>
              <a:gd name="connsiteX132" fmla="*/ 3799748 w 12192000"/>
              <a:gd name="connsiteY132" fmla="*/ 167154 h 4939827"/>
              <a:gd name="connsiteX133" fmla="*/ 3922756 w 12192000"/>
              <a:gd name="connsiteY133" fmla="*/ 194044 h 4939827"/>
              <a:gd name="connsiteX134" fmla="*/ 4028476 w 12192000"/>
              <a:gd name="connsiteY134" fmla="*/ 223679 h 4939827"/>
              <a:gd name="connsiteX135" fmla="*/ 4191582 w 12192000"/>
              <a:gd name="connsiteY135" fmla="*/ 238952 h 4939827"/>
              <a:gd name="connsiteX136" fmla="*/ 4251024 w 12192000"/>
              <a:gd name="connsiteY136" fmla="*/ 240874 h 4939827"/>
              <a:gd name="connsiteX137" fmla="*/ 4355275 w 12192000"/>
              <a:gd name="connsiteY137" fmla="*/ 260205 h 4939827"/>
              <a:gd name="connsiteX138" fmla="*/ 4423807 w 12192000"/>
              <a:gd name="connsiteY138" fmla="*/ 270366 h 4939827"/>
              <a:gd name="connsiteX139" fmla="*/ 4558432 w 12192000"/>
              <a:gd name="connsiteY139" fmla="*/ 269194 h 4939827"/>
              <a:gd name="connsiteX140" fmla="*/ 4635061 w 12192000"/>
              <a:gd name="connsiteY140" fmla="*/ 280682 h 4939827"/>
              <a:gd name="connsiteX141" fmla="*/ 4807427 w 12192000"/>
              <a:gd name="connsiteY141" fmla="*/ 276835 h 4939827"/>
              <a:gd name="connsiteX142" fmla="*/ 5028933 w 12192000"/>
              <a:gd name="connsiteY142" fmla="*/ 183887 h 4939827"/>
              <a:gd name="connsiteX143" fmla="*/ 5093642 w 12192000"/>
              <a:gd name="connsiteY143" fmla="*/ 177214 h 4939827"/>
              <a:gd name="connsiteX144" fmla="*/ 5102642 w 12192000"/>
              <a:gd name="connsiteY144" fmla="*/ 186816 h 4939827"/>
              <a:gd name="connsiteX145" fmla="*/ 5193590 w 12192000"/>
              <a:gd name="connsiteY145" fmla="*/ 156458 h 4939827"/>
              <a:gd name="connsiteX146" fmla="*/ 5323922 w 12192000"/>
              <a:gd name="connsiteY146" fmla="*/ 146332 h 4939827"/>
              <a:gd name="connsiteX147" fmla="*/ 5421860 w 12192000"/>
              <a:gd name="connsiteY147" fmla="*/ 167298 h 4939827"/>
              <a:gd name="connsiteX148" fmla="*/ 5476948 w 12192000"/>
              <a:gd name="connsiteY148" fmla="*/ 173249 h 4939827"/>
              <a:gd name="connsiteX149" fmla="*/ 5516842 w 12192000"/>
              <a:gd name="connsiteY149" fmla="*/ 184018 h 4939827"/>
              <a:gd name="connsiteX150" fmla="*/ 5619415 w 12192000"/>
              <a:gd name="connsiteY150" fmla="*/ 176781 h 4939827"/>
              <a:gd name="connsiteX151" fmla="*/ 5789867 w 12192000"/>
              <a:gd name="connsiteY151" fmla="*/ 150304 h 4939827"/>
              <a:gd name="connsiteX152" fmla="*/ 5825953 w 12192000"/>
              <a:gd name="connsiteY152" fmla="*/ 147907 h 4939827"/>
              <a:gd name="connsiteX153" fmla="*/ 5856168 w 12192000"/>
              <a:gd name="connsiteY153" fmla="*/ 158719 h 4939827"/>
              <a:gd name="connsiteX154" fmla="*/ 5862476 w 12192000"/>
              <a:gd name="connsiteY154" fmla="*/ 172447 h 4939827"/>
              <a:gd name="connsiteX155" fmla="*/ 5882195 w 12192000"/>
              <a:gd name="connsiteY155" fmla="*/ 173195 h 4939827"/>
              <a:gd name="connsiteX156" fmla="*/ 5887271 w 12192000"/>
              <a:gd name="connsiteY156" fmla="*/ 176084 h 4939827"/>
              <a:gd name="connsiteX157" fmla="*/ 5921577 w 12192000"/>
              <a:gd name="connsiteY157" fmla="*/ 169858 h 4939827"/>
              <a:gd name="connsiteX158" fmla="*/ 5983240 w 12192000"/>
              <a:gd name="connsiteY158" fmla="*/ 152755 h 4939827"/>
              <a:gd name="connsiteX159" fmla="*/ 6152287 w 12192000"/>
              <a:gd name="connsiteY159" fmla="*/ 116736 h 4939827"/>
              <a:gd name="connsiteX160" fmla="*/ 6415830 w 12192000"/>
              <a:gd name="connsiteY160" fmla="*/ 136006 h 4939827"/>
              <a:gd name="connsiteX161" fmla="*/ 6756965 w 12192000"/>
              <a:gd name="connsiteY161" fmla="*/ 57636 h 4939827"/>
              <a:gd name="connsiteX162" fmla="*/ 6819400 w 12192000"/>
              <a:gd name="connsiteY162" fmla="*/ 30742 h 4939827"/>
              <a:gd name="connsiteX163" fmla="*/ 6986370 w 12192000"/>
              <a:gd name="connsiteY163" fmla="*/ 12659 h 4939827"/>
              <a:gd name="connsiteX164" fmla="*/ 6989536 w 12192000"/>
              <a:gd name="connsiteY164" fmla="*/ 14528 h 4939827"/>
              <a:gd name="connsiteX165" fmla="*/ 7015933 w 12192000"/>
              <a:gd name="connsiteY165" fmla="*/ 9653 h 4939827"/>
              <a:gd name="connsiteX166" fmla="*/ 7020592 w 12192000"/>
              <a:gd name="connsiteY166" fmla="*/ 1651 h 4939827"/>
              <a:gd name="connsiteX167" fmla="*/ 7025905 w 12192000"/>
              <a:gd name="connsiteY16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30844 w 12192000"/>
              <a:gd name="connsiteY115" fmla="*/ 225861 h 4939827"/>
              <a:gd name="connsiteX116" fmla="*/ 3103677 w 12192000"/>
              <a:gd name="connsiteY116" fmla="*/ 209527 h 4939827"/>
              <a:gd name="connsiteX117" fmla="*/ 3126759 w 12192000"/>
              <a:gd name="connsiteY117" fmla="*/ 211226 h 4939827"/>
              <a:gd name="connsiteX118" fmla="*/ 3164020 w 12192000"/>
              <a:gd name="connsiteY118" fmla="*/ 212779 h 4939827"/>
              <a:gd name="connsiteX119" fmla="*/ 3285019 w 12192000"/>
              <a:gd name="connsiteY119" fmla="*/ 220535 h 4939827"/>
              <a:gd name="connsiteX120" fmla="*/ 3365154 w 12192000"/>
              <a:gd name="connsiteY120" fmla="*/ 226416 h 4939827"/>
              <a:gd name="connsiteX121" fmla="*/ 3367507 w 12192000"/>
              <a:gd name="connsiteY121" fmla="*/ 225416 h 4939827"/>
              <a:gd name="connsiteX122" fmla="*/ 3387567 w 12192000"/>
              <a:gd name="connsiteY122" fmla="*/ 227103 h 4939827"/>
              <a:gd name="connsiteX123" fmla="*/ 3498001 w 12192000"/>
              <a:gd name="connsiteY123" fmla="*/ 231941 h 4939827"/>
              <a:gd name="connsiteX124" fmla="*/ 3561557 w 12192000"/>
              <a:gd name="connsiteY124" fmla="*/ 228095 h 4939827"/>
              <a:gd name="connsiteX125" fmla="*/ 3611920 w 12192000"/>
              <a:gd name="connsiteY125" fmla="*/ 218094 h 4939827"/>
              <a:gd name="connsiteX126" fmla="*/ 3620528 w 12192000"/>
              <a:gd name="connsiteY126" fmla="*/ 218788 h 4939827"/>
              <a:gd name="connsiteX127" fmla="*/ 3620766 w 12192000"/>
              <a:gd name="connsiteY127" fmla="*/ 218511 h 4939827"/>
              <a:gd name="connsiteX128" fmla="*/ 3629977 w 12192000"/>
              <a:gd name="connsiteY128" fmla="*/ 218664 h 4939827"/>
              <a:gd name="connsiteX129" fmla="*/ 3636217 w 12192000"/>
              <a:gd name="connsiteY129" fmla="*/ 220048 h 4939827"/>
              <a:gd name="connsiteX130" fmla="*/ 3709484 w 12192000"/>
              <a:gd name="connsiteY130" fmla="*/ 186927 h 4939827"/>
              <a:gd name="connsiteX131" fmla="*/ 3761342 w 12192000"/>
              <a:gd name="connsiteY131" fmla="*/ 177474 h 4939827"/>
              <a:gd name="connsiteX132" fmla="*/ 3799748 w 12192000"/>
              <a:gd name="connsiteY132" fmla="*/ 167154 h 4939827"/>
              <a:gd name="connsiteX133" fmla="*/ 3922756 w 12192000"/>
              <a:gd name="connsiteY133" fmla="*/ 194044 h 4939827"/>
              <a:gd name="connsiteX134" fmla="*/ 4028476 w 12192000"/>
              <a:gd name="connsiteY134" fmla="*/ 223679 h 4939827"/>
              <a:gd name="connsiteX135" fmla="*/ 4191582 w 12192000"/>
              <a:gd name="connsiteY135" fmla="*/ 238952 h 4939827"/>
              <a:gd name="connsiteX136" fmla="*/ 4251024 w 12192000"/>
              <a:gd name="connsiteY136" fmla="*/ 240874 h 4939827"/>
              <a:gd name="connsiteX137" fmla="*/ 4355275 w 12192000"/>
              <a:gd name="connsiteY137" fmla="*/ 260205 h 4939827"/>
              <a:gd name="connsiteX138" fmla="*/ 4423807 w 12192000"/>
              <a:gd name="connsiteY138" fmla="*/ 270366 h 4939827"/>
              <a:gd name="connsiteX139" fmla="*/ 4558432 w 12192000"/>
              <a:gd name="connsiteY139" fmla="*/ 269194 h 4939827"/>
              <a:gd name="connsiteX140" fmla="*/ 4635061 w 12192000"/>
              <a:gd name="connsiteY140" fmla="*/ 280682 h 4939827"/>
              <a:gd name="connsiteX141" fmla="*/ 4807427 w 12192000"/>
              <a:gd name="connsiteY141" fmla="*/ 276835 h 4939827"/>
              <a:gd name="connsiteX142" fmla="*/ 5028933 w 12192000"/>
              <a:gd name="connsiteY142" fmla="*/ 183887 h 4939827"/>
              <a:gd name="connsiteX143" fmla="*/ 5093642 w 12192000"/>
              <a:gd name="connsiteY143" fmla="*/ 177214 h 4939827"/>
              <a:gd name="connsiteX144" fmla="*/ 5102642 w 12192000"/>
              <a:gd name="connsiteY144" fmla="*/ 186816 h 4939827"/>
              <a:gd name="connsiteX145" fmla="*/ 5193590 w 12192000"/>
              <a:gd name="connsiteY145" fmla="*/ 156458 h 4939827"/>
              <a:gd name="connsiteX146" fmla="*/ 5323922 w 12192000"/>
              <a:gd name="connsiteY146" fmla="*/ 146332 h 4939827"/>
              <a:gd name="connsiteX147" fmla="*/ 5421860 w 12192000"/>
              <a:gd name="connsiteY147" fmla="*/ 167298 h 4939827"/>
              <a:gd name="connsiteX148" fmla="*/ 5476948 w 12192000"/>
              <a:gd name="connsiteY148" fmla="*/ 173249 h 4939827"/>
              <a:gd name="connsiteX149" fmla="*/ 5516842 w 12192000"/>
              <a:gd name="connsiteY149" fmla="*/ 184018 h 4939827"/>
              <a:gd name="connsiteX150" fmla="*/ 5619415 w 12192000"/>
              <a:gd name="connsiteY150" fmla="*/ 176781 h 4939827"/>
              <a:gd name="connsiteX151" fmla="*/ 5789867 w 12192000"/>
              <a:gd name="connsiteY151" fmla="*/ 150304 h 4939827"/>
              <a:gd name="connsiteX152" fmla="*/ 5825953 w 12192000"/>
              <a:gd name="connsiteY152" fmla="*/ 147907 h 4939827"/>
              <a:gd name="connsiteX153" fmla="*/ 5856168 w 12192000"/>
              <a:gd name="connsiteY153" fmla="*/ 158719 h 4939827"/>
              <a:gd name="connsiteX154" fmla="*/ 5862476 w 12192000"/>
              <a:gd name="connsiteY154" fmla="*/ 172447 h 4939827"/>
              <a:gd name="connsiteX155" fmla="*/ 5882195 w 12192000"/>
              <a:gd name="connsiteY155" fmla="*/ 173195 h 4939827"/>
              <a:gd name="connsiteX156" fmla="*/ 5887271 w 12192000"/>
              <a:gd name="connsiteY156" fmla="*/ 176084 h 4939827"/>
              <a:gd name="connsiteX157" fmla="*/ 5921577 w 12192000"/>
              <a:gd name="connsiteY157" fmla="*/ 169858 h 4939827"/>
              <a:gd name="connsiteX158" fmla="*/ 5983240 w 12192000"/>
              <a:gd name="connsiteY158" fmla="*/ 152755 h 4939827"/>
              <a:gd name="connsiteX159" fmla="*/ 6152287 w 12192000"/>
              <a:gd name="connsiteY159" fmla="*/ 116736 h 4939827"/>
              <a:gd name="connsiteX160" fmla="*/ 6415830 w 12192000"/>
              <a:gd name="connsiteY160" fmla="*/ 136006 h 4939827"/>
              <a:gd name="connsiteX161" fmla="*/ 6756965 w 12192000"/>
              <a:gd name="connsiteY161" fmla="*/ 57636 h 4939827"/>
              <a:gd name="connsiteX162" fmla="*/ 6819400 w 12192000"/>
              <a:gd name="connsiteY162" fmla="*/ 30742 h 4939827"/>
              <a:gd name="connsiteX163" fmla="*/ 6986370 w 12192000"/>
              <a:gd name="connsiteY163" fmla="*/ 12659 h 4939827"/>
              <a:gd name="connsiteX164" fmla="*/ 6989536 w 12192000"/>
              <a:gd name="connsiteY164" fmla="*/ 14528 h 4939827"/>
              <a:gd name="connsiteX165" fmla="*/ 7015933 w 12192000"/>
              <a:gd name="connsiteY165" fmla="*/ 9653 h 4939827"/>
              <a:gd name="connsiteX166" fmla="*/ 7020592 w 12192000"/>
              <a:gd name="connsiteY166" fmla="*/ 1651 h 4939827"/>
              <a:gd name="connsiteX167" fmla="*/ 7025905 w 12192000"/>
              <a:gd name="connsiteY16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3030844 w 12192000"/>
              <a:gd name="connsiteY114" fmla="*/ 225861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87089 w 12192000"/>
              <a:gd name="connsiteY55" fmla="*/ 303891 h 4939827"/>
              <a:gd name="connsiteX56" fmla="*/ 9371484 w 12192000"/>
              <a:gd name="connsiteY56" fmla="*/ 329634 h 4939827"/>
              <a:gd name="connsiteX57" fmla="*/ 9404829 w 12192000"/>
              <a:gd name="connsiteY57" fmla="*/ 339038 h 4939827"/>
              <a:gd name="connsiteX58" fmla="*/ 9427021 w 12192000"/>
              <a:gd name="connsiteY58" fmla="*/ 358784 h 4939827"/>
              <a:gd name="connsiteX59" fmla="*/ 9670844 w 12192000"/>
              <a:gd name="connsiteY59" fmla="*/ 405128 h 4939827"/>
              <a:gd name="connsiteX60" fmla="*/ 9816083 w 12192000"/>
              <a:gd name="connsiteY60" fmla="*/ 416573 h 4939827"/>
              <a:gd name="connsiteX61" fmla="*/ 9936741 w 12192000"/>
              <a:gd name="connsiteY61" fmla="*/ 437044 h 4939827"/>
              <a:gd name="connsiteX62" fmla="*/ 10050093 w 12192000"/>
              <a:gd name="connsiteY62" fmla="*/ 443783 h 4939827"/>
              <a:gd name="connsiteX63" fmla="*/ 10130090 w 12192000"/>
              <a:gd name="connsiteY63" fmla="*/ 459520 h 4939827"/>
              <a:gd name="connsiteX64" fmla="*/ 10173456 w 12192000"/>
              <a:gd name="connsiteY64" fmla="*/ 457749 h 4939827"/>
              <a:gd name="connsiteX65" fmla="*/ 10218232 w 12192000"/>
              <a:gd name="connsiteY65" fmla="*/ 459820 h 4939827"/>
              <a:gd name="connsiteX66" fmla="*/ 10354176 w 12192000"/>
              <a:gd name="connsiteY66" fmla="*/ 471377 h 4939827"/>
              <a:gd name="connsiteX67" fmla="*/ 10430681 w 12192000"/>
              <a:gd name="connsiteY67" fmla="*/ 481226 h 4939827"/>
              <a:gd name="connsiteX68" fmla="*/ 10478169 w 12192000"/>
              <a:gd name="connsiteY68" fmla="*/ 481774 h 4939827"/>
              <a:gd name="connsiteX69" fmla="*/ 10540907 w 12192000"/>
              <a:gd name="connsiteY69" fmla="*/ 485607 h 4939827"/>
              <a:gd name="connsiteX70" fmla="*/ 10614941 w 12192000"/>
              <a:gd name="connsiteY70" fmla="*/ 487592 h 4939827"/>
              <a:gd name="connsiteX71" fmla="*/ 10674098 w 12192000"/>
              <a:gd name="connsiteY71" fmla="*/ 521656 h 4939827"/>
              <a:gd name="connsiteX72" fmla="*/ 10874834 w 12192000"/>
              <a:gd name="connsiteY72" fmla="*/ 574867 h 4939827"/>
              <a:gd name="connsiteX73" fmla="*/ 10944981 w 12192000"/>
              <a:gd name="connsiteY73" fmla="*/ 615042 h 4939827"/>
              <a:gd name="connsiteX74" fmla="*/ 11006376 w 12192000"/>
              <a:gd name="connsiteY74" fmla="*/ 645957 h 4939827"/>
              <a:gd name="connsiteX75" fmla="*/ 11076308 w 12192000"/>
              <a:gd name="connsiteY75" fmla="*/ 675698 h 4939827"/>
              <a:gd name="connsiteX76" fmla="*/ 11148789 w 12192000"/>
              <a:gd name="connsiteY76" fmla="*/ 685041 h 4939827"/>
              <a:gd name="connsiteX77" fmla="*/ 11249129 w 12192000"/>
              <a:gd name="connsiteY77" fmla="*/ 684218 h 4939827"/>
              <a:gd name="connsiteX78" fmla="*/ 11299915 w 12192000"/>
              <a:gd name="connsiteY78" fmla="*/ 692177 h 4939827"/>
              <a:gd name="connsiteX79" fmla="*/ 11386973 w 12192000"/>
              <a:gd name="connsiteY79" fmla="*/ 708209 h 4939827"/>
              <a:gd name="connsiteX80" fmla="*/ 11500105 w 12192000"/>
              <a:gd name="connsiteY80" fmla="*/ 735014 h 4939827"/>
              <a:gd name="connsiteX81" fmla="*/ 11621735 w 12192000"/>
              <a:gd name="connsiteY81" fmla="*/ 789584 h 4939827"/>
              <a:gd name="connsiteX82" fmla="*/ 11691200 w 12192000"/>
              <a:gd name="connsiteY82" fmla="*/ 867902 h 4939827"/>
              <a:gd name="connsiteX83" fmla="*/ 11819427 w 12192000"/>
              <a:gd name="connsiteY83" fmla="*/ 911634 h 4939827"/>
              <a:gd name="connsiteX84" fmla="*/ 11969720 w 12192000"/>
              <a:gd name="connsiteY84" fmla="*/ 964737 h 4939827"/>
              <a:gd name="connsiteX85" fmla="*/ 12055766 w 12192000"/>
              <a:gd name="connsiteY85" fmla="*/ 991268 h 4939827"/>
              <a:gd name="connsiteX86" fmla="*/ 12171539 w 12192000"/>
              <a:gd name="connsiteY86" fmla="*/ 995427 h 4939827"/>
              <a:gd name="connsiteX87" fmla="*/ 12187831 w 12192000"/>
              <a:gd name="connsiteY87" fmla="*/ 996580 h 4939827"/>
              <a:gd name="connsiteX88" fmla="*/ 12192000 w 12192000"/>
              <a:gd name="connsiteY88" fmla="*/ 996726 h 4939827"/>
              <a:gd name="connsiteX89" fmla="*/ 12192000 w 12192000"/>
              <a:gd name="connsiteY89" fmla="*/ 4939827 h 4939827"/>
              <a:gd name="connsiteX90" fmla="*/ 0 w 12192000"/>
              <a:gd name="connsiteY90" fmla="*/ 4939827 h 4939827"/>
              <a:gd name="connsiteX91" fmla="*/ 0 w 12192000"/>
              <a:gd name="connsiteY91" fmla="*/ 512043 h 4939827"/>
              <a:gd name="connsiteX92" fmla="*/ 7381 w 12192000"/>
              <a:gd name="connsiteY92" fmla="*/ 512580 h 4939827"/>
              <a:gd name="connsiteX93" fmla="*/ 100029 w 12192000"/>
              <a:gd name="connsiteY93" fmla="*/ 504758 h 4939827"/>
              <a:gd name="connsiteX94" fmla="*/ 155244 w 12192000"/>
              <a:gd name="connsiteY94" fmla="*/ 525130 h 4939827"/>
              <a:gd name="connsiteX95" fmla="*/ 254366 w 12192000"/>
              <a:gd name="connsiteY95" fmla="*/ 534449 h 4939827"/>
              <a:gd name="connsiteX96" fmla="*/ 447292 w 12192000"/>
              <a:gd name="connsiteY96" fmla="*/ 542725 h 4939827"/>
              <a:gd name="connsiteX97" fmla="*/ 628105 w 12192000"/>
              <a:gd name="connsiteY97" fmla="*/ 547853 h 4939827"/>
              <a:gd name="connsiteX98" fmla="*/ 783146 w 12192000"/>
              <a:gd name="connsiteY98" fmla="*/ 591799 h 4939827"/>
              <a:gd name="connsiteX99" fmla="*/ 1043676 w 12192000"/>
              <a:gd name="connsiteY99" fmla="*/ 591887 h 4939827"/>
              <a:gd name="connsiteX100" fmla="*/ 1281816 w 12192000"/>
              <a:gd name="connsiteY100" fmla="*/ 520946 h 4939827"/>
              <a:gd name="connsiteX101" fmla="*/ 1486347 w 12192000"/>
              <a:gd name="connsiteY101" fmla="*/ 487310 h 4939827"/>
              <a:gd name="connsiteX102" fmla="*/ 1568079 w 12192000"/>
              <a:gd name="connsiteY102" fmla="*/ 462531 h 4939827"/>
              <a:gd name="connsiteX103" fmla="*/ 1622516 w 12192000"/>
              <a:gd name="connsiteY103" fmla="*/ 466058 h 4939827"/>
              <a:gd name="connsiteX104" fmla="*/ 1655457 w 12192000"/>
              <a:gd name="connsiteY104" fmla="*/ 465359 h 4939827"/>
              <a:gd name="connsiteX105" fmla="*/ 1717454 w 12192000"/>
              <a:gd name="connsiteY105" fmla="*/ 417203 h 4939827"/>
              <a:gd name="connsiteX106" fmla="*/ 1913794 w 12192000"/>
              <a:gd name="connsiteY106" fmla="*/ 365255 h 4939827"/>
              <a:gd name="connsiteX107" fmla="*/ 2129762 w 12192000"/>
              <a:gd name="connsiteY107" fmla="*/ 367832 h 4939827"/>
              <a:gd name="connsiteX108" fmla="*/ 2376970 w 12192000"/>
              <a:gd name="connsiteY108" fmla="*/ 350129 h 4939827"/>
              <a:gd name="connsiteX109" fmla="*/ 2480155 w 12192000"/>
              <a:gd name="connsiteY109" fmla="*/ 359227 h 4939827"/>
              <a:gd name="connsiteX110" fmla="*/ 2586782 w 12192000"/>
              <a:gd name="connsiteY110" fmla="*/ 339352 h 4939827"/>
              <a:gd name="connsiteX111" fmla="*/ 2679617 w 12192000"/>
              <a:gd name="connsiteY111" fmla="*/ 305383 h 4939827"/>
              <a:gd name="connsiteX112" fmla="*/ 2788947 w 12192000"/>
              <a:gd name="connsiteY112" fmla="*/ 250375 h 4939827"/>
              <a:gd name="connsiteX113" fmla="*/ 2965530 w 12192000"/>
              <a:gd name="connsiteY113" fmla="*/ 245958 h 4939827"/>
              <a:gd name="connsiteX114" fmla="*/ 3103677 w 12192000"/>
              <a:gd name="connsiteY114" fmla="*/ 209527 h 4939827"/>
              <a:gd name="connsiteX115" fmla="*/ 3126759 w 12192000"/>
              <a:gd name="connsiteY115" fmla="*/ 211226 h 4939827"/>
              <a:gd name="connsiteX116" fmla="*/ 3164020 w 12192000"/>
              <a:gd name="connsiteY116" fmla="*/ 212779 h 4939827"/>
              <a:gd name="connsiteX117" fmla="*/ 3285019 w 12192000"/>
              <a:gd name="connsiteY117" fmla="*/ 220535 h 4939827"/>
              <a:gd name="connsiteX118" fmla="*/ 3365154 w 12192000"/>
              <a:gd name="connsiteY118" fmla="*/ 226416 h 4939827"/>
              <a:gd name="connsiteX119" fmla="*/ 3367507 w 12192000"/>
              <a:gd name="connsiteY119" fmla="*/ 225416 h 4939827"/>
              <a:gd name="connsiteX120" fmla="*/ 3387567 w 12192000"/>
              <a:gd name="connsiteY120" fmla="*/ 227103 h 4939827"/>
              <a:gd name="connsiteX121" fmla="*/ 3498001 w 12192000"/>
              <a:gd name="connsiteY121" fmla="*/ 231941 h 4939827"/>
              <a:gd name="connsiteX122" fmla="*/ 3561557 w 12192000"/>
              <a:gd name="connsiteY122" fmla="*/ 228095 h 4939827"/>
              <a:gd name="connsiteX123" fmla="*/ 3611920 w 12192000"/>
              <a:gd name="connsiteY123" fmla="*/ 218094 h 4939827"/>
              <a:gd name="connsiteX124" fmla="*/ 3620528 w 12192000"/>
              <a:gd name="connsiteY124" fmla="*/ 218788 h 4939827"/>
              <a:gd name="connsiteX125" fmla="*/ 3620766 w 12192000"/>
              <a:gd name="connsiteY125" fmla="*/ 218511 h 4939827"/>
              <a:gd name="connsiteX126" fmla="*/ 3629977 w 12192000"/>
              <a:gd name="connsiteY126" fmla="*/ 218664 h 4939827"/>
              <a:gd name="connsiteX127" fmla="*/ 3636217 w 12192000"/>
              <a:gd name="connsiteY127" fmla="*/ 220048 h 4939827"/>
              <a:gd name="connsiteX128" fmla="*/ 3709484 w 12192000"/>
              <a:gd name="connsiteY128" fmla="*/ 186927 h 4939827"/>
              <a:gd name="connsiteX129" fmla="*/ 3761342 w 12192000"/>
              <a:gd name="connsiteY129" fmla="*/ 177474 h 4939827"/>
              <a:gd name="connsiteX130" fmla="*/ 3799748 w 12192000"/>
              <a:gd name="connsiteY130" fmla="*/ 167154 h 4939827"/>
              <a:gd name="connsiteX131" fmla="*/ 3922756 w 12192000"/>
              <a:gd name="connsiteY131" fmla="*/ 194044 h 4939827"/>
              <a:gd name="connsiteX132" fmla="*/ 4028476 w 12192000"/>
              <a:gd name="connsiteY132" fmla="*/ 223679 h 4939827"/>
              <a:gd name="connsiteX133" fmla="*/ 4191582 w 12192000"/>
              <a:gd name="connsiteY133" fmla="*/ 238952 h 4939827"/>
              <a:gd name="connsiteX134" fmla="*/ 4251024 w 12192000"/>
              <a:gd name="connsiteY134" fmla="*/ 240874 h 4939827"/>
              <a:gd name="connsiteX135" fmla="*/ 4355275 w 12192000"/>
              <a:gd name="connsiteY135" fmla="*/ 260205 h 4939827"/>
              <a:gd name="connsiteX136" fmla="*/ 4423807 w 12192000"/>
              <a:gd name="connsiteY136" fmla="*/ 270366 h 4939827"/>
              <a:gd name="connsiteX137" fmla="*/ 4558432 w 12192000"/>
              <a:gd name="connsiteY137" fmla="*/ 269194 h 4939827"/>
              <a:gd name="connsiteX138" fmla="*/ 4635061 w 12192000"/>
              <a:gd name="connsiteY138" fmla="*/ 280682 h 4939827"/>
              <a:gd name="connsiteX139" fmla="*/ 4807427 w 12192000"/>
              <a:gd name="connsiteY139" fmla="*/ 276835 h 4939827"/>
              <a:gd name="connsiteX140" fmla="*/ 5028933 w 12192000"/>
              <a:gd name="connsiteY140" fmla="*/ 183887 h 4939827"/>
              <a:gd name="connsiteX141" fmla="*/ 5093642 w 12192000"/>
              <a:gd name="connsiteY141" fmla="*/ 177214 h 4939827"/>
              <a:gd name="connsiteX142" fmla="*/ 5102642 w 12192000"/>
              <a:gd name="connsiteY142" fmla="*/ 186816 h 4939827"/>
              <a:gd name="connsiteX143" fmla="*/ 5193590 w 12192000"/>
              <a:gd name="connsiteY143" fmla="*/ 156458 h 4939827"/>
              <a:gd name="connsiteX144" fmla="*/ 5323922 w 12192000"/>
              <a:gd name="connsiteY144" fmla="*/ 146332 h 4939827"/>
              <a:gd name="connsiteX145" fmla="*/ 5421860 w 12192000"/>
              <a:gd name="connsiteY145" fmla="*/ 167298 h 4939827"/>
              <a:gd name="connsiteX146" fmla="*/ 5476948 w 12192000"/>
              <a:gd name="connsiteY146" fmla="*/ 173249 h 4939827"/>
              <a:gd name="connsiteX147" fmla="*/ 5516842 w 12192000"/>
              <a:gd name="connsiteY147" fmla="*/ 184018 h 4939827"/>
              <a:gd name="connsiteX148" fmla="*/ 5619415 w 12192000"/>
              <a:gd name="connsiteY148" fmla="*/ 176781 h 4939827"/>
              <a:gd name="connsiteX149" fmla="*/ 5789867 w 12192000"/>
              <a:gd name="connsiteY149" fmla="*/ 150304 h 4939827"/>
              <a:gd name="connsiteX150" fmla="*/ 5825953 w 12192000"/>
              <a:gd name="connsiteY150" fmla="*/ 147907 h 4939827"/>
              <a:gd name="connsiteX151" fmla="*/ 5856168 w 12192000"/>
              <a:gd name="connsiteY151" fmla="*/ 158719 h 4939827"/>
              <a:gd name="connsiteX152" fmla="*/ 5862476 w 12192000"/>
              <a:gd name="connsiteY152" fmla="*/ 172447 h 4939827"/>
              <a:gd name="connsiteX153" fmla="*/ 5882195 w 12192000"/>
              <a:gd name="connsiteY153" fmla="*/ 173195 h 4939827"/>
              <a:gd name="connsiteX154" fmla="*/ 5887271 w 12192000"/>
              <a:gd name="connsiteY154" fmla="*/ 176084 h 4939827"/>
              <a:gd name="connsiteX155" fmla="*/ 5921577 w 12192000"/>
              <a:gd name="connsiteY155" fmla="*/ 169858 h 4939827"/>
              <a:gd name="connsiteX156" fmla="*/ 5983240 w 12192000"/>
              <a:gd name="connsiteY156" fmla="*/ 152755 h 4939827"/>
              <a:gd name="connsiteX157" fmla="*/ 6152287 w 12192000"/>
              <a:gd name="connsiteY157" fmla="*/ 116736 h 4939827"/>
              <a:gd name="connsiteX158" fmla="*/ 6415830 w 12192000"/>
              <a:gd name="connsiteY158" fmla="*/ 136006 h 4939827"/>
              <a:gd name="connsiteX159" fmla="*/ 6756965 w 12192000"/>
              <a:gd name="connsiteY159" fmla="*/ 57636 h 4939827"/>
              <a:gd name="connsiteX160" fmla="*/ 6819400 w 12192000"/>
              <a:gd name="connsiteY160" fmla="*/ 30742 h 4939827"/>
              <a:gd name="connsiteX161" fmla="*/ 6986370 w 12192000"/>
              <a:gd name="connsiteY161" fmla="*/ 12659 h 4939827"/>
              <a:gd name="connsiteX162" fmla="*/ 6989536 w 12192000"/>
              <a:gd name="connsiteY162" fmla="*/ 14528 h 4939827"/>
              <a:gd name="connsiteX163" fmla="*/ 7015933 w 12192000"/>
              <a:gd name="connsiteY163" fmla="*/ 9653 h 4939827"/>
              <a:gd name="connsiteX164" fmla="*/ 7020592 w 12192000"/>
              <a:gd name="connsiteY164" fmla="*/ 1651 h 4939827"/>
              <a:gd name="connsiteX165" fmla="*/ 7025905 w 12192000"/>
              <a:gd name="connsiteY165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371484 w 12192000"/>
              <a:gd name="connsiteY55" fmla="*/ 329634 h 4939827"/>
              <a:gd name="connsiteX56" fmla="*/ 9404829 w 12192000"/>
              <a:gd name="connsiteY56" fmla="*/ 339038 h 4939827"/>
              <a:gd name="connsiteX57" fmla="*/ 9427021 w 12192000"/>
              <a:gd name="connsiteY57" fmla="*/ 358784 h 4939827"/>
              <a:gd name="connsiteX58" fmla="*/ 9670844 w 12192000"/>
              <a:gd name="connsiteY58" fmla="*/ 405128 h 4939827"/>
              <a:gd name="connsiteX59" fmla="*/ 9816083 w 12192000"/>
              <a:gd name="connsiteY59" fmla="*/ 416573 h 4939827"/>
              <a:gd name="connsiteX60" fmla="*/ 9936741 w 12192000"/>
              <a:gd name="connsiteY60" fmla="*/ 437044 h 4939827"/>
              <a:gd name="connsiteX61" fmla="*/ 10050093 w 12192000"/>
              <a:gd name="connsiteY61" fmla="*/ 443783 h 4939827"/>
              <a:gd name="connsiteX62" fmla="*/ 10130090 w 12192000"/>
              <a:gd name="connsiteY62" fmla="*/ 459520 h 4939827"/>
              <a:gd name="connsiteX63" fmla="*/ 10173456 w 12192000"/>
              <a:gd name="connsiteY63" fmla="*/ 457749 h 4939827"/>
              <a:gd name="connsiteX64" fmla="*/ 10218232 w 12192000"/>
              <a:gd name="connsiteY64" fmla="*/ 459820 h 4939827"/>
              <a:gd name="connsiteX65" fmla="*/ 10354176 w 12192000"/>
              <a:gd name="connsiteY65" fmla="*/ 471377 h 4939827"/>
              <a:gd name="connsiteX66" fmla="*/ 10430681 w 12192000"/>
              <a:gd name="connsiteY66" fmla="*/ 481226 h 4939827"/>
              <a:gd name="connsiteX67" fmla="*/ 10478169 w 12192000"/>
              <a:gd name="connsiteY67" fmla="*/ 481774 h 4939827"/>
              <a:gd name="connsiteX68" fmla="*/ 10540907 w 12192000"/>
              <a:gd name="connsiteY68" fmla="*/ 485607 h 4939827"/>
              <a:gd name="connsiteX69" fmla="*/ 10614941 w 12192000"/>
              <a:gd name="connsiteY69" fmla="*/ 487592 h 4939827"/>
              <a:gd name="connsiteX70" fmla="*/ 10674098 w 12192000"/>
              <a:gd name="connsiteY70" fmla="*/ 521656 h 4939827"/>
              <a:gd name="connsiteX71" fmla="*/ 10874834 w 12192000"/>
              <a:gd name="connsiteY71" fmla="*/ 574867 h 4939827"/>
              <a:gd name="connsiteX72" fmla="*/ 10944981 w 12192000"/>
              <a:gd name="connsiteY72" fmla="*/ 615042 h 4939827"/>
              <a:gd name="connsiteX73" fmla="*/ 11006376 w 12192000"/>
              <a:gd name="connsiteY73" fmla="*/ 645957 h 4939827"/>
              <a:gd name="connsiteX74" fmla="*/ 11076308 w 12192000"/>
              <a:gd name="connsiteY74" fmla="*/ 675698 h 4939827"/>
              <a:gd name="connsiteX75" fmla="*/ 11148789 w 12192000"/>
              <a:gd name="connsiteY75" fmla="*/ 685041 h 4939827"/>
              <a:gd name="connsiteX76" fmla="*/ 11249129 w 12192000"/>
              <a:gd name="connsiteY76" fmla="*/ 684218 h 4939827"/>
              <a:gd name="connsiteX77" fmla="*/ 11299915 w 12192000"/>
              <a:gd name="connsiteY77" fmla="*/ 692177 h 4939827"/>
              <a:gd name="connsiteX78" fmla="*/ 11386973 w 12192000"/>
              <a:gd name="connsiteY78" fmla="*/ 708209 h 4939827"/>
              <a:gd name="connsiteX79" fmla="*/ 11500105 w 12192000"/>
              <a:gd name="connsiteY79" fmla="*/ 735014 h 4939827"/>
              <a:gd name="connsiteX80" fmla="*/ 11621735 w 12192000"/>
              <a:gd name="connsiteY80" fmla="*/ 789584 h 4939827"/>
              <a:gd name="connsiteX81" fmla="*/ 11691200 w 12192000"/>
              <a:gd name="connsiteY81" fmla="*/ 867902 h 4939827"/>
              <a:gd name="connsiteX82" fmla="*/ 11819427 w 12192000"/>
              <a:gd name="connsiteY82" fmla="*/ 911634 h 4939827"/>
              <a:gd name="connsiteX83" fmla="*/ 11969720 w 12192000"/>
              <a:gd name="connsiteY83" fmla="*/ 964737 h 4939827"/>
              <a:gd name="connsiteX84" fmla="*/ 12055766 w 12192000"/>
              <a:gd name="connsiteY84" fmla="*/ 991268 h 4939827"/>
              <a:gd name="connsiteX85" fmla="*/ 12171539 w 12192000"/>
              <a:gd name="connsiteY85" fmla="*/ 995427 h 4939827"/>
              <a:gd name="connsiteX86" fmla="*/ 12187831 w 12192000"/>
              <a:gd name="connsiteY86" fmla="*/ 996580 h 4939827"/>
              <a:gd name="connsiteX87" fmla="*/ 12192000 w 12192000"/>
              <a:gd name="connsiteY87" fmla="*/ 996726 h 4939827"/>
              <a:gd name="connsiteX88" fmla="*/ 12192000 w 12192000"/>
              <a:gd name="connsiteY88" fmla="*/ 4939827 h 4939827"/>
              <a:gd name="connsiteX89" fmla="*/ 0 w 12192000"/>
              <a:gd name="connsiteY89" fmla="*/ 4939827 h 4939827"/>
              <a:gd name="connsiteX90" fmla="*/ 0 w 12192000"/>
              <a:gd name="connsiteY90" fmla="*/ 512043 h 4939827"/>
              <a:gd name="connsiteX91" fmla="*/ 7381 w 12192000"/>
              <a:gd name="connsiteY91" fmla="*/ 512580 h 4939827"/>
              <a:gd name="connsiteX92" fmla="*/ 100029 w 12192000"/>
              <a:gd name="connsiteY92" fmla="*/ 504758 h 4939827"/>
              <a:gd name="connsiteX93" fmla="*/ 155244 w 12192000"/>
              <a:gd name="connsiteY93" fmla="*/ 525130 h 4939827"/>
              <a:gd name="connsiteX94" fmla="*/ 254366 w 12192000"/>
              <a:gd name="connsiteY94" fmla="*/ 534449 h 4939827"/>
              <a:gd name="connsiteX95" fmla="*/ 447292 w 12192000"/>
              <a:gd name="connsiteY95" fmla="*/ 542725 h 4939827"/>
              <a:gd name="connsiteX96" fmla="*/ 628105 w 12192000"/>
              <a:gd name="connsiteY96" fmla="*/ 547853 h 4939827"/>
              <a:gd name="connsiteX97" fmla="*/ 783146 w 12192000"/>
              <a:gd name="connsiteY97" fmla="*/ 591799 h 4939827"/>
              <a:gd name="connsiteX98" fmla="*/ 1043676 w 12192000"/>
              <a:gd name="connsiteY98" fmla="*/ 591887 h 4939827"/>
              <a:gd name="connsiteX99" fmla="*/ 1281816 w 12192000"/>
              <a:gd name="connsiteY99" fmla="*/ 520946 h 4939827"/>
              <a:gd name="connsiteX100" fmla="*/ 1486347 w 12192000"/>
              <a:gd name="connsiteY100" fmla="*/ 487310 h 4939827"/>
              <a:gd name="connsiteX101" fmla="*/ 1568079 w 12192000"/>
              <a:gd name="connsiteY101" fmla="*/ 462531 h 4939827"/>
              <a:gd name="connsiteX102" fmla="*/ 1622516 w 12192000"/>
              <a:gd name="connsiteY102" fmla="*/ 466058 h 4939827"/>
              <a:gd name="connsiteX103" fmla="*/ 1655457 w 12192000"/>
              <a:gd name="connsiteY103" fmla="*/ 465359 h 4939827"/>
              <a:gd name="connsiteX104" fmla="*/ 1717454 w 12192000"/>
              <a:gd name="connsiteY104" fmla="*/ 417203 h 4939827"/>
              <a:gd name="connsiteX105" fmla="*/ 1913794 w 12192000"/>
              <a:gd name="connsiteY105" fmla="*/ 365255 h 4939827"/>
              <a:gd name="connsiteX106" fmla="*/ 2129762 w 12192000"/>
              <a:gd name="connsiteY106" fmla="*/ 367832 h 4939827"/>
              <a:gd name="connsiteX107" fmla="*/ 2376970 w 12192000"/>
              <a:gd name="connsiteY107" fmla="*/ 350129 h 4939827"/>
              <a:gd name="connsiteX108" fmla="*/ 2480155 w 12192000"/>
              <a:gd name="connsiteY108" fmla="*/ 359227 h 4939827"/>
              <a:gd name="connsiteX109" fmla="*/ 2586782 w 12192000"/>
              <a:gd name="connsiteY109" fmla="*/ 339352 h 4939827"/>
              <a:gd name="connsiteX110" fmla="*/ 2679617 w 12192000"/>
              <a:gd name="connsiteY110" fmla="*/ 305383 h 4939827"/>
              <a:gd name="connsiteX111" fmla="*/ 2788947 w 12192000"/>
              <a:gd name="connsiteY111" fmla="*/ 250375 h 4939827"/>
              <a:gd name="connsiteX112" fmla="*/ 2965530 w 12192000"/>
              <a:gd name="connsiteY112" fmla="*/ 245958 h 4939827"/>
              <a:gd name="connsiteX113" fmla="*/ 3103677 w 12192000"/>
              <a:gd name="connsiteY113" fmla="*/ 209527 h 4939827"/>
              <a:gd name="connsiteX114" fmla="*/ 3126759 w 12192000"/>
              <a:gd name="connsiteY114" fmla="*/ 211226 h 4939827"/>
              <a:gd name="connsiteX115" fmla="*/ 3164020 w 12192000"/>
              <a:gd name="connsiteY115" fmla="*/ 212779 h 4939827"/>
              <a:gd name="connsiteX116" fmla="*/ 3285019 w 12192000"/>
              <a:gd name="connsiteY116" fmla="*/ 220535 h 4939827"/>
              <a:gd name="connsiteX117" fmla="*/ 3365154 w 12192000"/>
              <a:gd name="connsiteY117" fmla="*/ 226416 h 4939827"/>
              <a:gd name="connsiteX118" fmla="*/ 3367507 w 12192000"/>
              <a:gd name="connsiteY118" fmla="*/ 225416 h 4939827"/>
              <a:gd name="connsiteX119" fmla="*/ 3387567 w 12192000"/>
              <a:gd name="connsiteY119" fmla="*/ 227103 h 4939827"/>
              <a:gd name="connsiteX120" fmla="*/ 3498001 w 12192000"/>
              <a:gd name="connsiteY120" fmla="*/ 231941 h 4939827"/>
              <a:gd name="connsiteX121" fmla="*/ 3561557 w 12192000"/>
              <a:gd name="connsiteY121" fmla="*/ 228095 h 4939827"/>
              <a:gd name="connsiteX122" fmla="*/ 3611920 w 12192000"/>
              <a:gd name="connsiteY122" fmla="*/ 218094 h 4939827"/>
              <a:gd name="connsiteX123" fmla="*/ 3620528 w 12192000"/>
              <a:gd name="connsiteY123" fmla="*/ 218788 h 4939827"/>
              <a:gd name="connsiteX124" fmla="*/ 3620766 w 12192000"/>
              <a:gd name="connsiteY124" fmla="*/ 218511 h 4939827"/>
              <a:gd name="connsiteX125" fmla="*/ 3629977 w 12192000"/>
              <a:gd name="connsiteY125" fmla="*/ 218664 h 4939827"/>
              <a:gd name="connsiteX126" fmla="*/ 3636217 w 12192000"/>
              <a:gd name="connsiteY126" fmla="*/ 220048 h 4939827"/>
              <a:gd name="connsiteX127" fmla="*/ 3709484 w 12192000"/>
              <a:gd name="connsiteY127" fmla="*/ 186927 h 4939827"/>
              <a:gd name="connsiteX128" fmla="*/ 3761342 w 12192000"/>
              <a:gd name="connsiteY128" fmla="*/ 177474 h 4939827"/>
              <a:gd name="connsiteX129" fmla="*/ 3799748 w 12192000"/>
              <a:gd name="connsiteY129" fmla="*/ 167154 h 4939827"/>
              <a:gd name="connsiteX130" fmla="*/ 3922756 w 12192000"/>
              <a:gd name="connsiteY130" fmla="*/ 194044 h 4939827"/>
              <a:gd name="connsiteX131" fmla="*/ 4028476 w 12192000"/>
              <a:gd name="connsiteY131" fmla="*/ 223679 h 4939827"/>
              <a:gd name="connsiteX132" fmla="*/ 4191582 w 12192000"/>
              <a:gd name="connsiteY132" fmla="*/ 238952 h 4939827"/>
              <a:gd name="connsiteX133" fmla="*/ 4251024 w 12192000"/>
              <a:gd name="connsiteY133" fmla="*/ 240874 h 4939827"/>
              <a:gd name="connsiteX134" fmla="*/ 4355275 w 12192000"/>
              <a:gd name="connsiteY134" fmla="*/ 260205 h 4939827"/>
              <a:gd name="connsiteX135" fmla="*/ 4423807 w 12192000"/>
              <a:gd name="connsiteY135" fmla="*/ 270366 h 4939827"/>
              <a:gd name="connsiteX136" fmla="*/ 4558432 w 12192000"/>
              <a:gd name="connsiteY136" fmla="*/ 269194 h 4939827"/>
              <a:gd name="connsiteX137" fmla="*/ 4635061 w 12192000"/>
              <a:gd name="connsiteY137" fmla="*/ 280682 h 4939827"/>
              <a:gd name="connsiteX138" fmla="*/ 4807427 w 12192000"/>
              <a:gd name="connsiteY138" fmla="*/ 276835 h 4939827"/>
              <a:gd name="connsiteX139" fmla="*/ 5028933 w 12192000"/>
              <a:gd name="connsiteY139" fmla="*/ 183887 h 4939827"/>
              <a:gd name="connsiteX140" fmla="*/ 5093642 w 12192000"/>
              <a:gd name="connsiteY140" fmla="*/ 177214 h 4939827"/>
              <a:gd name="connsiteX141" fmla="*/ 5102642 w 12192000"/>
              <a:gd name="connsiteY141" fmla="*/ 186816 h 4939827"/>
              <a:gd name="connsiteX142" fmla="*/ 5193590 w 12192000"/>
              <a:gd name="connsiteY142" fmla="*/ 156458 h 4939827"/>
              <a:gd name="connsiteX143" fmla="*/ 5323922 w 12192000"/>
              <a:gd name="connsiteY143" fmla="*/ 146332 h 4939827"/>
              <a:gd name="connsiteX144" fmla="*/ 5421860 w 12192000"/>
              <a:gd name="connsiteY144" fmla="*/ 167298 h 4939827"/>
              <a:gd name="connsiteX145" fmla="*/ 5476948 w 12192000"/>
              <a:gd name="connsiteY145" fmla="*/ 173249 h 4939827"/>
              <a:gd name="connsiteX146" fmla="*/ 5516842 w 12192000"/>
              <a:gd name="connsiteY146" fmla="*/ 184018 h 4939827"/>
              <a:gd name="connsiteX147" fmla="*/ 5619415 w 12192000"/>
              <a:gd name="connsiteY147" fmla="*/ 176781 h 4939827"/>
              <a:gd name="connsiteX148" fmla="*/ 5789867 w 12192000"/>
              <a:gd name="connsiteY148" fmla="*/ 150304 h 4939827"/>
              <a:gd name="connsiteX149" fmla="*/ 5825953 w 12192000"/>
              <a:gd name="connsiteY149" fmla="*/ 147907 h 4939827"/>
              <a:gd name="connsiteX150" fmla="*/ 5856168 w 12192000"/>
              <a:gd name="connsiteY150" fmla="*/ 158719 h 4939827"/>
              <a:gd name="connsiteX151" fmla="*/ 5862476 w 12192000"/>
              <a:gd name="connsiteY151" fmla="*/ 172447 h 4939827"/>
              <a:gd name="connsiteX152" fmla="*/ 5882195 w 12192000"/>
              <a:gd name="connsiteY152" fmla="*/ 173195 h 4939827"/>
              <a:gd name="connsiteX153" fmla="*/ 5887271 w 12192000"/>
              <a:gd name="connsiteY153" fmla="*/ 176084 h 4939827"/>
              <a:gd name="connsiteX154" fmla="*/ 5921577 w 12192000"/>
              <a:gd name="connsiteY154" fmla="*/ 169858 h 4939827"/>
              <a:gd name="connsiteX155" fmla="*/ 5983240 w 12192000"/>
              <a:gd name="connsiteY155" fmla="*/ 152755 h 4939827"/>
              <a:gd name="connsiteX156" fmla="*/ 6152287 w 12192000"/>
              <a:gd name="connsiteY156" fmla="*/ 116736 h 4939827"/>
              <a:gd name="connsiteX157" fmla="*/ 6415830 w 12192000"/>
              <a:gd name="connsiteY157" fmla="*/ 136006 h 4939827"/>
              <a:gd name="connsiteX158" fmla="*/ 6756965 w 12192000"/>
              <a:gd name="connsiteY158" fmla="*/ 57636 h 4939827"/>
              <a:gd name="connsiteX159" fmla="*/ 6819400 w 12192000"/>
              <a:gd name="connsiteY159" fmla="*/ 30742 h 4939827"/>
              <a:gd name="connsiteX160" fmla="*/ 6986370 w 12192000"/>
              <a:gd name="connsiteY160" fmla="*/ 12659 h 4939827"/>
              <a:gd name="connsiteX161" fmla="*/ 6989536 w 12192000"/>
              <a:gd name="connsiteY161" fmla="*/ 14528 h 4939827"/>
              <a:gd name="connsiteX162" fmla="*/ 7015933 w 12192000"/>
              <a:gd name="connsiteY162" fmla="*/ 9653 h 4939827"/>
              <a:gd name="connsiteX163" fmla="*/ 7020592 w 12192000"/>
              <a:gd name="connsiteY163" fmla="*/ 1651 h 4939827"/>
              <a:gd name="connsiteX164" fmla="*/ 7025905 w 12192000"/>
              <a:gd name="connsiteY164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877301 w 12192000"/>
              <a:gd name="connsiteY15" fmla="*/ 186153 h 4939827"/>
              <a:gd name="connsiteX16" fmla="*/ 7952584 w 12192000"/>
              <a:gd name="connsiteY16" fmla="*/ 170181 h 4939827"/>
              <a:gd name="connsiteX17" fmla="*/ 8009534 w 12192000"/>
              <a:gd name="connsiteY17" fmla="*/ 176441 h 4939827"/>
              <a:gd name="connsiteX18" fmla="*/ 8058681 w 12192000"/>
              <a:gd name="connsiteY18" fmla="*/ 219431 h 4939827"/>
              <a:gd name="connsiteX19" fmla="*/ 8126175 w 12192000"/>
              <a:gd name="connsiteY19" fmla="*/ 240005 h 4939827"/>
              <a:gd name="connsiteX20" fmla="*/ 8166439 w 12192000"/>
              <a:gd name="connsiteY20" fmla="*/ 252699 h 4939827"/>
              <a:gd name="connsiteX21" fmla="*/ 8281371 w 12192000"/>
              <a:gd name="connsiteY21" fmla="*/ 256875 h 4939827"/>
              <a:gd name="connsiteX22" fmla="*/ 8381609 w 12192000"/>
              <a:gd name="connsiteY22" fmla="*/ 240618 h 4939827"/>
              <a:gd name="connsiteX23" fmla="*/ 8406759 w 12192000"/>
              <a:gd name="connsiteY23" fmla="*/ 232517 h 4939827"/>
              <a:gd name="connsiteX24" fmla="*/ 8426506 w 12192000"/>
              <a:gd name="connsiteY24" fmla="*/ 241842 h 4939827"/>
              <a:gd name="connsiteX25" fmla="*/ 8427949 w 12192000"/>
              <a:gd name="connsiteY25" fmla="*/ 240981 h 4939827"/>
              <a:gd name="connsiteX26" fmla="*/ 8441468 w 12192000"/>
              <a:gd name="connsiteY26" fmla="*/ 241157 h 4939827"/>
              <a:gd name="connsiteX27" fmla="*/ 8565757 w 12192000"/>
              <a:gd name="connsiteY27" fmla="*/ 255317 h 4939827"/>
              <a:gd name="connsiteX28" fmla="*/ 8573171 w 12192000"/>
              <a:gd name="connsiteY28" fmla="*/ 258426 h 4939827"/>
              <a:gd name="connsiteX29" fmla="*/ 8573548 w 12192000"/>
              <a:gd name="connsiteY29" fmla="*/ 258241 h 4939827"/>
              <a:gd name="connsiteX30" fmla="*/ 8581827 w 12192000"/>
              <a:gd name="connsiteY30" fmla="*/ 261028 h 4939827"/>
              <a:gd name="connsiteX31" fmla="*/ 8586687 w 12192000"/>
              <a:gd name="connsiteY31" fmla="*/ 264089 h 4939827"/>
              <a:gd name="connsiteX32" fmla="*/ 8601067 w 12192000"/>
              <a:gd name="connsiteY32" fmla="*/ 270114 h 4939827"/>
              <a:gd name="connsiteX33" fmla="*/ 8672650 w 12192000"/>
              <a:gd name="connsiteY33" fmla="*/ 254821 h 4939827"/>
              <a:gd name="connsiteX34" fmla="*/ 8785543 w 12192000"/>
              <a:gd name="connsiteY34" fmla="*/ 263406 h 4939827"/>
              <a:gd name="connsiteX35" fmla="*/ 8830588 w 12192000"/>
              <a:gd name="connsiteY35" fmla="*/ 265483 h 4939827"/>
              <a:gd name="connsiteX36" fmla="*/ 8905142 w 12192000"/>
              <a:gd name="connsiteY36" fmla="*/ 264958 h 4939827"/>
              <a:gd name="connsiteX37" fmla="*/ 8968582 w 12192000"/>
              <a:gd name="connsiteY37" fmla="*/ 262728 h 4939827"/>
              <a:gd name="connsiteX38" fmla="*/ 8972994 w 12192000"/>
              <a:gd name="connsiteY38" fmla="*/ 263284 h 4939827"/>
              <a:gd name="connsiteX39" fmla="*/ 9004605 w 12192000"/>
              <a:gd name="connsiteY39" fmla="*/ 258041 h 4939827"/>
              <a:gd name="connsiteX40" fmla="*/ 9016165 w 12192000"/>
              <a:gd name="connsiteY40" fmla="*/ 261258 h 4939827"/>
              <a:gd name="connsiteX41" fmla="*/ 9043297 w 12192000"/>
              <a:gd name="connsiteY41" fmla="*/ 281547 h 4939827"/>
              <a:gd name="connsiteX42" fmla="*/ 9048315 w 12192000"/>
              <a:gd name="connsiteY42" fmla="*/ 279264 h 4939827"/>
              <a:gd name="connsiteX43" fmla="*/ 9054706 w 12192000"/>
              <a:gd name="connsiteY43" fmla="*/ 278538 h 4939827"/>
              <a:gd name="connsiteX44" fmla="*/ 9070919 w 12192000"/>
              <a:gd name="connsiteY44" fmla="*/ 281810 h 4939827"/>
              <a:gd name="connsiteX45" fmla="*/ 9076813 w 12192000"/>
              <a:gd name="connsiteY45" fmla="*/ 283909 h 4939827"/>
              <a:gd name="connsiteX46" fmla="*/ 9085871 w 12192000"/>
              <a:gd name="connsiteY46" fmla="*/ 285133 h 4939827"/>
              <a:gd name="connsiteX47" fmla="*/ 9086159 w 12192000"/>
              <a:gd name="connsiteY47" fmla="*/ 284887 h 4939827"/>
              <a:gd name="connsiteX48" fmla="*/ 9134606 w 12192000"/>
              <a:gd name="connsiteY48" fmla="*/ 288168 h 4939827"/>
              <a:gd name="connsiteX49" fmla="*/ 9195590 w 12192000"/>
              <a:gd name="connsiteY49" fmla="*/ 279568 h 4939827"/>
              <a:gd name="connsiteX50" fmla="*/ 9219336 w 12192000"/>
              <a:gd name="connsiteY50" fmla="*/ 278133 h 4939827"/>
              <a:gd name="connsiteX51" fmla="*/ 9232362 w 12192000"/>
              <a:gd name="connsiteY51" fmla="*/ 275894 h 4939827"/>
              <a:gd name="connsiteX52" fmla="*/ 9233396 w 12192000"/>
              <a:gd name="connsiteY52" fmla="*/ 274803 h 4939827"/>
              <a:gd name="connsiteX53" fmla="*/ 9256213 w 12192000"/>
              <a:gd name="connsiteY53" fmla="*/ 281576 h 4939827"/>
              <a:gd name="connsiteX54" fmla="*/ 9371484 w 12192000"/>
              <a:gd name="connsiteY54" fmla="*/ 329634 h 4939827"/>
              <a:gd name="connsiteX55" fmla="*/ 9404829 w 12192000"/>
              <a:gd name="connsiteY55" fmla="*/ 339038 h 4939827"/>
              <a:gd name="connsiteX56" fmla="*/ 9427021 w 12192000"/>
              <a:gd name="connsiteY56" fmla="*/ 358784 h 4939827"/>
              <a:gd name="connsiteX57" fmla="*/ 9670844 w 12192000"/>
              <a:gd name="connsiteY57" fmla="*/ 405128 h 4939827"/>
              <a:gd name="connsiteX58" fmla="*/ 9816083 w 12192000"/>
              <a:gd name="connsiteY58" fmla="*/ 416573 h 4939827"/>
              <a:gd name="connsiteX59" fmla="*/ 9936741 w 12192000"/>
              <a:gd name="connsiteY59" fmla="*/ 437044 h 4939827"/>
              <a:gd name="connsiteX60" fmla="*/ 10050093 w 12192000"/>
              <a:gd name="connsiteY60" fmla="*/ 443783 h 4939827"/>
              <a:gd name="connsiteX61" fmla="*/ 10130090 w 12192000"/>
              <a:gd name="connsiteY61" fmla="*/ 459520 h 4939827"/>
              <a:gd name="connsiteX62" fmla="*/ 10173456 w 12192000"/>
              <a:gd name="connsiteY62" fmla="*/ 457749 h 4939827"/>
              <a:gd name="connsiteX63" fmla="*/ 10218232 w 12192000"/>
              <a:gd name="connsiteY63" fmla="*/ 459820 h 4939827"/>
              <a:gd name="connsiteX64" fmla="*/ 10354176 w 12192000"/>
              <a:gd name="connsiteY64" fmla="*/ 471377 h 4939827"/>
              <a:gd name="connsiteX65" fmla="*/ 10430681 w 12192000"/>
              <a:gd name="connsiteY65" fmla="*/ 481226 h 4939827"/>
              <a:gd name="connsiteX66" fmla="*/ 10478169 w 12192000"/>
              <a:gd name="connsiteY66" fmla="*/ 481774 h 4939827"/>
              <a:gd name="connsiteX67" fmla="*/ 10540907 w 12192000"/>
              <a:gd name="connsiteY67" fmla="*/ 485607 h 4939827"/>
              <a:gd name="connsiteX68" fmla="*/ 10614941 w 12192000"/>
              <a:gd name="connsiteY68" fmla="*/ 487592 h 4939827"/>
              <a:gd name="connsiteX69" fmla="*/ 10674098 w 12192000"/>
              <a:gd name="connsiteY69" fmla="*/ 521656 h 4939827"/>
              <a:gd name="connsiteX70" fmla="*/ 10874834 w 12192000"/>
              <a:gd name="connsiteY70" fmla="*/ 574867 h 4939827"/>
              <a:gd name="connsiteX71" fmla="*/ 10944981 w 12192000"/>
              <a:gd name="connsiteY71" fmla="*/ 615042 h 4939827"/>
              <a:gd name="connsiteX72" fmla="*/ 11006376 w 12192000"/>
              <a:gd name="connsiteY72" fmla="*/ 645957 h 4939827"/>
              <a:gd name="connsiteX73" fmla="*/ 11076308 w 12192000"/>
              <a:gd name="connsiteY73" fmla="*/ 675698 h 4939827"/>
              <a:gd name="connsiteX74" fmla="*/ 11148789 w 12192000"/>
              <a:gd name="connsiteY74" fmla="*/ 685041 h 4939827"/>
              <a:gd name="connsiteX75" fmla="*/ 11249129 w 12192000"/>
              <a:gd name="connsiteY75" fmla="*/ 684218 h 4939827"/>
              <a:gd name="connsiteX76" fmla="*/ 11299915 w 12192000"/>
              <a:gd name="connsiteY76" fmla="*/ 692177 h 4939827"/>
              <a:gd name="connsiteX77" fmla="*/ 11386973 w 12192000"/>
              <a:gd name="connsiteY77" fmla="*/ 708209 h 4939827"/>
              <a:gd name="connsiteX78" fmla="*/ 11500105 w 12192000"/>
              <a:gd name="connsiteY78" fmla="*/ 735014 h 4939827"/>
              <a:gd name="connsiteX79" fmla="*/ 11621735 w 12192000"/>
              <a:gd name="connsiteY79" fmla="*/ 789584 h 4939827"/>
              <a:gd name="connsiteX80" fmla="*/ 11691200 w 12192000"/>
              <a:gd name="connsiteY80" fmla="*/ 867902 h 4939827"/>
              <a:gd name="connsiteX81" fmla="*/ 11819427 w 12192000"/>
              <a:gd name="connsiteY81" fmla="*/ 911634 h 4939827"/>
              <a:gd name="connsiteX82" fmla="*/ 11969720 w 12192000"/>
              <a:gd name="connsiteY82" fmla="*/ 964737 h 4939827"/>
              <a:gd name="connsiteX83" fmla="*/ 12055766 w 12192000"/>
              <a:gd name="connsiteY83" fmla="*/ 991268 h 4939827"/>
              <a:gd name="connsiteX84" fmla="*/ 12171539 w 12192000"/>
              <a:gd name="connsiteY84" fmla="*/ 995427 h 4939827"/>
              <a:gd name="connsiteX85" fmla="*/ 12187831 w 12192000"/>
              <a:gd name="connsiteY85" fmla="*/ 996580 h 4939827"/>
              <a:gd name="connsiteX86" fmla="*/ 12192000 w 12192000"/>
              <a:gd name="connsiteY86" fmla="*/ 996726 h 4939827"/>
              <a:gd name="connsiteX87" fmla="*/ 12192000 w 12192000"/>
              <a:gd name="connsiteY87" fmla="*/ 4939827 h 4939827"/>
              <a:gd name="connsiteX88" fmla="*/ 0 w 12192000"/>
              <a:gd name="connsiteY88" fmla="*/ 4939827 h 4939827"/>
              <a:gd name="connsiteX89" fmla="*/ 0 w 12192000"/>
              <a:gd name="connsiteY89" fmla="*/ 512043 h 4939827"/>
              <a:gd name="connsiteX90" fmla="*/ 7381 w 12192000"/>
              <a:gd name="connsiteY90" fmla="*/ 512580 h 4939827"/>
              <a:gd name="connsiteX91" fmla="*/ 100029 w 12192000"/>
              <a:gd name="connsiteY91" fmla="*/ 504758 h 4939827"/>
              <a:gd name="connsiteX92" fmla="*/ 155244 w 12192000"/>
              <a:gd name="connsiteY92" fmla="*/ 525130 h 4939827"/>
              <a:gd name="connsiteX93" fmla="*/ 254366 w 12192000"/>
              <a:gd name="connsiteY93" fmla="*/ 534449 h 4939827"/>
              <a:gd name="connsiteX94" fmla="*/ 447292 w 12192000"/>
              <a:gd name="connsiteY94" fmla="*/ 542725 h 4939827"/>
              <a:gd name="connsiteX95" fmla="*/ 628105 w 12192000"/>
              <a:gd name="connsiteY95" fmla="*/ 547853 h 4939827"/>
              <a:gd name="connsiteX96" fmla="*/ 783146 w 12192000"/>
              <a:gd name="connsiteY96" fmla="*/ 591799 h 4939827"/>
              <a:gd name="connsiteX97" fmla="*/ 1043676 w 12192000"/>
              <a:gd name="connsiteY97" fmla="*/ 591887 h 4939827"/>
              <a:gd name="connsiteX98" fmla="*/ 1281816 w 12192000"/>
              <a:gd name="connsiteY98" fmla="*/ 520946 h 4939827"/>
              <a:gd name="connsiteX99" fmla="*/ 1486347 w 12192000"/>
              <a:gd name="connsiteY99" fmla="*/ 487310 h 4939827"/>
              <a:gd name="connsiteX100" fmla="*/ 1568079 w 12192000"/>
              <a:gd name="connsiteY100" fmla="*/ 462531 h 4939827"/>
              <a:gd name="connsiteX101" fmla="*/ 1622516 w 12192000"/>
              <a:gd name="connsiteY101" fmla="*/ 466058 h 4939827"/>
              <a:gd name="connsiteX102" fmla="*/ 1655457 w 12192000"/>
              <a:gd name="connsiteY102" fmla="*/ 465359 h 4939827"/>
              <a:gd name="connsiteX103" fmla="*/ 1717454 w 12192000"/>
              <a:gd name="connsiteY103" fmla="*/ 417203 h 4939827"/>
              <a:gd name="connsiteX104" fmla="*/ 1913794 w 12192000"/>
              <a:gd name="connsiteY104" fmla="*/ 365255 h 4939827"/>
              <a:gd name="connsiteX105" fmla="*/ 2129762 w 12192000"/>
              <a:gd name="connsiteY105" fmla="*/ 367832 h 4939827"/>
              <a:gd name="connsiteX106" fmla="*/ 2376970 w 12192000"/>
              <a:gd name="connsiteY106" fmla="*/ 350129 h 4939827"/>
              <a:gd name="connsiteX107" fmla="*/ 2480155 w 12192000"/>
              <a:gd name="connsiteY107" fmla="*/ 359227 h 4939827"/>
              <a:gd name="connsiteX108" fmla="*/ 2586782 w 12192000"/>
              <a:gd name="connsiteY108" fmla="*/ 339352 h 4939827"/>
              <a:gd name="connsiteX109" fmla="*/ 2679617 w 12192000"/>
              <a:gd name="connsiteY109" fmla="*/ 305383 h 4939827"/>
              <a:gd name="connsiteX110" fmla="*/ 2788947 w 12192000"/>
              <a:gd name="connsiteY110" fmla="*/ 250375 h 4939827"/>
              <a:gd name="connsiteX111" fmla="*/ 2965530 w 12192000"/>
              <a:gd name="connsiteY111" fmla="*/ 245958 h 4939827"/>
              <a:gd name="connsiteX112" fmla="*/ 3103677 w 12192000"/>
              <a:gd name="connsiteY112" fmla="*/ 209527 h 4939827"/>
              <a:gd name="connsiteX113" fmla="*/ 3126759 w 12192000"/>
              <a:gd name="connsiteY113" fmla="*/ 211226 h 4939827"/>
              <a:gd name="connsiteX114" fmla="*/ 3164020 w 12192000"/>
              <a:gd name="connsiteY114" fmla="*/ 212779 h 4939827"/>
              <a:gd name="connsiteX115" fmla="*/ 3285019 w 12192000"/>
              <a:gd name="connsiteY115" fmla="*/ 220535 h 4939827"/>
              <a:gd name="connsiteX116" fmla="*/ 3365154 w 12192000"/>
              <a:gd name="connsiteY116" fmla="*/ 226416 h 4939827"/>
              <a:gd name="connsiteX117" fmla="*/ 3367507 w 12192000"/>
              <a:gd name="connsiteY117" fmla="*/ 225416 h 4939827"/>
              <a:gd name="connsiteX118" fmla="*/ 3387567 w 12192000"/>
              <a:gd name="connsiteY118" fmla="*/ 227103 h 4939827"/>
              <a:gd name="connsiteX119" fmla="*/ 3498001 w 12192000"/>
              <a:gd name="connsiteY119" fmla="*/ 231941 h 4939827"/>
              <a:gd name="connsiteX120" fmla="*/ 3561557 w 12192000"/>
              <a:gd name="connsiteY120" fmla="*/ 228095 h 4939827"/>
              <a:gd name="connsiteX121" fmla="*/ 3611920 w 12192000"/>
              <a:gd name="connsiteY121" fmla="*/ 218094 h 4939827"/>
              <a:gd name="connsiteX122" fmla="*/ 3620528 w 12192000"/>
              <a:gd name="connsiteY122" fmla="*/ 218788 h 4939827"/>
              <a:gd name="connsiteX123" fmla="*/ 3620766 w 12192000"/>
              <a:gd name="connsiteY123" fmla="*/ 218511 h 4939827"/>
              <a:gd name="connsiteX124" fmla="*/ 3629977 w 12192000"/>
              <a:gd name="connsiteY124" fmla="*/ 218664 h 4939827"/>
              <a:gd name="connsiteX125" fmla="*/ 3636217 w 12192000"/>
              <a:gd name="connsiteY125" fmla="*/ 220048 h 4939827"/>
              <a:gd name="connsiteX126" fmla="*/ 3709484 w 12192000"/>
              <a:gd name="connsiteY126" fmla="*/ 186927 h 4939827"/>
              <a:gd name="connsiteX127" fmla="*/ 3761342 w 12192000"/>
              <a:gd name="connsiteY127" fmla="*/ 177474 h 4939827"/>
              <a:gd name="connsiteX128" fmla="*/ 3799748 w 12192000"/>
              <a:gd name="connsiteY128" fmla="*/ 167154 h 4939827"/>
              <a:gd name="connsiteX129" fmla="*/ 3922756 w 12192000"/>
              <a:gd name="connsiteY129" fmla="*/ 194044 h 4939827"/>
              <a:gd name="connsiteX130" fmla="*/ 4028476 w 12192000"/>
              <a:gd name="connsiteY130" fmla="*/ 223679 h 4939827"/>
              <a:gd name="connsiteX131" fmla="*/ 4191582 w 12192000"/>
              <a:gd name="connsiteY131" fmla="*/ 238952 h 4939827"/>
              <a:gd name="connsiteX132" fmla="*/ 4251024 w 12192000"/>
              <a:gd name="connsiteY132" fmla="*/ 240874 h 4939827"/>
              <a:gd name="connsiteX133" fmla="*/ 4355275 w 12192000"/>
              <a:gd name="connsiteY133" fmla="*/ 260205 h 4939827"/>
              <a:gd name="connsiteX134" fmla="*/ 4423807 w 12192000"/>
              <a:gd name="connsiteY134" fmla="*/ 270366 h 4939827"/>
              <a:gd name="connsiteX135" fmla="*/ 4558432 w 12192000"/>
              <a:gd name="connsiteY135" fmla="*/ 269194 h 4939827"/>
              <a:gd name="connsiteX136" fmla="*/ 4635061 w 12192000"/>
              <a:gd name="connsiteY136" fmla="*/ 280682 h 4939827"/>
              <a:gd name="connsiteX137" fmla="*/ 4807427 w 12192000"/>
              <a:gd name="connsiteY137" fmla="*/ 276835 h 4939827"/>
              <a:gd name="connsiteX138" fmla="*/ 5028933 w 12192000"/>
              <a:gd name="connsiteY138" fmla="*/ 183887 h 4939827"/>
              <a:gd name="connsiteX139" fmla="*/ 5093642 w 12192000"/>
              <a:gd name="connsiteY139" fmla="*/ 177214 h 4939827"/>
              <a:gd name="connsiteX140" fmla="*/ 5102642 w 12192000"/>
              <a:gd name="connsiteY140" fmla="*/ 186816 h 4939827"/>
              <a:gd name="connsiteX141" fmla="*/ 5193590 w 12192000"/>
              <a:gd name="connsiteY141" fmla="*/ 156458 h 4939827"/>
              <a:gd name="connsiteX142" fmla="*/ 5323922 w 12192000"/>
              <a:gd name="connsiteY142" fmla="*/ 146332 h 4939827"/>
              <a:gd name="connsiteX143" fmla="*/ 5421860 w 12192000"/>
              <a:gd name="connsiteY143" fmla="*/ 167298 h 4939827"/>
              <a:gd name="connsiteX144" fmla="*/ 5476948 w 12192000"/>
              <a:gd name="connsiteY144" fmla="*/ 173249 h 4939827"/>
              <a:gd name="connsiteX145" fmla="*/ 5516842 w 12192000"/>
              <a:gd name="connsiteY145" fmla="*/ 184018 h 4939827"/>
              <a:gd name="connsiteX146" fmla="*/ 5619415 w 12192000"/>
              <a:gd name="connsiteY146" fmla="*/ 176781 h 4939827"/>
              <a:gd name="connsiteX147" fmla="*/ 5789867 w 12192000"/>
              <a:gd name="connsiteY147" fmla="*/ 150304 h 4939827"/>
              <a:gd name="connsiteX148" fmla="*/ 5825953 w 12192000"/>
              <a:gd name="connsiteY148" fmla="*/ 147907 h 4939827"/>
              <a:gd name="connsiteX149" fmla="*/ 5856168 w 12192000"/>
              <a:gd name="connsiteY149" fmla="*/ 158719 h 4939827"/>
              <a:gd name="connsiteX150" fmla="*/ 5862476 w 12192000"/>
              <a:gd name="connsiteY150" fmla="*/ 172447 h 4939827"/>
              <a:gd name="connsiteX151" fmla="*/ 5882195 w 12192000"/>
              <a:gd name="connsiteY151" fmla="*/ 173195 h 4939827"/>
              <a:gd name="connsiteX152" fmla="*/ 5887271 w 12192000"/>
              <a:gd name="connsiteY152" fmla="*/ 176084 h 4939827"/>
              <a:gd name="connsiteX153" fmla="*/ 5921577 w 12192000"/>
              <a:gd name="connsiteY153" fmla="*/ 169858 h 4939827"/>
              <a:gd name="connsiteX154" fmla="*/ 5983240 w 12192000"/>
              <a:gd name="connsiteY154" fmla="*/ 152755 h 4939827"/>
              <a:gd name="connsiteX155" fmla="*/ 6152287 w 12192000"/>
              <a:gd name="connsiteY155" fmla="*/ 116736 h 4939827"/>
              <a:gd name="connsiteX156" fmla="*/ 6415830 w 12192000"/>
              <a:gd name="connsiteY156" fmla="*/ 136006 h 4939827"/>
              <a:gd name="connsiteX157" fmla="*/ 6756965 w 12192000"/>
              <a:gd name="connsiteY157" fmla="*/ 57636 h 4939827"/>
              <a:gd name="connsiteX158" fmla="*/ 6819400 w 12192000"/>
              <a:gd name="connsiteY158" fmla="*/ 30742 h 4939827"/>
              <a:gd name="connsiteX159" fmla="*/ 6986370 w 12192000"/>
              <a:gd name="connsiteY159" fmla="*/ 12659 h 4939827"/>
              <a:gd name="connsiteX160" fmla="*/ 6989536 w 12192000"/>
              <a:gd name="connsiteY160" fmla="*/ 14528 h 4939827"/>
              <a:gd name="connsiteX161" fmla="*/ 7015933 w 12192000"/>
              <a:gd name="connsiteY161" fmla="*/ 9653 h 4939827"/>
              <a:gd name="connsiteX162" fmla="*/ 7020592 w 12192000"/>
              <a:gd name="connsiteY162" fmla="*/ 1651 h 4939827"/>
              <a:gd name="connsiteX163" fmla="*/ 7025905 w 12192000"/>
              <a:gd name="connsiteY163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5983240 w 12192000"/>
              <a:gd name="connsiteY153" fmla="*/ 152755 h 4939827"/>
              <a:gd name="connsiteX154" fmla="*/ 6152287 w 12192000"/>
              <a:gd name="connsiteY154" fmla="*/ 116736 h 4939827"/>
              <a:gd name="connsiteX155" fmla="*/ 6415830 w 12192000"/>
              <a:gd name="connsiteY155" fmla="*/ 136006 h 4939827"/>
              <a:gd name="connsiteX156" fmla="*/ 6756965 w 12192000"/>
              <a:gd name="connsiteY156" fmla="*/ 57636 h 4939827"/>
              <a:gd name="connsiteX157" fmla="*/ 6819400 w 12192000"/>
              <a:gd name="connsiteY157" fmla="*/ 30742 h 4939827"/>
              <a:gd name="connsiteX158" fmla="*/ 6986370 w 12192000"/>
              <a:gd name="connsiteY158" fmla="*/ 12659 h 4939827"/>
              <a:gd name="connsiteX159" fmla="*/ 6989536 w 12192000"/>
              <a:gd name="connsiteY159" fmla="*/ 14528 h 4939827"/>
              <a:gd name="connsiteX160" fmla="*/ 7015933 w 12192000"/>
              <a:gd name="connsiteY160" fmla="*/ 9653 h 4939827"/>
              <a:gd name="connsiteX161" fmla="*/ 7020592 w 12192000"/>
              <a:gd name="connsiteY161" fmla="*/ 1651 h 4939827"/>
              <a:gd name="connsiteX162" fmla="*/ 7025905 w 12192000"/>
              <a:gd name="connsiteY162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5983240 w 12192000"/>
              <a:gd name="connsiteY153" fmla="*/ 152755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952585 w 12192000"/>
              <a:gd name="connsiteY151" fmla="*/ 161012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952585 w 12192000"/>
              <a:gd name="connsiteY151" fmla="*/ 161012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33396 w 12192000"/>
              <a:gd name="connsiteY50" fmla="*/ 274803 h 4939827"/>
              <a:gd name="connsiteX51" fmla="*/ 9256213 w 12192000"/>
              <a:gd name="connsiteY51" fmla="*/ 281576 h 4939827"/>
              <a:gd name="connsiteX52" fmla="*/ 9371484 w 12192000"/>
              <a:gd name="connsiteY52" fmla="*/ 329634 h 4939827"/>
              <a:gd name="connsiteX53" fmla="*/ 9404829 w 12192000"/>
              <a:gd name="connsiteY53" fmla="*/ 339038 h 4939827"/>
              <a:gd name="connsiteX54" fmla="*/ 9427021 w 12192000"/>
              <a:gd name="connsiteY54" fmla="*/ 358784 h 4939827"/>
              <a:gd name="connsiteX55" fmla="*/ 9670844 w 12192000"/>
              <a:gd name="connsiteY55" fmla="*/ 405128 h 4939827"/>
              <a:gd name="connsiteX56" fmla="*/ 9816083 w 12192000"/>
              <a:gd name="connsiteY56" fmla="*/ 416573 h 4939827"/>
              <a:gd name="connsiteX57" fmla="*/ 9936741 w 12192000"/>
              <a:gd name="connsiteY57" fmla="*/ 437044 h 4939827"/>
              <a:gd name="connsiteX58" fmla="*/ 10050093 w 12192000"/>
              <a:gd name="connsiteY58" fmla="*/ 443783 h 4939827"/>
              <a:gd name="connsiteX59" fmla="*/ 10130090 w 12192000"/>
              <a:gd name="connsiteY59" fmla="*/ 459520 h 4939827"/>
              <a:gd name="connsiteX60" fmla="*/ 10173456 w 12192000"/>
              <a:gd name="connsiteY60" fmla="*/ 457749 h 4939827"/>
              <a:gd name="connsiteX61" fmla="*/ 10218232 w 12192000"/>
              <a:gd name="connsiteY61" fmla="*/ 459820 h 4939827"/>
              <a:gd name="connsiteX62" fmla="*/ 10354176 w 12192000"/>
              <a:gd name="connsiteY62" fmla="*/ 471377 h 4939827"/>
              <a:gd name="connsiteX63" fmla="*/ 10430681 w 12192000"/>
              <a:gd name="connsiteY63" fmla="*/ 481226 h 4939827"/>
              <a:gd name="connsiteX64" fmla="*/ 10478169 w 12192000"/>
              <a:gd name="connsiteY64" fmla="*/ 481774 h 4939827"/>
              <a:gd name="connsiteX65" fmla="*/ 10540907 w 12192000"/>
              <a:gd name="connsiteY65" fmla="*/ 485607 h 4939827"/>
              <a:gd name="connsiteX66" fmla="*/ 10614941 w 12192000"/>
              <a:gd name="connsiteY66" fmla="*/ 487592 h 4939827"/>
              <a:gd name="connsiteX67" fmla="*/ 10674098 w 12192000"/>
              <a:gd name="connsiteY67" fmla="*/ 521656 h 4939827"/>
              <a:gd name="connsiteX68" fmla="*/ 10874834 w 12192000"/>
              <a:gd name="connsiteY68" fmla="*/ 574867 h 4939827"/>
              <a:gd name="connsiteX69" fmla="*/ 10944981 w 12192000"/>
              <a:gd name="connsiteY69" fmla="*/ 615042 h 4939827"/>
              <a:gd name="connsiteX70" fmla="*/ 11006376 w 12192000"/>
              <a:gd name="connsiteY70" fmla="*/ 645957 h 4939827"/>
              <a:gd name="connsiteX71" fmla="*/ 11076308 w 12192000"/>
              <a:gd name="connsiteY71" fmla="*/ 675698 h 4939827"/>
              <a:gd name="connsiteX72" fmla="*/ 11148789 w 12192000"/>
              <a:gd name="connsiteY72" fmla="*/ 685041 h 4939827"/>
              <a:gd name="connsiteX73" fmla="*/ 11249129 w 12192000"/>
              <a:gd name="connsiteY73" fmla="*/ 684218 h 4939827"/>
              <a:gd name="connsiteX74" fmla="*/ 11299915 w 12192000"/>
              <a:gd name="connsiteY74" fmla="*/ 692177 h 4939827"/>
              <a:gd name="connsiteX75" fmla="*/ 11386973 w 12192000"/>
              <a:gd name="connsiteY75" fmla="*/ 708209 h 4939827"/>
              <a:gd name="connsiteX76" fmla="*/ 11500105 w 12192000"/>
              <a:gd name="connsiteY76" fmla="*/ 735014 h 4939827"/>
              <a:gd name="connsiteX77" fmla="*/ 11621735 w 12192000"/>
              <a:gd name="connsiteY77" fmla="*/ 789584 h 4939827"/>
              <a:gd name="connsiteX78" fmla="*/ 11691200 w 12192000"/>
              <a:gd name="connsiteY78" fmla="*/ 867902 h 4939827"/>
              <a:gd name="connsiteX79" fmla="*/ 11819427 w 12192000"/>
              <a:gd name="connsiteY79" fmla="*/ 911634 h 4939827"/>
              <a:gd name="connsiteX80" fmla="*/ 11969720 w 12192000"/>
              <a:gd name="connsiteY80" fmla="*/ 964737 h 4939827"/>
              <a:gd name="connsiteX81" fmla="*/ 12055766 w 12192000"/>
              <a:gd name="connsiteY81" fmla="*/ 991268 h 4939827"/>
              <a:gd name="connsiteX82" fmla="*/ 12171539 w 12192000"/>
              <a:gd name="connsiteY82" fmla="*/ 995427 h 4939827"/>
              <a:gd name="connsiteX83" fmla="*/ 12187831 w 12192000"/>
              <a:gd name="connsiteY83" fmla="*/ 996580 h 4939827"/>
              <a:gd name="connsiteX84" fmla="*/ 12192000 w 12192000"/>
              <a:gd name="connsiteY84" fmla="*/ 996726 h 4939827"/>
              <a:gd name="connsiteX85" fmla="*/ 12192000 w 12192000"/>
              <a:gd name="connsiteY85" fmla="*/ 4939827 h 4939827"/>
              <a:gd name="connsiteX86" fmla="*/ 0 w 12192000"/>
              <a:gd name="connsiteY86" fmla="*/ 4939827 h 4939827"/>
              <a:gd name="connsiteX87" fmla="*/ 0 w 12192000"/>
              <a:gd name="connsiteY87" fmla="*/ 512043 h 4939827"/>
              <a:gd name="connsiteX88" fmla="*/ 7381 w 12192000"/>
              <a:gd name="connsiteY88" fmla="*/ 512580 h 4939827"/>
              <a:gd name="connsiteX89" fmla="*/ 100029 w 12192000"/>
              <a:gd name="connsiteY89" fmla="*/ 504758 h 4939827"/>
              <a:gd name="connsiteX90" fmla="*/ 155244 w 12192000"/>
              <a:gd name="connsiteY90" fmla="*/ 525130 h 4939827"/>
              <a:gd name="connsiteX91" fmla="*/ 254366 w 12192000"/>
              <a:gd name="connsiteY91" fmla="*/ 534449 h 4939827"/>
              <a:gd name="connsiteX92" fmla="*/ 447292 w 12192000"/>
              <a:gd name="connsiteY92" fmla="*/ 542725 h 4939827"/>
              <a:gd name="connsiteX93" fmla="*/ 628105 w 12192000"/>
              <a:gd name="connsiteY93" fmla="*/ 547853 h 4939827"/>
              <a:gd name="connsiteX94" fmla="*/ 783146 w 12192000"/>
              <a:gd name="connsiteY94" fmla="*/ 591799 h 4939827"/>
              <a:gd name="connsiteX95" fmla="*/ 1043676 w 12192000"/>
              <a:gd name="connsiteY95" fmla="*/ 591887 h 4939827"/>
              <a:gd name="connsiteX96" fmla="*/ 1281816 w 12192000"/>
              <a:gd name="connsiteY96" fmla="*/ 520946 h 4939827"/>
              <a:gd name="connsiteX97" fmla="*/ 1486347 w 12192000"/>
              <a:gd name="connsiteY97" fmla="*/ 487310 h 4939827"/>
              <a:gd name="connsiteX98" fmla="*/ 1568079 w 12192000"/>
              <a:gd name="connsiteY98" fmla="*/ 462531 h 4939827"/>
              <a:gd name="connsiteX99" fmla="*/ 1622516 w 12192000"/>
              <a:gd name="connsiteY99" fmla="*/ 466058 h 4939827"/>
              <a:gd name="connsiteX100" fmla="*/ 1655457 w 12192000"/>
              <a:gd name="connsiteY100" fmla="*/ 465359 h 4939827"/>
              <a:gd name="connsiteX101" fmla="*/ 1717454 w 12192000"/>
              <a:gd name="connsiteY101" fmla="*/ 417203 h 4939827"/>
              <a:gd name="connsiteX102" fmla="*/ 1913794 w 12192000"/>
              <a:gd name="connsiteY102" fmla="*/ 365255 h 4939827"/>
              <a:gd name="connsiteX103" fmla="*/ 2129762 w 12192000"/>
              <a:gd name="connsiteY103" fmla="*/ 367832 h 4939827"/>
              <a:gd name="connsiteX104" fmla="*/ 2376970 w 12192000"/>
              <a:gd name="connsiteY104" fmla="*/ 350129 h 4939827"/>
              <a:gd name="connsiteX105" fmla="*/ 2480155 w 12192000"/>
              <a:gd name="connsiteY105" fmla="*/ 359227 h 4939827"/>
              <a:gd name="connsiteX106" fmla="*/ 2586782 w 12192000"/>
              <a:gd name="connsiteY106" fmla="*/ 339352 h 4939827"/>
              <a:gd name="connsiteX107" fmla="*/ 2679617 w 12192000"/>
              <a:gd name="connsiteY107" fmla="*/ 305383 h 4939827"/>
              <a:gd name="connsiteX108" fmla="*/ 2788947 w 12192000"/>
              <a:gd name="connsiteY108" fmla="*/ 250375 h 4939827"/>
              <a:gd name="connsiteX109" fmla="*/ 2965530 w 12192000"/>
              <a:gd name="connsiteY109" fmla="*/ 245958 h 4939827"/>
              <a:gd name="connsiteX110" fmla="*/ 3103677 w 12192000"/>
              <a:gd name="connsiteY110" fmla="*/ 209527 h 4939827"/>
              <a:gd name="connsiteX111" fmla="*/ 3126759 w 12192000"/>
              <a:gd name="connsiteY111" fmla="*/ 211226 h 4939827"/>
              <a:gd name="connsiteX112" fmla="*/ 3164020 w 12192000"/>
              <a:gd name="connsiteY112" fmla="*/ 212779 h 4939827"/>
              <a:gd name="connsiteX113" fmla="*/ 3285019 w 12192000"/>
              <a:gd name="connsiteY113" fmla="*/ 220535 h 4939827"/>
              <a:gd name="connsiteX114" fmla="*/ 3365154 w 12192000"/>
              <a:gd name="connsiteY114" fmla="*/ 226416 h 4939827"/>
              <a:gd name="connsiteX115" fmla="*/ 3367507 w 12192000"/>
              <a:gd name="connsiteY115" fmla="*/ 225416 h 4939827"/>
              <a:gd name="connsiteX116" fmla="*/ 3387567 w 12192000"/>
              <a:gd name="connsiteY116" fmla="*/ 227103 h 4939827"/>
              <a:gd name="connsiteX117" fmla="*/ 3498001 w 12192000"/>
              <a:gd name="connsiteY117" fmla="*/ 231941 h 4939827"/>
              <a:gd name="connsiteX118" fmla="*/ 3561557 w 12192000"/>
              <a:gd name="connsiteY118" fmla="*/ 228095 h 4939827"/>
              <a:gd name="connsiteX119" fmla="*/ 3611920 w 12192000"/>
              <a:gd name="connsiteY119" fmla="*/ 218094 h 4939827"/>
              <a:gd name="connsiteX120" fmla="*/ 3620528 w 12192000"/>
              <a:gd name="connsiteY120" fmla="*/ 218788 h 4939827"/>
              <a:gd name="connsiteX121" fmla="*/ 3620766 w 12192000"/>
              <a:gd name="connsiteY121" fmla="*/ 218511 h 4939827"/>
              <a:gd name="connsiteX122" fmla="*/ 3629977 w 12192000"/>
              <a:gd name="connsiteY122" fmla="*/ 218664 h 4939827"/>
              <a:gd name="connsiteX123" fmla="*/ 3636217 w 12192000"/>
              <a:gd name="connsiteY123" fmla="*/ 220048 h 4939827"/>
              <a:gd name="connsiteX124" fmla="*/ 3709484 w 12192000"/>
              <a:gd name="connsiteY124" fmla="*/ 186927 h 4939827"/>
              <a:gd name="connsiteX125" fmla="*/ 3761342 w 12192000"/>
              <a:gd name="connsiteY125" fmla="*/ 177474 h 4939827"/>
              <a:gd name="connsiteX126" fmla="*/ 3799748 w 12192000"/>
              <a:gd name="connsiteY126" fmla="*/ 167154 h 4939827"/>
              <a:gd name="connsiteX127" fmla="*/ 3922756 w 12192000"/>
              <a:gd name="connsiteY127" fmla="*/ 194044 h 4939827"/>
              <a:gd name="connsiteX128" fmla="*/ 4028476 w 12192000"/>
              <a:gd name="connsiteY128" fmla="*/ 223679 h 4939827"/>
              <a:gd name="connsiteX129" fmla="*/ 4191582 w 12192000"/>
              <a:gd name="connsiteY129" fmla="*/ 238952 h 4939827"/>
              <a:gd name="connsiteX130" fmla="*/ 4251024 w 12192000"/>
              <a:gd name="connsiteY130" fmla="*/ 240874 h 4939827"/>
              <a:gd name="connsiteX131" fmla="*/ 4355275 w 12192000"/>
              <a:gd name="connsiteY131" fmla="*/ 260205 h 4939827"/>
              <a:gd name="connsiteX132" fmla="*/ 4423807 w 12192000"/>
              <a:gd name="connsiteY132" fmla="*/ 270366 h 4939827"/>
              <a:gd name="connsiteX133" fmla="*/ 4558432 w 12192000"/>
              <a:gd name="connsiteY133" fmla="*/ 269194 h 4939827"/>
              <a:gd name="connsiteX134" fmla="*/ 4635061 w 12192000"/>
              <a:gd name="connsiteY134" fmla="*/ 280682 h 4939827"/>
              <a:gd name="connsiteX135" fmla="*/ 4807427 w 12192000"/>
              <a:gd name="connsiteY135" fmla="*/ 276835 h 4939827"/>
              <a:gd name="connsiteX136" fmla="*/ 5028933 w 12192000"/>
              <a:gd name="connsiteY136" fmla="*/ 183887 h 4939827"/>
              <a:gd name="connsiteX137" fmla="*/ 5093642 w 12192000"/>
              <a:gd name="connsiteY137" fmla="*/ 177214 h 4939827"/>
              <a:gd name="connsiteX138" fmla="*/ 5102642 w 12192000"/>
              <a:gd name="connsiteY138" fmla="*/ 186816 h 4939827"/>
              <a:gd name="connsiteX139" fmla="*/ 5193590 w 12192000"/>
              <a:gd name="connsiteY139" fmla="*/ 156458 h 4939827"/>
              <a:gd name="connsiteX140" fmla="*/ 5323922 w 12192000"/>
              <a:gd name="connsiteY140" fmla="*/ 146332 h 4939827"/>
              <a:gd name="connsiteX141" fmla="*/ 5421860 w 12192000"/>
              <a:gd name="connsiteY141" fmla="*/ 167298 h 4939827"/>
              <a:gd name="connsiteX142" fmla="*/ 5476948 w 12192000"/>
              <a:gd name="connsiteY142" fmla="*/ 173249 h 4939827"/>
              <a:gd name="connsiteX143" fmla="*/ 5516842 w 12192000"/>
              <a:gd name="connsiteY143" fmla="*/ 184018 h 4939827"/>
              <a:gd name="connsiteX144" fmla="*/ 5619415 w 12192000"/>
              <a:gd name="connsiteY144" fmla="*/ 176781 h 4939827"/>
              <a:gd name="connsiteX145" fmla="*/ 5789867 w 12192000"/>
              <a:gd name="connsiteY145" fmla="*/ 150304 h 4939827"/>
              <a:gd name="connsiteX146" fmla="*/ 5825953 w 12192000"/>
              <a:gd name="connsiteY146" fmla="*/ 147907 h 4939827"/>
              <a:gd name="connsiteX147" fmla="*/ 5856168 w 12192000"/>
              <a:gd name="connsiteY147" fmla="*/ 158719 h 4939827"/>
              <a:gd name="connsiteX148" fmla="*/ 5862476 w 12192000"/>
              <a:gd name="connsiteY148" fmla="*/ 172447 h 4939827"/>
              <a:gd name="connsiteX149" fmla="*/ 5882195 w 12192000"/>
              <a:gd name="connsiteY149" fmla="*/ 173195 h 4939827"/>
              <a:gd name="connsiteX150" fmla="*/ 5952585 w 12192000"/>
              <a:gd name="connsiteY150" fmla="*/ 161012 h 4939827"/>
              <a:gd name="connsiteX151" fmla="*/ 6001964 w 12192000"/>
              <a:gd name="connsiteY151" fmla="*/ 154786 h 4939827"/>
              <a:gd name="connsiteX152" fmla="*/ 6184207 w 12192000"/>
              <a:gd name="connsiteY152" fmla="*/ 132658 h 4939827"/>
              <a:gd name="connsiteX153" fmla="*/ 6415830 w 12192000"/>
              <a:gd name="connsiteY153" fmla="*/ 136006 h 4939827"/>
              <a:gd name="connsiteX154" fmla="*/ 6756965 w 12192000"/>
              <a:gd name="connsiteY154" fmla="*/ 57636 h 4939827"/>
              <a:gd name="connsiteX155" fmla="*/ 6819400 w 12192000"/>
              <a:gd name="connsiteY155" fmla="*/ 30742 h 4939827"/>
              <a:gd name="connsiteX156" fmla="*/ 6986370 w 12192000"/>
              <a:gd name="connsiteY156" fmla="*/ 12659 h 4939827"/>
              <a:gd name="connsiteX157" fmla="*/ 6989536 w 12192000"/>
              <a:gd name="connsiteY157" fmla="*/ 14528 h 4939827"/>
              <a:gd name="connsiteX158" fmla="*/ 7015933 w 12192000"/>
              <a:gd name="connsiteY158" fmla="*/ 9653 h 4939827"/>
              <a:gd name="connsiteX159" fmla="*/ 7020592 w 12192000"/>
              <a:gd name="connsiteY159" fmla="*/ 1651 h 4939827"/>
              <a:gd name="connsiteX160" fmla="*/ 7025905 w 12192000"/>
              <a:gd name="connsiteY16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33396 w 12192000"/>
              <a:gd name="connsiteY50" fmla="*/ 274803 h 4939827"/>
              <a:gd name="connsiteX51" fmla="*/ 9371484 w 12192000"/>
              <a:gd name="connsiteY51" fmla="*/ 329634 h 4939827"/>
              <a:gd name="connsiteX52" fmla="*/ 9404829 w 12192000"/>
              <a:gd name="connsiteY52" fmla="*/ 339038 h 4939827"/>
              <a:gd name="connsiteX53" fmla="*/ 9427021 w 12192000"/>
              <a:gd name="connsiteY53" fmla="*/ 358784 h 4939827"/>
              <a:gd name="connsiteX54" fmla="*/ 9670844 w 12192000"/>
              <a:gd name="connsiteY54" fmla="*/ 405128 h 4939827"/>
              <a:gd name="connsiteX55" fmla="*/ 9816083 w 12192000"/>
              <a:gd name="connsiteY55" fmla="*/ 416573 h 4939827"/>
              <a:gd name="connsiteX56" fmla="*/ 9936741 w 12192000"/>
              <a:gd name="connsiteY56" fmla="*/ 437044 h 4939827"/>
              <a:gd name="connsiteX57" fmla="*/ 10050093 w 12192000"/>
              <a:gd name="connsiteY57" fmla="*/ 443783 h 4939827"/>
              <a:gd name="connsiteX58" fmla="*/ 10130090 w 12192000"/>
              <a:gd name="connsiteY58" fmla="*/ 459520 h 4939827"/>
              <a:gd name="connsiteX59" fmla="*/ 10173456 w 12192000"/>
              <a:gd name="connsiteY59" fmla="*/ 457749 h 4939827"/>
              <a:gd name="connsiteX60" fmla="*/ 10218232 w 12192000"/>
              <a:gd name="connsiteY60" fmla="*/ 459820 h 4939827"/>
              <a:gd name="connsiteX61" fmla="*/ 10354176 w 12192000"/>
              <a:gd name="connsiteY61" fmla="*/ 471377 h 4939827"/>
              <a:gd name="connsiteX62" fmla="*/ 10430681 w 12192000"/>
              <a:gd name="connsiteY62" fmla="*/ 481226 h 4939827"/>
              <a:gd name="connsiteX63" fmla="*/ 10478169 w 12192000"/>
              <a:gd name="connsiteY63" fmla="*/ 481774 h 4939827"/>
              <a:gd name="connsiteX64" fmla="*/ 10540907 w 12192000"/>
              <a:gd name="connsiteY64" fmla="*/ 485607 h 4939827"/>
              <a:gd name="connsiteX65" fmla="*/ 10614941 w 12192000"/>
              <a:gd name="connsiteY65" fmla="*/ 487592 h 4939827"/>
              <a:gd name="connsiteX66" fmla="*/ 10674098 w 12192000"/>
              <a:gd name="connsiteY66" fmla="*/ 521656 h 4939827"/>
              <a:gd name="connsiteX67" fmla="*/ 10874834 w 12192000"/>
              <a:gd name="connsiteY67" fmla="*/ 574867 h 4939827"/>
              <a:gd name="connsiteX68" fmla="*/ 10944981 w 12192000"/>
              <a:gd name="connsiteY68" fmla="*/ 615042 h 4939827"/>
              <a:gd name="connsiteX69" fmla="*/ 11006376 w 12192000"/>
              <a:gd name="connsiteY69" fmla="*/ 645957 h 4939827"/>
              <a:gd name="connsiteX70" fmla="*/ 11076308 w 12192000"/>
              <a:gd name="connsiteY70" fmla="*/ 675698 h 4939827"/>
              <a:gd name="connsiteX71" fmla="*/ 11148789 w 12192000"/>
              <a:gd name="connsiteY71" fmla="*/ 685041 h 4939827"/>
              <a:gd name="connsiteX72" fmla="*/ 11249129 w 12192000"/>
              <a:gd name="connsiteY72" fmla="*/ 684218 h 4939827"/>
              <a:gd name="connsiteX73" fmla="*/ 11299915 w 12192000"/>
              <a:gd name="connsiteY73" fmla="*/ 692177 h 4939827"/>
              <a:gd name="connsiteX74" fmla="*/ 11386973 w 12192000"/>
              <a:gd name="connsiteY74" fmla="*/ 708209 h 4939827"/>
              <a:gd name="connsiteX75" fmla="*/ 11500105 w 12192000"/>
              <a:gd name="connsiteY75" fmla="*/ 735014 h 4939827"/>
              <a:gd name="connsiteX76" fmla="*/ 11621735 w 12192000"/>
              <a:gd name="connsiteY76" fmla="*/ 789584 h 4939827"/>
              <a:gd name="connsiteX77" fmla="*/ 11691200 w 12192000"/>
              <a:gd name="connsiteY77" fmla="*/ 867902 h 4939827"/>
              <a:gd name="connsiteX78" fmla="*/ 11819427 w 12192000"/>
              <a:gd name="connsiteY78" fmla="*/ 911634 h 4939827"/>
              <a:gd name="connsiteX79" fmla="*/ 11969720 w 12192000"/>
              <a:gd name="connsiteY79" fmla="*/ 964737 h 4939827"/>
              <a:gd name="connsiteX80" fmla="*/ 12055766 w 12192000"/>
              <a:gd name="connsiteY80" fmla="*/ 991268 h 4939827"/>
              <a:gd name="connsiteX81" fmla="*/ 12171539 w 12192000"/>
              <a:gd name="connsiteY81" fmla="*/ 995427 h 4939827"/>
              <a:gd name="connsiteX82" fmla="*/ 12187831 w 12192000"/>
              <a:gd name="connsiteY82" fmla="*/ 996580 h 4939827"/>
              <a:gd name="connsiteX83" fmla="*/ 12192000 w 12192000"/>
              <a:gd name="connsiteY83" fmla="*/ 996726 h 4939827"/>
              <a:gd name="connsiteX84" fmla="*/ 12192000 w 12192000"/>
              <a:gd name="connsiteY84" fmla="*/ 4939827 h 4939827"/>
              <a:gd name="connsiteX85" fmla="*/ 0 w 12192000"/>
              <a:gd name="connsiteY85" fmla="*/ 4939827 h 4939827"/>
              <a:gd name="connsiteX86" fmla="*/ 0 w 12192000"/>
              <a:gd name="connsiteY86" fmla="*/ 512043 h 4939827"/>
              <a:gd name="connsiteX87" fmla="*/ 7381 w 12192000"/>
              <a:gd name="connsiteY87" fmla="*/ 512580 h 4939827"/>
              <a:gd name="connsiteX88" fmla="*/ 100029 w 12192000"/>
              <a:gd name="connsiteY88" fmla="*/ 504758 h 4939827"/>
              <a:gd name="connsiteX89" fmla="*/ 155244 w 12192000"/>
              <a:gd name="connsiteY89" fmla="*/ 525130 h 4939827"/>
              <a:gd name="connsiteX90" fmla="*/ 254366 w 12192000"/>
              <a:gd name="connsiteY90" fmla="*/ 534449 h 4939827"/>
              <a:gd name="connsiteX91" fmla="*/ 447292 w 12192000"/>
              <a:gd name="connsiteY91" fmla="*/ 542725 h 4939827"/>
              <a:gd name="connsiteX92" fmla="*/ 628105 w 12192000"/>
              <a:gd name="connsiteY92" fmla="*/ 547853 h 4939827"/>
              <a:gd name="connsiteX93" fmla="*/ 783146 w 12192000"/>
              <a:gd name="connsiteY93" fmla="*/ 591799 h 4939827"/>
              <a:gd name="connsiteX94" fmla="*/ 1043676 w 12192000"/>
              <a:gd name="connsiteY94" fmla="*/ 591887 h 4939827"/>
              <a:gd name="connsiteX95" fmla="*/ 1281816 w 12192000"/>
              <a:gd name="connsiteY95" fmla="*/ 520946 h 4939827"/>
              <a:gd name="connsiteX96" fmla="*/ 1486347 w 12192000"/>
              <a:gd name="connsiteY96" fmla="*/ 487310 h 4939827"/>
              <a:gd name="connsiteX97" fmla="*/ 1568079 w 12192000"/>
              <a:gd name="connsiteY97" fmla="*/ 462531 h 4939827"/>
              <a:gd name="connsiteX98" fmla="*/ 1622516 w 12192000"/>
              <a:gd name="connsiteY98" fmla="*/ 466058 h 4939827"/>
              <a:gd name="connsiteX99" fmla="*/ 1655457 w 12192000"/>
              <a:gd name="connsiteY99" fmla="*/ 465359 h 4939827"/>
              <a:gd name="connsiteX100" fmla="*/ 1717454 w 12192000"/>
              <a:gd name="connsiteY100" fmla="*/ 417203 h 4939827"/>
              <a:gd name="connsiteX101" fmla="*/ 1913794 w 12192000"/>
              <a:gd name="connsiteY101" fmla="*/ 365255 h 4939827"/>
              <a:gd name="connsiteX102" fmla="*/ 2129762 w 12192000"/>
              <a:gd name="connsiteY102" fmla="*/ 367832 h 4939827"/>
              <a:gd name="connsiteX103" fmla="*/ 2376970 w 12192000"/>
              <a:gd name="connsiteY103" fmla="*/ 350129 h 4939827"/>
              <a:gd name="connsiteX104" fmla="*/ 2480155 w 12192000"/>
              <a:gd name="connsiteY104" fmla="*/ 359227 h 4939827"/>
              <a:gd name="connsiteX105" fmla="*/ 2586782 w 12192000"/>
              <a:gd name="connsiteY105" fmla="*/ 339352 h 4939827"/>
              <a:gd name="connsiteX106" fmla="*/ 2679617 w 12192000"/>
              <a:gd name="connsiteY106" fmla="*/ 305383 h 4939827"/>
              <a:gd name="connsiteX107" fmla="*/ 2788947 w 12192000"/>
              <a:gd name="connsiteY107" fmla="*/ 250375 h 4939827"/>
              <a:gd name="connsiteX108" fmla="*/ 2965530 w 12192000"/>
              <a:gd name="connsiteY108" fmla="*/ 245958 h 4939827"/>
              <a:gd name="connsiteX109" fmla="*/ 3103677 w 12192000"/>
              <a:gd name="connsiteY109" fmla="*/ 209527 h 4939827"/>
              <a:gd name="connsiteX110" fmla="*/ 3126759 w 12192000"/>
              <a:gd name="connsiteY110" fmla="*/ 211226 h 4939827"/>
              <a:gd name="connsiteX111" fmla="*/ 3164020 w 12192000"/>
              <a:gd name="connsiteY111" fmla="*/ 212779 h 4939827"/>
              <a:gd name="connsiteX112" fmla="*/ 3285019 w 12192000"/>
              <a:gd name="connsiteY112" fmla="*/ 220535 h 4939827"/>
              <a:gd name="connsiteX113" fmla="*/ 3365154 w 12192000"/>
              <a:gd name="connsiteY113" fmla="*/ 226416 h 4939827"/>
              <a:gd name="connsiteX114" fmla="*/ 3367507 w 12192000"/>
              <a:gd name="connsiteY114" fmla="*/ 225416 h 4939827"/>
              <a:gd name="connsiteX115" fmla="*/ 3387567 w 12192000"/>
              <a:gd name="connsiteY115" fmla="*/ 227103 h 4939827"/>
              <a:gd name="connsiteX116" fmla="*/ 3498001 w 12192000"/>
              <a:gd name="connsiteY116" fmla="*/ 231941 h 4939827"/>
              <a:gd name="connsiteX117" fmla="*/ 3561557 w 12192000"/>
              <a:gd name="connsiteY117" fmla="*/ 228095 h 4939827"/>
              <a:gd name="connsiteX118" fmla="*/ 3611920 w 12192000"/>
              <a:gd name="connsiteY118" fmla="*/ 218094 h 4939827"/>
              <a:gd name="connsiteX119" fmla="*/ 3620528 w 12192000"/>
              <a:gd name="connsiteY119" fmla="*/ 218788 h 4939827"/>
              <a:gd name="connsiteX120" fmla="*/ 3620766 w 12192000"/>
              <a:gd name="connsiteY120" fmla="*/ 218511 h 4939827"/>
              <a:gd name="connsiteX121" fmla="*/ 3629977 w 12192000"/>
              <a:gd name="connsiteY121" fmla="*/ 218664 h 4939827"/>
              <a:gd name="connsiteX122" fmla="*/ 3636217 w 12192000"/>
              <a:gd name="connsiteY122" fmla="*/ 220048 h 4939827"/>
              <a:gd name="connsiteX123" fmla="*/ 3709484 w 12192000"/>
              <a:gd name="connsiteY123" fmla="*/ 186927 h 4939827"/>
              <a:gd name="connsiteX124" fmla="*/ 3761342 w 12192000"/>
              <a:gd name="connsiteY124" fmla="*/ 177474 h 4939827"/>
              <a:gd name="connsiteX125" fmla="*/ 3799748 w 12192000"/>
              <a:gd name="connsiteY125" fmla="*/ 167154 h 4939827"/>
              <a:gd name="connsiteX126" fmla="*/ 3922756 w 12192000"/>
              <a:gd name="connsiteY126" fmla="*/ 194044 h 4939827"/>
              <a:gd name="connsiteX127" fmla="*/ 4028476 w 12192000"/>
              <a:gd name="connsiteY127" fmla="*/ 223679 h 4939827"/>
              <a:gd name="connsiteX128" fmla="*/ 4191582 w 12192000"/>
              <a:gd name="connsiteY128" fmla="*/ 238952 h 4939827"/>
              <a:gd name="connsiteX129" fmla="*/ 4251024 w 12192000"/>
              <a:gd name="connsiteY129" fmla="*/ 240874 h 4939827"/>
              <a:gd name="connsiteX130" fmla="*/ 4355275 w 12192000"/>
              <a:gd name="connsiteY130" fmla="*/ 260205 h 4939827"/>
              <a:gd name="connsiteX131" fmla="*/ 4423807 w 12192000"/>
              <a:gd name="connsiteY131" fmla="*/ 270366 h 4939827"/>
              <a:gd name="connsiteX132" fmla="*/ 4558432 w 12192000"/>
              <a:gd name="connsiteY132" fmla="*/ 269194 h 4939827"/>
              <a:gd name="connsiteX133" fmla="*/ 4635061 w 12192000"/>
              <a:gd name="connsiteY133" fmla="*/ 280682 h 4939827"/>
              <a:gd name="connsiteX134" fmla="*/ 4807427 w 12192000"/>
              <a:gd name="connsiteY134" fmla="*/ 276835 h 4939827"/>
              <a:gd name="connsiteX135" fmla="*/ 5028933 w 12192000"/>
              <a:gd name="connsiteY135" fmla="*/ 183887 h 4939827"/>
              <a:gd name="connsiteX136" fmla="*/ 5093642 w 12192000"/>
              <a:gd name="connsiteY136" fmla="*/ 177214 h 4939827"/>
              <a:gd name="connsiteX137" fmla="*/ 5102642 w 12192000"/>
              <a:gd name="connsiteY137" fmla="*/ 186816 h 4939827"/>
              <a:gd name="connsiteX138" fmla="*/ 5193590 w 12192000"/>
              <a:gd name="connsiteY138" fmla="*/ 156458 h 4939827"/>
              <a:gd name="connsiteX139" fmla="*/ 5323922 w 12192000"/>
              <a:gd name="connsiteY139" fmla="*/ 146332 h 4939827"/>
              <a:gd name="connsiteX140" fmla="*/ 5421860 w 12192000"/>
              <a:gd name="connsiteY140" fmla="*/ 167298 h 4939827"/>
              <a:gd name="connsiteX141" fmla="*/ 5476948 w 12192000"/>
              <a:gd name="connsiteY141" fmla="*/ 173249 h 4939827"/>
              <a:gd name="connsiteX142" fmla="*/ 5516842 w 12192000"/>
              <a:gd name="connsiteY142" fmla="*/ 184018 h 4939827"/>
              <a:gd name="connsiteX143" fmla="*/ 5619415 w 12192000"/>
              <a:gd name="connsiteY143" fmla="*/ 176781 h 4939827"/>
              <a:gd name="connsiteX144" fmla="*/ 5789867 w 12192000"/>
              <a:gd name="connsiteY144" fmla="*/ 150304 h 4939827"/>
              <a:gd name="connsiteX145" fmla="*/ 5825953 w 12192000"/>
              <a:gd name="connsiteY145" fmla="*/ 147907 h 4939827"/>
              <a:gd name="connsiteX146" fmla="*/ 5856168 w 12192000"/>
              <a:gd name="connsiteY146" fmla="*/ 158719 h 4939827"/>
              <a:gd name="connsiteX147" fmla="*/ 5862476 w 12192000"/>
              <a:gd name="connsiteY147" fmla="*/ 172447 h 4939827"/>
              <a:gd name="connsiteX148" fmla="*/ 5882195 w 12192000"/>
              <a:gd name="connsiteY148" fmla="*/ 173195 h 4939827"/>
              <a:gd name="connsiteX149" fmla="*/ 5952585 w 12192000"/>
              <a:gd name="connsiteY149" fmla="*/ 161012 h 4939827"/>
              <a:gd name="connsiteX150" fmla="*/ 6001964 w 12192000"/>
              <a:gd name="connsiteY150" fmla="*/ 154786 h 4939827"/>
              <a:gd name="connsiteX151" fmla="*/ 6184207 w 12192000"/>
              <a:gd name="connsiteY151" fmla="*/ 132658 h 4939827"/>
              <a:gd name="connsiteX152" fmla="*/ 6415830 w 12192000"/>
              <a:gd name="connsiteY152" fmla="*/ 136006 h 4939827"/>
              <a:gd name="connsiteX153" fmla="*/ 6756965 w 12192000"/>
              <a:gd name="connsiteY153" fmla="*/ 57636 h 4939827"/>
              <a:gd name="connsiteX154" fmla="*/ 6819400 w 12192000"/>
              <a:gd name="connsiteY154" fmla="*/ 30742 h 4939827"/>
              <a:gd name="connsiteX155" fmla="*/ 6986370 w 12192000"/>
              <a:gd name="connsiteY155" fmla="*/ 12659 h 4939827"/>
              <a:gd name="connsiteX156" fmla="*/ 6989536 w 12192000"/>
              <a:gd name="connsiteY156" fmla="*/ 14528 h 4939827"/>
              <a:gd name="connsiteX157" fmla="*/ 7015933 w 12192000"/>
              <a:gd name="connsiteY157" fmla="*/ 9653 h 4939827"/>
              <a:gd name="connsiteX158" fmla="*/ 7020592 w 12192000"/>
              <a:gd name="connsiteY158" fmla="*/ 1651 h 4939827"/>
              <a:gd name="connsiteX159" fmla="*/ 7025905 w 12192000"/>
              <a:gd name="connsiteY15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83638 w 12192000"/>
              <a:gd name="connsiteY50" fmla="*/ 299924 h 4939827"/>
              <a:gd name="connsiteX51" fmla="*/ 9371484 w 12192000"/>
              <a:gd name="connsiteY51" fmla="*/ 329634 h 4939827"/>
              <a:gd name="connsiteX52" fmla="*/ 9404829 w 12192000"/>
              <a:gd name="connsiteY52" fmla="*/ 339038 h 4939827"/>
              <a:gd name="connsiteX53" fmla="*/ 9427021 w 12192000"/>
              <a:gd name="connsiteY53" fmla="*/ 358784 h 4939827"/>
              <a:gd name="connsiteX54" fmla="*/ 9670844 w 12192000"/>
              <a:gd name="connsiteY54" fmla="*/ 405128 h 4939827"/>
              <a:gd name="connsiteX55" fmla="*/ 9816083 w 12192000"/>
              <a:gd name="connsiteY55" fmla="*/ 416573 h 4939827"/>
              <a:gd name="connsiteX56" fmla="*/ 9936741 w 12192000"/>
              <a:gd name="connsiteY56" fmla="*/ 437044 h 4939827"/>
              <a:gd name="connsiteX57" fmla="*/ 10050093 w 12192000"/>
              <a:gd name="connsiteY57" fmla="*/ 443783 h 4939827"/>
              <a:gd name="connsiteX58" fmla="*/ 10130090 w 12192000"/>
              <a:gd name="connsiteY58" fmla="*/ 459520 h 4939827"/>
              <a:gd name="connsiteX59" fmla="*/ 10173456 w 12192000"/>
              <a:gd name="connsiteY59" fmla="*/ 457749 h 4939827"/>
              <a:gd name="connsiteX60" fmla="*/ 10218232 w 12192000"/>
              <a:gd name="connsiteY60" fmla="*/ 459820 h 4939827"/>
              <a:gd name="connsiteX61" fmla="*/ 10354176 w 12192000"/>
              <a:gd name="connsiteY61" fmla="*/ 471377 h 4939827"/>
              <a:gd name="connsiteX62" fmla="*/ 10430681 w 12192000"/>
              <a:gd name="connsiteY62" fmla="*/ 481226 h 4939827"/>
              <a:gd name="connsiteX63" fmla="*/ 10478169 w 12192000"/>
              <a:gd name="connsiteY63" fmla="*/ 481774 h 4939827"/>
              <a:gd name="connsiteX64" fmla="*/ 10540907 w 12192000"/>
              <a:gd name="connsiteY64" fmla="*/ 485607 h 4939827"/>
              <a:gd name="connsiteX65" fmla="*/ 10614941 w 12192000"/>
              <a:gd name="connsiteY65" fmla="*/ 487592 h 4939827"/>
              <a:gd name="connsiteX66" fmla="*/ 10674098 w 12192000"/>
              <a:gd name="connsiteY66" fmla="*/ 521656 h 4939827"/>
              <a:gd name="connsiteX67" fmla="*/ 10874834 w 12192000"/>
              <a:gd name="connsiteY67" fmla="*/ 574867 h 4939827"/>
              <a:gd name="connsiteX68" fmla="*/ 10944981 w 12192000"/>
              <a:gd name="connsiteY68" fmla="*/ 615042 h 4939827"/>
              <a:gd name="connsiteX69" fmla="*/ 11006376 w 12192000"/>
              <a:gd name="connsiteY69" fmla="*/ 645957 h 4939827"/>
              <a:gd name="connsiteX70" fmla="*/ 11076308 w 12192000"/>
              <a:gd name="connsiteY70" fmla="*/ 675698 h 4939827"/>
              <a:gd name="connsiteX71" fmla="*/ 11148789 w 12192000"/>
              <a:gd name="connsiteY71" fmla="*/ 685041 h 4939827"/>
              <a:gd name="connsiteX72" fmla="*/ 11249129 w 12192000"/>
              <a:gd name="connsiteY72" fmla="*/ 684218 h 4939827"/>
              <a:gd name="connsiteX73" fmla="*/ 11299915 w 12192000"/>
              <a:gd name="connsiteY73" fmla="*/ 692177 h 4939827"/>
              <a:gd name="connsiteX74" fmla="*/ 11386973 w 12192000"/>
              <a:gd name="connsiteY74" fmla="*/ 708209 h 4939827"/>
              <a:gd name="connsiteX75" fmla="*/ 11500105 w 12192000"/>
              <a:gd name="connsiteY75" fmla="*/ 735014 h 4939827"/>
              <a:gd name="connsiteX76" fmla="*/ 11621735 w 12192000"/>
              <a:gd name="connsiteY76" fmla="*/ 789584 h 4939827"/>
              <a:gd name="connsiteX77" fmla="*/ 11691200 w 12192000"/>
              <a:gd name="connsiteY77" fmla="*/ 867902 h 4939827"/>
              <a:gd name="connsiteX78" fmla="*/ 11819427 w 12192000"/>
              <a:gd name="connsiteY78" fmla="*/ 911634 h 4939827"/>
              <a:gd name="connsiteX79" fmla="*/ 11969720 w 12192000"/>
              <a:gd name="connsiteY79" fmla="*/ 964737 h 4939827"/>
              <a:gd name="connsiteX80" fmla="*/ 12055766 w 12192000"/>
              <a:gd name="connsiteY80" fmla="*/ 991268 h 4939827"/>
              <a:gd name="connsiteX81" fmla="*/ 12171539 w 12192000"/>
              <a:gd name="connsiteY81" fmla="*/ 995427 h 4939827"/>
              <a:gd name="connsiteX82" fmla="*/ 12187831 w 12192000"/>
              <a:gd name="connsiteY82" fmla="*/ 996580 h 4939827"/>
              <a:gd name="connsiteX83" fmla="*/ 12192000 w 12192000"/>
              <a:gd name="connsiteY83" fmla="*/ 996726 h 4939827"/>
              <a:gd name="connsiteX84" fmla="*/ 12192000 w 12192000"/>
              <a:gd name="connsiteY84" fmla="*/ 4939827 h 4939827"/>
              <a:gd name="connsiteX85" fmla="*/ 0 w 12192000"/>
              <a:gd name="connsiteY85" fmla="*/ 4939827 h 4939827"/>
              <a:gd name="connsiteX86" fmla="*/ 0 w 12192000"/>
              <a:gd name="connsiteY86" fmla="*/ 512043 h 4939827"/>
              <a:gd name="connsiteX87" fmla="*/ 7381 w 12192000"/>
              <a:gd name="connsiteY87" fmla="*/ 512580 h 4939827"/>
              <a:gd name="connsiteX88" fmla="*/ 100029 w 12192000"/>
              <a:gd name="connsiteY88" fmla="*/ 504758 h 4939827"/>
              <a:gd name="connsiteX89" fmla="*/ 155244 w 12192000"/>
              <a:gd name="connsiteY89" fmla="*/ 525130 h 4939827"/>
              <a:gd name="connsiteX90" fmla="*/ 254366 w 12192000"/>
              <a:gd name="connsiteY90" fmla="*/ 534449 h 4939827"/>
              <a:gd name="connsiteX91" fmla="*/ 447292 w 12192000"/>
              <a:gd name="connsiteY91" fmla="*/ 542725 h 4939827"/>
              <a:gd name="connsiteX92" fmla="*/ 628105 w 12192000"/>
              <a:gd name="connsiteY92" fmla="*/ 547853 h 4939827"/>
              <a:gd name="connsiteX93" fmla="*/ 783146 w 12192000"/>
              <a:gd name="connsiteY93" fmla="*/ 591799 h 4939827"/>
              <a:gd name="connsiteX94" fmla="*/ 1043676 w 12192000"/>
              <a:gd name="connsiteY94" fmla="*/ 591887 h 4939827"/>
              <a:gd name="connsiteX95" fmla="*/ 1281816 w 12192000"/>
              <a:gd name="connsiteY95" fmla="*/ 520946 h 4939827"/>
              <a:gd name="connsiteX96" fmla="*/ 1486347 w 12192000"/>
              <a:gd name="connsiteY96" fmla="*/ 487310 h 4939827"/>
              <a:gd name="connsiteX97" fmla="*/ 1568079 w 12192000"/>
              <a:gd name="connsiteY97" fmla="*/ 462531 h 4939827"/>
              <a:gd name="connsiteX98" fmla="*/ 1622516 w 12192000"/>
              <a:gd name="connsiteY98" fmla="*/ 466058 h 4939827"/>
              <a:gd name="connsiteX99" fmla="*/ 1655457 w 12192000"/>
              <a:gd name="connsiteY99" fmla="*/ 465359 h 4939827"/>
              <a:gd name="connsiteX100" fmla="*/ 1717454 w 12192000"/>
              <a:gd name="connsiteY100" fmla="*/ 417203 h 4939827"/>
              <a:gd name="connsiteX101" fmla="*/ 1913794 w 12192000"/>
              <a:gd name="connsiteY101" fmla="*/ 365255 h 4939827"/>
              <a:gd name="connsiteX102" fmla="*/ 2129762 w 12192000"/>
              <a:gd name="connsiteY102" fmla="*/ 367832 h 4939827"/>
              <a:gd name="connsiteX103" fmla="*/ 2376970 w 12192000"/>
              <a:gd name="connsiteY103" fmla="*/ 350129 h 4939827"/>
              <a:gd name="connsiteX104" fmla="*/ 2480155 w 12192000"/>
              <a:gd name="connsiteY104" fmla="*/ 359227 h 4939827"/>
              <a:gd name="connsiteX105" fmla="*/ 2586782 w 12192000"/>
              <a:gd name="connsiteY105" fmla="*/ 339352 h 4939827"/>
              <a:gd name="connsiteX106" fmla="*/ 2679617 w 12192000"/>
              <a:gd name="connsiteY106" fmla="*/ 305383 h 4939827"/>
              <a:gd name="connsiteX107" fmla="*/ 2788947 w 12192000"/>
              <a:gd name="connsiteY107" fmla="*/ 250375 h 4939827"/>
              <a:gd name="connsiteX108" fmla="*/ 2965530 w 12192000"/>
              <a:gd name="connsiteY108" fmla="*/ 245958 h 4939827"/>
              <a:gd name="connsiteX109" fmla="*/ 3103677 w 12192000"/>
              <a:gd name="connsiteY109" fmla="*/ 209527 h 4939827"/>
              <a:gd name="connsiteX110" fmla="*/ 3126759 w 12192000"/>
              <a:gd name="connsiteY110" fmla="*/ 211226 h 4939827"/>
              <a:gd name="connsiteX111" fmla="*/ 3164020 w 12192000"/>
              <a:gd name="connsiteY111" fmla="*/ 212779 h 4939827"/>
              <a:gd name="connsiteX112" fmla="*/ 3285019 w 12192000"/>
              <a:gd name="connsiteY112" fmla="*/ 220535 h 4939827"/>
              <a:gd name="connsiteX113" fmla="*/ 3365154 w 12192000"/>
              <a:gd name="connsiteY113" fmla="*/ 226416 h 4939827"/>
              <a:gd name="connsiteX114" fmla="*/ 3367507 w 12192000"/>
              <a:gd name="connsiteY114" fmla="*/ 225416 h 4939827"/>
              <a:gd name="connsiteX115" fmla="*/ 3387567 w 12192000"/>
              <a:gd name="connsiteY115" fmla="*/ 227103 h 4939827"/>
              <a:gd name="connsiteX116" fmla="*/ 3498001 w 12192000"/>
              <a:gd name="connsiteY116" fmla="*/ 231941 h 4939827"/>
              <a:gd name="connsiteX117" fmla="*/ 3561557 w 12192000"/>
              <a:gd name="connsiteY117" fmla="*/ 228095 h 4939827"/>
              <a:gd name="connsiteX118" fmla="*/ 3611920 w 12192000"/>
              <a:gd name="connsiteY118" fmla="*/ 218094 h 4939827"/>
              <a:gd name="connsiteX119" fmla="*/ 3620528 w 12192000"/>
              <a:gd name="connsiteY119" fmla="*/ 218788 h 4939827"/>
              <a:gd name="connsiteX120" fmla="*/ 3620766 w 12192000"/>
              <a:gd name="connsiteY120" fmla="*/ 218511 h 4939827"/>
              <a:gd name="connsiteX121" fmla="*/ 3629977 w 12192000"/>
              <a:gd name="connsiteY121" fmla="*/ 218664 h 4939827"/>
              <a:gd name="connsiteX122" fmla="*/ 3636217 w 12192000"/>
              <a:gd name="connsiteY122" fmla="*/ 220048 h 4939827"/>
              <a:gd name="connsiteX123" fmla="*/ 3709484 w 12192000"/>
              <a:gd name="connsiteY123" fmla="*/ 186927 h 4939827"/>
              <a:gd name="connsiteX124" fmla="*/ 3761342 w 12192000"/>
              <a:gd name="connsiteY124" fmla="*/ 177474 h 4939827"/>
              <a:gd name="connsiteX125" fmla="*/ 3799748 w 12192000"/>
              <a:gd name="connsiteY125" fmla="*/ 167154 h 4939827"/>
              <a:gd name="connsiteX126" fmla="*/ 3922756 w 12192000"/>
              <a:gd name="connsiteY126" fmla="*/ 194044 h 4939827"/>
              <a:gd name="connsiteX127" fmla="*/ 4028476 w 12192000"/>
              <a:gd name="connsiteY127" fmla="*/ 223679 h 4939827"/>
              <a:gd name="connsiteX128" fmla="*/ 4191582 w 12192000"/>
              <a:gd name="connsiteY128" fmla="*/ 238952 h 4939827"/>
              <a:gd name="connsiteX129" fmla="*/ 4251024 w 12192000"/>
              <a:gd name="connsiteY129" fmla="*/ 240874 h 4939827"/>
              <a:gd name="connsiteX130" fmla="*/ 4355275 w 12192000"/>
              <a:gd name="connsiteY130" fmla="*/ 260205 h 4939827"/>
              <a:gd name="connsiteX131" fmla="*/ 4423807 w 12192000"/>
              <a:gd name="connsiteY131" fmla="*/ 270366 h 4939827"/>
              <a:gd name="connsiteX132" fmla="*/ 4558432 w 12192000"/>
              <a:gd name="connsiteY132" fmla="*/ 269194 h 4939827"/>
              <a:gd name="connsiteX133" fmla="*/ 4635061 w 12192000"/>
              <a:gd name="connsiteY133" fmla="*/ 280682 h 4939827"/>
              <a:gd name="connsiteX134" fmla="*/ 4807427 w 12192000"/>
              <a:gd name="connsiteY134" fmla="*/ 276835 h 4939827"/>
              <a:gd name="connsiteX135" fmla="*/ 5028933 w 12192000"/>
              <a:gd name="connsiteY135" fmla="*/ 183887 h 4939827"/>
              <a:gd name="connsiteX136" fmla="*/ 5093642 w 12192000"/>
              <a:gd name="connsiteY136" fmla="*/ 177214 h 4939827"/>
              <a:gd name="connsiteX137" fmla="*/ 5102642 w 12192000"/>
              <a:gd name="connsiteY137" fmla="*/ 186816 h 4939827"/>
              <a:gd name="connsiteX138" fmla="*/ 5193590 w 12192000"/>
              <a:gd name="connsiteY138" fmla="*/ 156458 h 4939827"/>
              <a:gd name="connsiteX139" fmla="*/ 5323922 w 12192000"/>
              <a:gd name="connsiteY139" fmla="*/ 146332 h 4939827"/>
              <a:gd name="connsiteX140" fmla="*/ 5421860 w 12192000"/>
              <a:gd name="connsiteY140" fmla="*/ 167298 h 4939827"/>
              <a:gd name="connsiteX141" fmla="*/ 5476948 w 12192000"/>
              <a:gd name="connsiteY141" fmla="*/ 173249 h 4939827"/>
              <a:gd name="connsiteX142" fmla="*/ 5516842 w 12192000"/>
              <a:gd name="connsiteY142" fmla="*/ 184018 h 4939827"/>
              <a:gd name="connsiteX143" fmla="*/ 5619415 w 12192000"/>
              <a:gd name="connsiteY143" fmla="*/ 176781 h 4939827"/>
              <a:gd name="connsiteX144" fmla="*/ 5789867 w 12192000"/>
              <a:gd name="connsiteY144" fmla="*/ 150304 h 4939827"/>
              <a:gd name="connsiteX145" fmla="*/ 5825953 w 12192000"/>
              <a:gd name="connsiteY145" fmla="*/ 147907 h 4939827"/>
              <a:gd name="connsiteX146" fmla="*/ 5856168 w 12192000"/>
              <a:gd name="connsiteY146" fmla="*/ 158719 h 4939827"/>
              <a:gd name="connsiteX147" fmla="*/ 5862476 w 12192000"/>
              <a:gd name="connsiteY147" fmla="*/ 172447 h 4939827"/>
              <a:gd name="connsiteX148" fmla="*/ 5882195 w 12192000"/>
              <a:gd name="connsiteY148" fmla="*/ 173195 h 4939827"/>
              <a:gd name="connsiteX149" fmla="*/ 5952585 w 12192000"/>
              <a:gd name="connsiteY149" fmla="*/ 161012 h 4939827"/>
              <a:gd name="connsiteX150" fmla="*/ 6001964 w 12192000"/>
              <a:gd name="connsiteY150" fmla="*/ 154786 h 4939827"/>
              <a:gd name="connsiteX151" fmla="*/ 6184207 w 12192000"/>
              <a:gd name="connsiteY151" fmla="*/ 132658 h 4939827"/>
              <a:gd name="connsiteX152" fmla="*/ 6415830 w 12192000"/>
              <a:gd name="connsiteY152" fmla="*/ 136006 h 4939827"/>
              <a:gd name="connsiteX153" fmla="*/ 6756965 w 12192000"/>
              <a:gd name="connsiteY153" fmla="*/ 57636 h 4939827"/>
              <a:gd name="connsiteX154" fmla="*/ 6819400 w 12192000"/>
              <a:gd name="connsiteY154" fmla="*/ 30742 h 4939827"/>
              <a:gd name="connsiteX155" fmla="*/ 6986370 w 12192000"/>
              <a:gd name="connsiteY155" fmla="*/ 12659 h 4939827"/>
              <a:gd name="connsiteX156" fmla="*/ 6989536 w 12192000"/>
              <a:gd name="connsiteY156" fmla="*/ 14528 h 4939827"/>
              <a:gd name="connsiteX157" fmla="*/ 7015933 w 12192000"/>
              <a:gd name="connsiteY157" fmla="*/ 9653 h 4939827"/>
              <a:gd name="connsiteX158" fmla="*/ 7020592 w 12192000"/>
              <a:gd name="connsiteY158" fmla="*/ 1651 h 4939827"/>
              <a:gd name="connsiteX159" fmla="*/ 7025905 w 12192000"/>
              <a:gd name="connsiteY15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672650 w 12192000"/>
              <a:gd name="connsiteY30" fmla="*/ 254821 h 4939827"/>
              <a:gd name="connsiteX31" fmla="*/ 8785543 w 12192000"/>
              <a:gd name="connsiteY31" fmla="*/ 263406 h 4939827"/>
              <a:gd name="connsiteX32" fmla="*/ 8830588 w 12192000"/>
              <a:gd name="connsiteY32" fmla="*/ 265483 h 4939827"/>
              <a:gd name="connsiteX33" fmla="*/ 8905142 w 12192000"/>
              <a:gd name="connsiteY33" fmla="*/ 264958 h 4939827"/>
              <a:gd name="connsiteX34" fmla="*/ 8968582 w 12192000"/>
              <a:gd name="connsiteY34" fmla="*/ 262728 h 4939827"/>
              <a:gd name="connsiteX35" fmla="*/ 8972994 w 12192000"/>
              <a:gd name="connsiteY35" fmla="*/ 263284 h 4939827"/>
              <a:gd name="connsiteX36" fmla="*/ 9004605 w 12192000"/>
              <a:gd name="connsiteY36" fmla="*/ 258041 h 4939827"/>
              <a:gd name="connsiteX37" fmla="*/ 9016165 w 12192000"/>
              <a:gd name="connsiteY37" fmla="*/ 261258 h 4939827"/>
              <a:gd name="connsiteX38" fmla="*/ 9043297 w 12192000"/>
              <a:gd name="connsiteY38" fmla="*/ 281547 h 4939827"/>
              <a:gd name="connsiteX39" fmla="*/ 9048315 w 12192000"/>
              <a:gd name="connsiteY39" fmla="*/ 279264 h 4939827"/>
              <a:gd name="connsiteX40" fmla="*/ 9054706 w 12192000"/>
              <a:gd name="connsiteY40" fmla="*/ 278538 h 4939827"/>
              <a:gd name="connsiteX41" fmla="*/ 9070919 w 12192000"/>
              <a:gd name="connsiteY41" fmla="*/ 281810 h 4939827"/>
              <a:gd name="connsiteX42" fmla="*/ 9076813 w 12192000"/>
              <a:gd name="connsiteY42" fmla="*/ 283909 h 4939827"/>
              <a:gd name="connsiteX43" fmla="*/ 9085871 w 12192000"/>
              <a:gd name="connsiteY43" fmla="*/ 285133 h 4939827"/>
              <a:gd name="connsiteX44" fmla="*/ 9086159 w 12192000"/>
              <a:gd name="connsiteY44" fmla="*/ 284887 h 4939827"/>
              <a:gd name="connsiteX45" fmla="*/ 9134606 w 12192000"/>
              <a:gd name="connsiteY45" fmla="*/ 288168 h 4939827"/>
              <a:gd name="connsiteX46" fmla="*/ 9195590 w 12192000"/>
              <a:gd name="connsiteY46" fmla="*/ 279568 h 4939827"/>
              <a:gd name="connsiteX47" fmla="*/ 9219336 w 12192000"/>
              <a:gd name="connsiteY47" fmla="*/ 278133 h 4939827"/>
              <a:gd name="connsiteX48" fmla="*/ 9232362 w 12192000"/>
              <a:gd name="connsiteY48" fmla="*/ 275894 h 4939827"/>
              <a:gd name="connsiteX49" fmla="*/ 9283638 w 12192000"/>
              <a:gd name="connsiteY49" fmla="*/ 299924 h 4939827"/>
              <a:gd name="connsiteX50" fmla="*/ 9371484 w 12192000"/>
              <a:gd name="connsiteY50" fmla="*/ 329634 h 4939827"/>
              <a:gd name="connsiteX51" fmla="*/ 9404829 w 12192000"/>
              <a:gd name="connsiteY51" fmla="*/ 339038 h 4939827"/>
              <a:gd name="connsiteX52" fmla="*/ 9427021 w 12192000"/>
              <a:gd name="connsiteY52" fmla="*/ 358784 h 4939827"/>
              <a:gd name="connsiteX53" fmla="*/ 9670844 w 12192000"/>
              <a:gd name="connsiteY53" fmla="*/ 405128 h 4939827"/>
              <a:gd name="connsiteX54" fmla="*/ 9816083 w 12192000"/>
              <a:gd name="connsiteY54" fmla="*/ 416573 h 4939827"/>
              <a:gd name="connsiteX55" fmla="*/ 9936741 w 12192000"/>
              <a:gd name="connsiteY55" fmla="*/ 437044 h 4939827"/>
              <a:gd name="connsiteX56" fmla="*/ 10050093 w 12192000"/>
              <a:gd name="connsiteY56" fmla="*/ 443783 h 4939827"/>
              <a:gd name="connsiteX57" fmla="*/ 10130090 w 12192000"/>
              <a:gd name="connsiteY57" fmla="*/ 459520 h 4939827"/>
              <a:gd name="connsiteX58" fmla="*/ 10173456 w 12192000"/>
              <a:gd name="connsiteY58" fmla="*/ 457749 h 4939827"/>
              <a:gd name="connsiteX59" fmla="*/ 10218232 w 12192000"/>
              <a:gd name="connsiteY59" fmla="*/ 459820 h 4939827"/>
              <a:gd name="connsiteX60" fmla="*/ 10354176 w 12192000"/>
              <a:gd name="connsiteY60" fmla="*/ 471377 h 4939827"/>
              <a:gd name="connsiteX61" fmla="*/ 10430681 w 12192000"/>
              <a:gd name="connsiteY61" fmla="*/ 481226 h 4939827"/>
              <a:gd name="connsiteX62" fmla="*/ 10478169 w 12192000"/>
              <a:gd name="connsiteY62" fmla="*/ 481774 h 4939827"/>
              <a:gd name="connsiteX63" fmla="*/ 10540907 w 12192000"/>
              <a:gd name="connsiteY63" fmla="*/ 485607 h 4939827"/>
              <a:gd name="connsiteX64" fmla="*/ 10614941 w 12192000"/>
              <a:gd name="connsiteY64" fmla="*/ 487592 h 4939827"/>
              <a:gd name="connsiteX65" fmla="*/ 10674098 w 12192000"/>
              <a:gd name="connsiteY65" fmla="*/ 521656 h 4939827"/>
              <a:gd name="connsiteX66" fmla="*/ 10874834 w 12192000"/>
              <a:gd name="connsiteY66" fmla="*/ 574867 h 4939827"/>
              <a:gd name="connsiteX67" fmla="*/ 10944981 w 12192000"/>
              <a:gd name="connsiteY67" fmla="*/ 615042 h 4939827"/>
              <a:gd name="connsiteX68" fmla="*/ 11006376 w 12192000"/>
              <a:gd name="connsiteY68" fmla="*/ 645957 h 4939827"/>
              <a:gd name="connsiteX69" fmla="*/ 11076308 w 12192000"/>
              <a:gd name="connsiteY69" fmla="*/ 675698 h 4939827"/>
              <a:gd name="connsiteX70" fmla="*/ 11148789 w 12192000"/>
              <a:gd name="connsiteY70" fmla="*/ 685041 h 4939827"/>
              <a:gd name="connsiteX71" fmla="*/ 11249129 w 12192000"/>
              <a:gd name="connsiteY71" fmla="*/ 684218 h 4939827"/>
              <a:gd name="connsiteX72" fmla="*/ 11299915 w 12192000"/>
              <a:gd name="connsiteY72" fmla="*/ 692177 h 4939827"/>
              <a:gd name="connsiteX73" fmla="*/ 11386973 w 12192000"/>
              <a:gd name="connsiteY73" fmla="*/ 708209 h 4939827"/>
              <a:gd name="connsiteX74" fmla="*/ 11500105 w 12192000"/>
              <a:gd name="connsiteY74" fmla="*/ 735014 h 4939827"/>
              <a:gd name="connsiteX75" fmla="*/ 11621735 w 12192000"/>
              <a:gd name="connsiteY75" fmla="*/ 789584 h 4939827"/>
              <a:gd name="connsiteX76" fmla="*/ 11691200 w 12192000"/>
              <a:gd name="connsiteY76" fmla="*/ 867902 h 4939827"/>
              <a:gd name="connsiteX77" fmla="*/ 11819427 w 12192000"/>
              <a:gd name="connsiteY77" fmla="*/ 911634 h 4939827"/>
              <a:gd name="connsiteX78" fmla="*/ 11969720 w 12192000"/>
              <a:gd name="connsiteY78" fmla="*/ 964737 h 4939827"/>
              <a:gd name="connsiteX79" fmla="*/ 12055766 w 12192000"/>
              <a:gd name="connsiteY79" fmla="*/ 991268 h 4939827"/>
              <a:gd name="connsiteX80" fmla="*/ 12171539 w 12192000"/>
              <a:gd name="connsiteY80" fmla="*/ 995427 h 4939827"/>
              <a:gd name="connsiteX81" fmla="*/ 12187831 w 12192000"/>
              <a:gd name="connsiteY81" fmla="*/ 996580 h 4939827"/>
              <a:gd name="connsiteX82" fmla="*/ 12192000 w 12192000"/>
              <a:gd name="connsiteY82" fmla="*/ 996726 h 4939827"/>
              <a:gd name="connsiteX83" fmla="*/ 12192000 w 12192000"/>
              <a:gd name="connsiteY83" fmla="*/ 4939827 h 4939827"/>
              <a:gd name="connsiteX84" fmla="*/ 0 w 12192000"/>
              <a:gd name="connsiteY84" fmla="*/ 4939827 h 4939827"/>
              <a:gd name="connsiteX85" fmla="*/ 0 w 12192000"/>
              <a:gd name="connsiteY85" fmla="*/ 512043 h 4939827"/>
              <a:gd name="connsiteX86" fmla="*/ 7381 w 12192000"/>
              <a:gd name="connsiteY86" fmla="*/ 512580 h 4939827"/>
              <a:gd name="connsiteX87" fmla="*/ 100029 w 12192000"/>
              <a:gd name="connsiteY87" fmla="*/ 504758 h 4939827"/>
              <a:gd name="connsiteX88" fmla="*/ 155244 w 12192000"/>
              <a:gd name="connsiteY88" fmla="*/ 525130 h 4939827"/>
              <a:gd name="connsiteX89" fmla="*/ 254366 w 12192000"/>
              <a:gd name="connsiteY89" fmla="*/ 534449 h 4939827"/>
              <a:gd name="connsiteX90" fmla="*/ 447292 w 12192000"/>
              <a:gd name="connsiteY90" fmla="*/ 542725 h 4939827"/>
              <a:gd name="connsiteX91" fmla="*/ 628105 w 12192000"/>
              <a:gd name="connsiteY91" fmla="*/ 547853 h 4939827"/>
              <a:gd name="connsiteX92" fmla="*/ 783146 w 12192000"/>
              <a:gd name="connsiteY92" fmla="*/ 591799 h 4939827"/>
              <a:gd name="connsiteX93" fmla="*/ 1043676 w 12192000"/>
              <a:gd name="connsiteY93" fmla="*/ 591887 h 4939827"/>
              <a:gd name="connsiteX94" fmla="*/ 1281816 w 12192000"/>
              <a:gd name="connsiteY94" fmla="*/ 520946 h 4939827"/>
              <a:gd name="connsiteX95" fmla="*/ 1486347 w 12192000"/>
              <a:gd name="connsiteY95" fmla="*/ 487310 h 4939827"/>
              <a:gd name="connsiteX96" fmla="*/ 1568079 w 12192000"/>
              <a:gd name="connsiteY96" fmla="*/ 462531 h 4939827"/>
              <a:gd name="connsiteX97" fmla="*/ 1622516 w 12192000"/>
              <a:gd name="connsiteY97" fmla="*/ 466058 h 4939827"/>
              <a:gd name="connsiteX98" fmla="*/ 1655457 w 12192000"/>
              <a:gd name="connsiteY98" fmla="*/ 465359 h 4939827"/>
              <a:gd name="connsiteX99" fmla="*/ 1717454 w 12192000"/>
              <a:gd name="connsiteY99" fmla="*/ 417203 h 4939827"/>
              <a:gd name="connsiteX100" fmla="*/ 1913794 w 12192000"/>
              <a:gd name="connsiteY100" fmla="*/ 365255 h 4939827"/>
              <a:gd name="connsiteX101" fmla="*/ 2129762 w 12192000"/>
              <a:gd name="connsiteY101" fmla="*/ 367832 h 4939827"/>
              <a:gd name="connsiteX102" fmla="*/ 2376970 w 12192000"/>
              <a:gd name="connsiteY102" fmla="*/ 350129 h 4939827"/>
              <a:gd name="connsiteX103" fmla="*/ 2480155 w 12192000"/>
              <a:gd name="connsiteY103" fmla="*/ 359227 h 4939827"/>
              <a:gd name="connsiteX104" fmla="*/ 2586782 w 12192000"/>
              <a:gd name="connsiteY104" fmla="*/ 339352 h 4939827"/>
              <a:gd name="connsiteX105" fmla="*/ 2679617 w 12192000"/>
              <a:gd name="connsiteY105" fmla="*/ 305383 h 4939827"/>
              <a:gd name="connsiteX106" fmla="*/ 2788947 w 12192000"/>
              <a:gd name="connsiteY106" fmla="*/ 250375 h 4939827"/>
              <a:gd name="connsiteX107" fmla="*/ 2965530 w 12192000"/>
              <a:gd name="connsiteY107" fmla="*/ 245958 h 4939827"/>
              <a:gd name="connsiteX108" fmla="*/ 3103677 w 12192000"/>
              <a:gd name="connsiteY108" fmla="*/ 209527 h 4939827"/>
              <a:gd name="connsiteX109" fmla="*/ 3126759 w 12192000"/>
              <a:gd name="connsiteY109" fmla="*/ 211226 h 4939827"/>
              <a:gd name="connsiteX110" fmla="*/ 3164020 w 12192000"/>
              <a:gd name="connsiteY110" fmla="*/ 212779 h 4939827"/>
              <a:gd name="connsiteX111" fmla="*/ 3285019 w 12192000"/>
              <a:gd name="connsiteY111" fmla="*/ 220535 h 4939827"/>
              <a:gd name="connsiteX112" fmla="*/ 3365154 w 12192000"/>
              <a:gd name="connsiteY112" fmla="*/ 226416 h 4939827"/>
              <a:gd name="connsiteX113" fmla="*/ 3367507 w 12192000"/>
              <a:gd name="connsiteY113" fmla="*/ 225416 h 4939827"/>
              <a:gd name="connsiteX114" fmla="*/ 3387567 w 12192000"/>
              <a:gd name="connsiteY114" fmla="*/ 227103 h 4939827"/>
              <a:gd name="connsiteX115" fmla="*/ 3498001 w 12192000"/>
              <a:gd name="connsiteY115" fmla="*/ 231941 h 4939827"/>
              <a:gd name="connsiteX116" fmla="*/ 3561557 w 12192000"/>
              <a:gd name="connsiteY116" fmla="*/ 228095 h 4939827"/>
              <a:gd name="connsiteX117" fmla="*/ 3611920 w 12192000"/>
              <a:gd name="connsiteY117" fmla="*/ 218094 h 4939827"/>
              <a:gd name="connsiteX118" fmla="*/ 3620528 w 12192000"/>
              <a:gd name="connsiteY118" fmla="*/ 218788 h 4939827"/>
              <a:gd name="connsiteX119" fmla="*/ 3620766 w 12192000"/>
              <a:gd name="connsiteY119" fmla="*/ 218511 h 4939827"/>
              <a:gd name="connsiteX120" fmla="*/ 3629977 w 12192000"/>
              <a:gd name="connsiteY120" fmla="*/ 218664 h 4939827"/>
              <a:gd name="connsiteX121" fmla="*/ 3636217 w 12192000"/>
              <a:gd name="connsiteY121" fmla="*/ 220048 h 4939827"/>
              <a:gd name="connsiteX122" fmla="*/ 3709484 w 12192000"/>
              <a:gd name="connsiteY122" fmla="*/ 186927 h 4939827"/>
              <a:gd name="connsiteX123" fmla="*/ 3761342 w 12192000"/>
              <a:gd name="connsiteY123" fmla="*/ 177474 h 4939827"/>
              <a:gd name="connsiteX124" fmla="*/ 3799748 w 12192000"/>
              <a:gd name="connsiteY124" fmla="*/ 167154 h 4939827"/>
              <a:gd name="connsiteX125" fmla="*/ 3922756 w 12192000"/>
              <a:gd name="connsiteY125" fmla="*/ 194044 h 4939827"/>
              <a:gd name="connsiteX126" fmla="*/ 4028476 w 12192000"/>
              <a:gd name="connsiteY126" fmla="*/ 223679 h 4939827"/>
              <a:gd name="connsiteX127" fmla="*/ 4191582 w 12192000"/>
              <a:gd name="connsiteY127" fmla="*/ 238952 h 4939827"/>
              <a:gd name="connsiteX128" fmla="*/ 4251024 w 12192000"/>
              <a:gd name="connsiteY128" fmla="*/ 240874 h 4939827"/>
              <a:gd name="connsiteX129" fmla="*/ 4355275 w 12192000"/>
              <a:gd name="connsiteY129" fmla="*/ 260205 h 4939827"/>
              <a:gd name="connsiteX130" fmla="*/ 4423807 w 12192000"/>
              <a:gd name="connsiteY130" fmla="*/ 270366 h 4939827"/>
              <a:gd name="connsiteX131" fmla="*/ 4558432 w 12192000"/>
              <a:gd name="connsiteY131" fmla="*/ 269194 h 4939827"/>
              <a:gd name="connsiteX132" fmla="*/ 4635061 w 12192000"/>
              <a:gd name="connsiteY132" fmla="*/ 280682 h 4939827"/>
              <a:gd name="connsiteX133" fmla="*/ 4807427 w 12192000"/>
              <a:gd name="connsiteY133" fmla="*/ 276835 h 4939827"/>
              <a:gd name="connsiteX134" fmla="*/ 5028933 w 12192000"/>
              <a:gd name="connsiteY134" fmla="*/ 183887 h 4939827"/>
              <a:gd name="connsiteX135" fmla="*/ 5093642 w 12192000"/>
              <a:gd name="connsiteY135" fmla="*/ 177214 h 4939827"/>
              <a:gd name="connsiteX136" fmla="*/ 5102642 w 12192000"/>
              <a:gd name="connsiteY136" fmla="*/ 186816 h 4939827"/>
              <a:gd name="connsiteX137" fmla="*/ 5193590 w 12192000"/>
              <a:gd name="connsiteY137" fmla="*/ 156458 h 4939827"/>
              <a:gd name="connsiteX138" fmla="*/ 5323922 w 12192000"/>
              <a:gd name="connsiteY138" fmla="*/ 146332 h 4939827"/>
              <a:gd name="connsiteX139" fmla="*/ 5421860 w 12192000"/>
              <a:gd name="connsiteY139" fmla="*/ 167298 h 4939827"/>
              <a:gd name="connsiteX140" fmla="*/ 5476948 w 12192000"/>
              <a:gd name="connsiteY140" fmla="*/ 173249 h 4939827"/>
              <a:gd name="connsiteX141" fmla="*/ 5516842 w 12192000"/>
              <a:gd name="connsiteY141" fmla="*/ 184018 h 4939827"/>
              <a:gd name="connsiteX142" fmla="*/ 5619415 w 12192000"/>
              <a:gd name="connsiteY142" fmla="*/ 176781 h 4939827"/>
              <a:gd name="connsiteX143" fmla="*/ 5789867 w 12192000"/>
              <a:gd name="connsiteY143" fmla="*/ 150304 h 4939827"/>
              <a:gd name="connsiteX144" fmla="*/ 5825953 w 12192000"/>
              <a:gd name="connsiteY144" fmla="*/ 147907 h 4939827"/>
              <a:gd name="connsiteX145" fmla="*/ 5856168 w 12192000"/>
              <a:gd name="connsiteY145" fmla="*/ 158719 h 4939827"/>
              <a:gd name="connsiteX146" fmla="*/ 5862476 w 12192000"/>
              <a:gd name="connsiteY146" fmla="*/ 172447 h 4939827"/>
              <a:gd name="connsiteX147" fmla="*/ 5882195 w 12192000"/>
              <a:gd name="connsiteY147" fmla="*/ 173195 h 4939827"/>
              <a:gd name="connsiteX148" fmla="*/ 5952585 w 12192000"/>
              <a:gd name="connsiteY148" fmla="*/ 161012 h 4939827"/>
              <a:gd name="connsiteX149" fmla="*/ 6001964 w 12192000"/>
              <a:gd name="connsiteY149" fmla="*/ 154786 h 4939827"/>
              <a:gd name="connsiteX150" fmla="*/ 6184207 w 12192000"/>
              <a:gd name="connsiteY150" fmla="*/ 132658 h 4939827"/>
              <a:gd name="connsiteX151" fmla="*/ 6415830 w 12192000"/>
              <a:gd name="connsiteY151" fmla="*/ 136006 h 4939827"/>
              <a:gd name="connsiteX152" fmla="*/ 6756965 w 12192000"/>
              <a:gd name="connsiteY152" fmla="*/ 57636 h 4939827"/>
              <a:gd name="connsiteX153" fmla="*/ 6819400 w 12192000"/>
              <a:gd name="connsiteY153" fmla="*/ 30742 h 4939827"/>
              <a:gd name="connsiteX154" fmla="*/ 6986370 w 12192000"/>
              <a:gd name="connsiteY154" fmla="*/ 12659 h 4939827"/>
              <a:gd name="connsiteX155" fmla="*/ 6989536 w 12192000"/>
              <a:gd name="connsiteY155" fmla="*/ 14528 h 4939827"/>
              <a:gd name="connsiteX156" fmla="*/ 7015933 w 12192000"/>
              <a:gd name="connsiteY156" fmla="*/ 9653 h 4939827"/>
              <a:gd name="connsiteX157" fmla="*/ 7020592 w 12192000"/>
              <a:gd name="connsiteY157" fmla="*/ 1651 h 4939827"/>
              <a:gd name="connsiteX158" fmla="*/ 7025905 w 12192000"/>
              <a:gd name="connsiteY15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622021 w 12192000"/>
              <a:gd name="connsiteY29" fmla="*/ 261028 h 4939827"/>
              <a:gd name="connsiteX30" fmla="*/ 8672650 w 12192000"/>
              <a:gd name="connsiteY30" fmla="*/ 254821 h 4939827"/>
              <a:gd name="connsiteX31" fmla="*/ 8785543 w 12192000"/>
              <a:gd name="connsiteY31" fmla="*/ 263406 h 4939827"/>
              <a:gd name="connsiteX32" fmla="*/ 8830588 w 12192000"/>
              <a:gd name="connsiteY32" fmla="*/ 265483 h 4939827"/>
              <a:gd name="connsiteX33" fmla="*/ 8905142 w 12192000"/>
              <a:gd name="connsiteY33" fmla="*/ 264958 h 4939827"/>
              <a:gd name="connsiteX34" fmla="*/ 8968582 w 12192000"/>
              <a:gd name="connsiteY34" fmla="*/ 262728 h 4939827"/>
              <a:gd name="connsiteX35" fmla="*/ 8972994 w 12192000"/>
              <a:gd name="connsiteY35" fmla="*/ 263284 h 4939827"/>
              <a:gd name="connsiteX36" fmla="*/ 9004605 w 12192000"/>
              <a:gd name="connsiteY36" fmla="*/ 258041 h 4939827"/>
              <a:gd name="connsiteX37" fmla="*/ 9016165 w 12192000"/>
              <a:gd name="connsiteY37" fmla="*/ 261258 h 4939827"/>
              <a:gd name="connsiteX38" fmla="*/ 9043297 w 12192000"/>
              <a:gd name="connsiteY38" fmla="*/ 281547 h 4939827"/>
              <a:gd name="connsiteX39" fmla="*/ 9048315 w 12192000"/>
              <a:gd name="connsiteY39" fmla="*/ 279264 h 4939827"/>
              <a:gd name="connsiteX40" fmla="*/ 9054706 w 12192000"/>
              <a:gd name="connsiteY40" fmla="*/ 278538 h 4939827"/>
              <a:gd name="connsiteX41" fmla="*/ 9070919 w 12192000"/>
              <a:gd name="connsiteY41" fmla="*/ 281810 h 4939827"/>
              <a:gd name="connsiteX42" fmla="*/ 9076813 w 12192000"/>
              <a:gd name="connsiteY42" fmla="*/ 283909 h 4939827"/>
              <a:gd name="connsiteX43" fmla="*/ 9085871 w 12192000"/>
              <a:gd name="connsiteY43" fmla="*/ 285133 h 4939827"/>
              <a:gd name="connsiteX44" fmla="*/ 9086159 w 12192000"/>
              <a:gd name="connsiteY44" fmla="*/ 284887 h 4939827"/>
              <a:gd name="connsiteX45" fmla="*/ 9134606 w 12192000"/>
              <a:gd name="connsiteY45" fmla="*/ 288168 h 4939827"/>
              <a:gd name="connsiteX46" fmla="*/ 9195590 w 12192000"/>
              <a:gd name="connsiteY46" fmla="*/ 279568 h 4939827"/>
              <a:gd name="connsiteX47" fmla="*/ 9219336 w 12192000"/>
              <a:gd name="connsiteY47" fmla="*/ 278133 h 4939827"/>
              <a:gd name="connsiteX48" fmla="*/ 9232362 w 12192000"/>
              <a:gd name="connsiteY48" fmla="*/ 275894 h 4939827"/>
              <a:gd name="connsiteX49" fmla="*/ 9283638 w 12192000"/>
              <a:gd name="connsiteY49" fmla="*/ 299924 h 4939827"/>
              <a:gd name="connsiteX50" fmla="*/ 9371484 w 12192000"/>
              <a:gd name="connsiteY50" fmla="*/ 329634 h 4939827"/>
              <a:gd name="connsiteX51" fmla="*/ 9404829 w 12192000"/>
              <a:gd name="connsiteY51" fmla="*/ 339038 h 4939827"/>
              <a:gd name="connsiteX52" fmla="*/ 9427021 w 12192000"/>
              <a:gd name="connsiteY52" fmla="*/ 358784 h 4939827"/>
              <a:gd name="connsiteX53" fmla="*/ 9670844 w 12192000"/>
              <a:gd name="connsiteY53" fmla="*/ 405128 h 4939827"/>
              <a:gd name="connsiteX54" fmla="*/ 9816083 w 12192000"/>
              <a:gd name="connsiteY54" fmla="*/ 416573 h 4939827"/>
              <a:gd name="connsiteX55" fmla="*/ 9936741 w 12192000"/>
              <a:gd name="connsiteY55" fmla="*/ 437044 h 4939827"/>
              <a:gd name="connsiteX56" fmla="*/ 10050093 w 12192000"/>
              <a:gd name="connsiteY56" fmla="*/ 443783 h 4939827"/>
              <a:gd name="connsiteX57" fmla="*/ 10130090 w 12192000"/>
              <a:gd name="connsiteY57" fmla="*/ 459520 h 4939827"/>
              <a:gd name="connsiteX58" fmla="*/ 10173456 w 12192000"/>
              <a:gd name="connsiteY58" fmla="*/ 457749 h 4939827"/>
              <a:gd name="connsiteX59" fmla="*/ 10218232 w 12192000"/>
              <a:gd name="connsiteY59" fmla="*/ 459820 h 4939827"/>
              <a:gd name="connsiteX60" fmla="*/ 10354176 w 12192000"/>
              <a:gd name="connsiteY60" fmla="*/ 471377 h 4939827"/>
              <a:gd name="connsiteX61" fmla="*/ 10430681 w 12192000"/>
              <a:gd name="connsiteY61" fmla="*/ 481226 h 4939827"/>
              <a:gd name="connsiteX62" fmla="*/ 10478169 w 12192000"/>
              <a:gd name="connsiteY62" fmla="*/ 481774 h 4939827"/>
              <a:gd name="connsiteX63" fmla="*/ 10540907 w 12192000"/>
              <a:gd name="connsiteY63" fmla="*/ 485607 h 4939827"/>
              <a:gd name="connsiteX64" fmla="*/ 10614941 w 12192000"/>
              <a:gd name="connsiteY64" fmla="*/ 487592 h 4939827"/>
              <a:gd name="connsiteX65" fmla="*/ 10674098 w 12192000"/>
              <a:gd name="connsiteY65" fmla="*/ 521656 h 4939827"/>
              <a:gd name="connsiteX66" fmla="*/ 10874834 w 12192000"/>
              <a:gd name="connsiteY66" fmla="*/ 574867 h 4939827"/>
              <a:gd name="connsiteX67" fmla="*/ 10944981 w 12192000"/>
              <a:gd name="connsiteY67" fmla="*/ 615042 h 4939827"/>
              <a:gd name="connsiteX68" fmla="*/ 11006376 w 12192000"/>
              <a:gd name="connsiteY68" fmla="*/ 645957 h 4939827"/>
              <a:gd name="connsiteX69" fmla="*/ 11076308 w 12192000"/>
              <a:gd name="connsiteY69" fmla="*/ 675698 h 4939827"/>
              <a:gd name="connsiteX70" fmla="*/ 11148789 w 12192000"/>
              <a:gd name="connsiteY70" fmla="*/ 685041 h 4939827"/>
              <a:gd name="connsiteX71" fmla="*/ 11249129 w 12192000"/>
              <a:gd name="connsiteY71" fmla="*/ 684218 h 4939827"/>
              <a:gd name="connsiteX72" fmla="*/ 11299915 w 12192000"/>
              <a:gd name="connsiteY72" fmla="*/ 692177 h 4939827"/>
              <a:gd name="connsiteX73" fmla="*/ 11386973 w 12192000"/>
              <a:gd name="connsiteY73" fmla="*/ 708209 h 4939827"/>
              <a:gd name="connsiteX74" fmla="*/ 11500105 w 12192000"/>
              <a:gd name="connsiteY74" fmla="*/ 735014 h 4939827"/>
              <a:gd name="connsiteX75" fmla="*/ 11621735 w 12192000"/>
              <a:gd name="connsiteY75" fmla="*/ 789584 h 4939827"/>
              <a:gd name="connsiteX76" fmla="*/ 11691200 w 12192000"/>
              <a:gd name="connsiteY76" fmla="*/ 867902 h 4939827"/>
              <a:gd name="connsiteX77" fmla="*/ 11819427 w 12192000"/>
              <a:gd name="connsiteY77" fmla="*/ 911634 h 4939827"/>
              <a:gd name="connsiteX78" fmla="*/ 11969720 w 12192000"/>
              <a:gd name="connsiteY78" fmla="*/ 964737 h 4939827"/>
              <a:gd name="connsiteX79" fmla="*/ 12055766 w 12192000"/>
              <a:gd name="connsiteY79" fmla="*/ 991268 h 4939827"/>
              <a:gd name="connsiteX80" fmla="*/ 12171539 w 12192000"/>
              <a:gd name="connsiteY80" fmla="*/ 995427 h 4939827"/>
              <a:gd name="connsiteX81" fmla="*/ 12187831 w 12192000"/>
              <a:gd name="connsiteY81" fmla="*/ 996580 h 4939827"/>
              <a:gd name="connsiteX82" fmla="*/ 12192000 w 12192000"/>
              <a:gd name="connsiteY82" fmla="*/ 996726 h 4939827"/>
              <a:gd name="connsiteX83" fmla="*/ 12192000 w 12192000"/>
              <a:gd name="connsiteY83" fmla="*/ 4939827 h 4939827"/>
              <a:gd name="connsiteX84" fmla="*/ 0 w 12192000"/>
              <a:gd name="connsiteY84" fmla="*/ 4939827 h 4939827"/>
              <a:gd name="connsiteX85" fmla="*/ 0 w 12192000"/>
              <a:gd name="connsiteY85" fmla="*/ 512043 h 4939827"/>
              <a:gd name="connsiteX86" fmla="*/ 7381 w 12192000"/>
              <a:gd name="connsiteY86" fmla="*/ 512580 h 4939827"/>
              <a:gd name="connsiteX87" fmla="*/ 100029 w 12192000"/>
              <a:gd name="connsiteY87" fmla="*/ 504758 h 4939827"/>
              <a:gd name="connsiteX88" fmla="*/ 155244 w 12192000"/>
              <a:gd name="connsiteY88" fmla="*/ 525130 h 4939827"/>
              <a:gd name="connsiteX89" fmla="*/ 254366 w 12192000"/>
              <a:gd name="connsiteY89" fmla="*/ 534449 h 4939827"/>
              <a:gd name="connsiteX90" fmla="*/ 447292 w 12192000"/>
              <a:gd name="connsiteY90" fmla="*/ 542725 h 4939827"/>
              <a:gd name="connsiteX91" fmla="*/ 628105 w 12192000"/>
              <a:gd name="connsiteY91" fmla="*/ 547853 h 4939827"/>
              <a:gd name="connsiteX92" fmla="*/ 783146 w 12192000"/>
              <a:gd name="connsiteY92" fmla="*/ 591799 h 4939827"/>
              <a:gd name="connsiteX93" fmla="*/ 1043676 w 12192000"/>
              <a:gd name="connsiteY93" fmla="*/ 591887 h 4939827"/>
              <a:gd name="connsiteX94" fmla="*/ 1281816 w 12192000"/>
              <a:gd name="connsiteY94" fmla="*/ 520946 h 4939827"/>
              <a:gd name="connsiteX95" fmla="*/ 1486347 w 12192000"/>
              <a:gd name="connsiteY95" fmla="*/ 487310 h 4939827"/>
              <a:gd name="connsiteX96" fmla="*/ 1568079 w 12192000"/>
              <a:gd name="connsiteY96" fmla="*/ 462531 h 4939827"/>
              <a:gd name="connsiteX97" fmla="*/ 1622516 w 12192000"/>
              <a:gd name="connsiteY97" fmla="*/ 466058 h 4939827"/>
              <a:gd name="connsiteX98" fmla="*/ 1655457 w 12192000"/>
              <a:gd name="connsiteY98" fmla="*/ 465359 h 4939827"/>
              <a:gd name="connsiteX99" fmla="*/ 1717454 w 12192000"/>
              <a:gd name="connsiteY99" fmla="*/ 417203 h 4939827"/>
              <a:gd name="connsiteX100" fmla="*/ 1913794 w 12192000"/>
              <a:gd name="connsiteY100" fmla="*/ 365255 h 4939827"/>
              <a:gd name="connsiteX101" fmla="*/ 2129762 w 12192000"/>
              <a:gd name="connsiteY101" fmla="*/ 367832 h 4939827"/>
              <a:gd name="connsiteX102" fmla="*/ 2376970 w 12192000"/>
              <a:gd name="connsiteY102" fmla="*/ 350129 h 4939827"/>
              <a:gd name="connsiteX103" fmla="*/ 2480155 w 12192000"/>
              <a:gd name="connsiteY103" fmla="*/ 359227 h 4939827"/>
              <a:gd name="connsiteX104" fmla="*/ 2586782 w 12192000"/>
              <a:gd name="connsiteY104" fmla="*/ 339352 h 4939827"/>
              <a:gd name="connsiteX105" fmla="*/ 2679617 w 12192000"/>
              <a:gd name="connsiteY105" fmla="*/ 305383 h 4939827"/>
              <a:gd name="connsiteX106" fmla="*/ 2788947 w 12192000"/>
              <a:gd name="connsiteY106" fmla="*/ 250375 h 4939827"/>
              <a:gd name="connsiteX107" fmla="*/ 2965530 w 12192000"/>
              <a:gd name="connsiteY107" fmla="*/ 245958 h 4939827"/>
              <a:gd name="connsiteX108" fmla="*/ 3103677 w 12192000"/>
              <a:gd name="connsiteY108" fmla="*/ 209527 h 4939827"/>
              <a:gd name="connsiteX109" fmla="*/ 3126759 w 12192000"/>
              <a:gd name="connsiteY109" fmla="*/ 211226 h 4939827"/>
              <a:gd name="connsiteX110" fmla="*/ 3164020 w 12192000"/>
              <a:gd name="connsiteY110" fmla="*/ 212779 h 4939827"/>
              <a:gd name="connsiteX111" fmla="*/ 3285019 w 12192000"/>
              <a:gd name="connsiteY111" fmla="*/ 220535 h 4939827"/>
              <a:gd name="connsiteX112" fmla="*/ 3365154 w 12192000"/>
              <a:gd name="connsiteY112" fmla="*/ 226416 h 4939827"/>
              <a:gd name="connsiteX113" fmla="*/ 3367507 w 12192000"/>
              <a:gd name="connsiteY113" fmla="*/ 225416 h 4939827"/>
              <a:gd name="connsiteX114" fmla="*/ 3387567 w 12192000"/>
              <a:gd name="connsiteY114" fmla="*/ 227103 h 4939827"/>
              <a:gd name="connsiteX115" fmla="*/ 3498001 w 12192000"/>
              <a:gd name="connsiteY115" fmla="*/ 231941 h 4939827"/>
              <a:gd name="connsiteX116" fmla="*/ 3561557 w 12192000"/>
              <a:gd name="connsiteY116" fmla="*/ 228095 h 4939827"/>
              <a:gd name="connsiteX117" fmla="*/ 3611920 w 12192000"/>
              <a:gd name="connsiteY117" fmla="*/ 218094 h 4939827"/>
              <a:gd name="connsiteX118" fmla="*/ 3620528 w 12192000"/>
              <a:gd name="connsiteY118" fmla="*/ 218788 h 4939827"/>
              <a:gd name="connsiteX119" fmla="*/ 3620766 w 12192000"/>
              <a:gd name="connsiteY119" fmla="*/ 218511 h 4939827"/>
              <a:gd name="connsiteX120" fmla="*/ 3629977 w 12192000"/>
              <a:gd name="connsiteY120" fmla="*/ 218664 h 4939827"/>
              <a:gd name="connsiteX121" fmla="*/ 3636217 w 12192000"/>
              <a:gd name="connsiteY121" fmla="*/ 220048 h 4939827"/>
              <a:gd name="connsiteX122" fmla="*/ 3709484 w 12192000"/>
              <a:gd name="connsiteY122" fmla="*/ 186927 h 4939827"/>
              <a:gd name="connsiteX123" fmla="*/ 3761342 w 12192000"/>
              <a:gd name="connsiteY123" fmla="*/ 177474 h 4939827"/>
              <a:gd name="connsiteX124" fmla="*/ 3799748 w 12192000"/>
              <a:gd name="connsiteY124" fmla="*/ 167154 h 4939827"/>
              <a:gd name="connsiteX125" fmla="*/ 3922756 w 12192000"/>
              <a:gd name="connsiteY125" fmla="*/ 194044 h 4939827"/>
              <a:gd name="connsiteX126" fmla="*/ 4028476 w 12192000"/>
              <a:gd name="connsiteY126" fmla="*/ 223679 h 4939827"/>
              <a:gd name="connsiteX127" fmla="*/ 4191582 w 12192000"/>
              <a:gd name="connsiteY127" fmla="*/ 238952 h 4939827"/>
              <a:gd name="connsiteX128" fmla="*/ 4251024 w 12192000"/>
              <a:gd name="connsiteY128" fmla="*/ 240874 h 4939827"/>
              <a:gd name="connsiteX129" fmla="*/ 4355275 w 12192000"/>
              <a:gd name="connsiteY129" fmla="*/ 260205 h 4939827"/>
              <a:gd name="connsiteX130" fmla="*/ 4423807 w 12192000"/>
              <a:gd name="connsiteY130" fmla="*/ 270366 h 4939827"/>
              <a:gd name="connsiteX131" fmla="*/ 4558432 w 12192000"/>
              <a:gd name="connsiteY131" fmla="*/ 269194 h 4939827"/>
              <a:gd name="connsiteX132" fmla="*/ 4635061 w 12192000"/>
              <a:gd name="connsiteY132" fmla="*/ 280682 h 4939827"/>
              <a:gd name="connsiteX133" fmla="*/ 4807427 w 12192000"/>
              <a:gd name="connsiteY133" fmla="*/ 276835 h 4939827"/>
              <a:gd name="connsiteX134" fmla="*/ 5028933 w 12192000"/>
              <a:gd name="connsiteY134" fmla="*/ 183887 h 4939827"/>
              <a:gd name="connsiteX135" fmla="*/ 5093642 w 12192000"/>
              <a:gd name="connsiteY135" fmla="*/ 177214 h 4939827"/>
              <a:gd name="connsiteX136" fmla="*/ 5102642 w 12192000"/>
              <a:gd name="connsiteY136" fmla="*/ 186816 h 4939827"/>
              <a:gd name="connsiteX137" fmla="*/ 5193590 w 12192000"/>
              <a:gd name="connsiteY137" fmla="*/ 156458 h 4939827"/>
              <a:gd name="connsiteX138" fmla="*/ 5323922 w 12192000"/>
              <a:gd name="connsiteY138" fmla="*/ 146332 h 4939827"/>
              <a:gd name="connsiteX139" fmla="*/ 5421860 w 12192000"/>
              <a:gd name="connsiteY139" fmla="*/ 167298 h 4939827"/>
              <a:gd name="connsiteX140" fmla="*/ 5476948 w 12192000"/>
              <a:gd name="connsiteY140" fmla="*/ 173249 h 4939827"/>
              <a:gd name="connsiteX141" fmla="*/ 5516842 w 12192000"/>
              <a:gd name="connsiteY141" fmla="*/ 184018 h 4939827"/>
              <a:gd name="connsiteX142" fmla="*/ 5619415 w 12192000"/>
              <a:gd name="connsiteY142" fmla="*/ 176781 h 4939827"/>
              <a:gd name="connsiteX143" fmla="*/ 5789867 w 12192000"/>
              <a:gd name="connsiteY143" fmla="*/ 150304 h 4939827"/>
              <a:gd name="connsiteX144" fmla="*/ 5825953 w 12192000"/>
              <a:gd name="connsiteY144" fmla="*/ 147907 h 4939827"/>
              <a:gd name="connsiteX145" fmla="*/ 5856168 w 12192000"/>
              <a:gd name="connsiteY145" fmla="*/ 158719 h 4939827"/>
              <a:gd name="connsiteX146" fmla="*/ 5862476 w 12192000"/>
              <a:gd name="connsiteY146" fmla="*/ 172447 h 4939827"/>
              <a:gd name="connsiteX147" fmla="*/ 5882195 w 12192000"/>
              <a:gd name="connsiteY147" fmla="*/ 173195 h 4939827"/>
              <a:gd name="connsiteX148" fmla="*/ 5952585 w 12192000"/>
              <a:gd name="connsiteY148" fmla="*/ 161012 h 4939827"/>
              <a:gd name="connsiteX149" fmla="*/ 6001964 w 12192000"/>
              <a:gd name="connsiteY149" fmla="*/ 154786 h 4939827"/>
              <a:gd name="connsiteX150" fmla="*/ 6184207 w 12192000"/>
              <a:gd name="connsiteY150" fmla="*/ 132658 h 4939827"/>
              <a:gd name="connsiteX151" fmla="*/ 6415830 w 12192000"/>
              <a:gd name="connsiteY151" fmla="*/ 136006 h 4939827"/>
              <a:gd name="connsiteX152" fmla="*/ 6756965 w 12192000"/>
              <a:gd name="connsiteY152" fmla="*/ 57636 h 4939827"/>
              <a:gd name="connsiteX153" fmla="*/ 6819400 w 12192000"/>
              <a:gd name="connsiteY153" fmla="*/ 30742 h 4939827"/>
              <a:gd name="connsiteX154" fmla="*/ 6986370 w 12192000"/>
              <a:gd name="connsiteY154" fmla="*/ 12659 h 4939827"/>
              <a:gd name="connsiteX155" fmla="*/ 6989536 w 12192000"/>
              <a:gd name="connsiteY155" fmla="*/ 14528 h 4939827"/>
              <a:gd name="connsiteX156" fmla="*/ 7015933 w 12192000"/>
              <a:gd name="connsiteY156" fmla="*/ 9653 h 4939827"/>
              <a:gd name="connsiteX157" fmla="*/ 7020592 w 12192000"/>
              <a:gd name="connsiteY157" fmla="*/ 1651 h 4939827"/>
              <a:gd name="connsiteX158" fmla="*/ 7025905 w 12192000"/>
              <a:gd name="connsiteY15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281371 w 12192000"/>
              <a:gd name="connsiteY19" fmla="*/ 256875 h 4939827"/>
              <a:gd name="connsiteX20" fmla="*/ 8381609 w 12192000"/>
              <a:gd name="connsiteY20" fmla="*/ 240618 h 4939827"/>
              <a:gd name="connsiteX21" fmla="*/ 8406759 w 12192000"/>
              <a:gd name="connsiteY21" fmla="*/ 232517 h 4939827"/>
              <a:gd name="connsiteX22" fmla="*/ 8426506 w 12192000"/>
              <a:gd name="connsiteY22" fmla="*/ 241842 h 4939827"/>
              <a:gd name="connsiteX23" fmla="*/ 8427949 w 12192000"/>
              <a:gd name="connsiteY23" fmla="*/ 240981 h 4939827"/>
              <a:gd name="connsiteX24" fmla="*/ 8441468 w 12192000"/>
              <a:gd name="connsiteY24" fmla="*/ 241157 h 4939827"/>
              <a:gd name="connsiteX25" fmla="*/ 8565757 w 12192000"/>
              <a:gd name="connsiteY25" fmla="*/ 255317 h 4939827"/>
              <a:gd name="connsiteX26" fmla="*/ 8573171 w 12192000"/>
              <a:gd name="connsiteY26" fmla="*/ 258426 h 4939827"/>
              <a:gd name="connsiteX27" fmla="*/ 8573548 w 12192000"/>
              <a:gd name="connsiteY27" fmla="*/ 258241 h 4939827"/>
              <a:gd name="connsiteX28" fmla="*/ 8622021 w 12192000"/>
              <a:gd name="connsiteY28" fmla="*/ 261028 h 4939827"/>
              <a:gd name="connsiteX29" fmla="*/ 8672650 w 12192000"/>
              <a:gd name="connsiteY29" fmla="*/ 254821 h 4939827"/>
              <a:gd name="connsiteX30" fmla="*/ 8785543 w 12192000"/>
              <a:gd name="connsiteY30" fmla="*/ 263406 h 4939827"/>
              <a:gd name="connsiteX31" fmla="*/ 8830588 w 12192000"/>
              <a:gd name="connsiteY31" fmla="*/ 265483 h 4939827"/>
              <a:gd name="connsiteX32" fmla="*/ 8905142 w 12192000"/>
              <a:gd name="connsiteY32" fmla="*/ 264958 h 4939827"/>
              <a:gd name="connsiteX33" fmla="*/ 8968582 w 12192000"/>
              <a:gd name="connsiteY33" fmla="*/ 262728 h 4939827"/>
              <a:gd name="connsiteX34" fmla="*/ 8972994 w 12192000"/>
              <a:gd name="connsiteY34" fmla="*/ 263284 h 4939827"/>
              <a:gd name="connsiteX35" fmla="*/ 9004605 w 12192000"/>
              <a:gd name="connsiteY35" fmla="*/ 258041 h 4939827"/>
              <a:gd name="connsiteX36" fmla="*/ 9016165 w 12192000"/>
              <a:gd name="connsiteY36" fmla="*/ 261258 h 4939827"/>
              <a:gd name="connsiteX37" fmla="*/ 9043297 w 12192000"/>
              <a:gd name="connsiteY37" fmla="*/ 281547 h 4939827"/>
              <a:gd name="connsiteX38" fmla="*/ 9048315 w 12192000"/>
              <a:gd name="connsiteY38" fmla="*/ 279264 h 4939827"/>
              <a:gd name="connsiteX39" fmla="*/ 9054706 w 12192000"/>
              <a:gd name="connsiteY39" fmla="*/ 278538 h 4939827"/>
              <a:gd name="connsiteX40" fmla="*/ 9070919 w 12192000"/>
              <a:gd name="connsiteY40" fmla="*/ 281810 h 4939827"/>
              <a:gd name="connsiteX41" fmla="*/ 9076813 w 12192000"/>
              <a:gd name="connsiteY41" fmla="*/ 283909 h 4939827"/>
              <a:gd name="connsiteX42" fmla="*/ 9085871 w 12192000"/>
              <a:gd name="connsiteY42" fmla="*/ 285133 h 4939827"/>
              <a:gd name="connsiteX43" fmla="*/ 9086159 w 12192000"/>
              <a:gd name="connsiteY43" fmla="*/ 284887 h 4939827"/>
              <a:gd name="connsiteX44" fmla="*/ 9134606 w 12192000"/>
              <a:gd name="connsiteY44" fmla="*/ 288168 h 4939827"/>
              <a:gd name="connsiteX45" fmla="*/ 9195590 w 12192000"/>
              <a:gd name="connsiteY45" fmla="*/ 279568 h 4939827"/>
              <a:gd name="connsiteX46" fmla="*/ 9219336 w 12192000"/>
              <a:gd name="connsiteY46" fmla="*/ 278133 h 4939827"/>
              <a:gd name="connsiteX47" fmla="*/ 9232362 w 12192000"/>
              <a:gd name="connsiteY47" fmla="*/ 275894 h 4939827"/>
              <a:gd name="connsiteX48" fmla="*/ 9283638 w 12192000"/>
              <a:gd name="connsiteY48" fmla="*/ 299924 h 4939827"/>
              <a:gd name="connsiteX49" fmla="*/ 9371484 w 12192000"/>
              <a:gd name="connsiteY49" fmla="*/ 329634 h 4939827"/>
              <a:gd name="connsiteX50" fmla="*/ 9404829 w 12192000"/>
              <a:gd name="connsiteY50" fmla="*/ 339038 h 4939827"/>
              <a:gd name="connsiteX51" fmla="*/ 9427021 w 12192000"/>
              <a:gd name="connsiteY51" fmla="*/ 358784 h 4939827"/>
              <a:gd name="connsiteX52" fmla="*/ 9670844 w 12192000"/>
              <a:gd name="connsiteY52" fmla="*/ 405128 h 4939827"/>
              <a:gd name="connsiteX53" fmla="*/ 9816083 w 12192000"/>
              <a:gd name="connsiteY53" fmla="*/ 416573 h 4939827"/>
              <a:gd name="connsiteX54" fmla="*/ 9936741 w 12192000"/>
              <a:gd name="connsiteY54" fmla="*/ 437044 h 4939827"/>
              <a:gd name="connsiteX55" fmla="*/ 10050093 w 12192000"/>
              <a:gd name="connsiteY55" fmla="*/ 443783 h 4939827"/>
              <a:gd name="connsiteX56" fmla="*/ 10130090 w 12192000"/>
              <a:gd name="connsiteY56" fmla="*/ 459520 h 4939827"/>
              <a:gd name="connsiteX57" fmla="*/ 10173456 w 12192000"/>
              <a:gd name="connsiteY57" fmla="*/ 457749 h 4939827"/>
              <a:gd name="connsiteX58" fmla="*/ 10218232 w 12192000"/>
              <a:gd name="connsiteY58" fmla="*/ 459820 h 4939827"/>
              <a:gd name="connsiteX59" fmla="*/ 10354176 w 12192000"/>
              <a:gd name="connsiteY59" fmla="*/ 471377 h 4939827"/>
              <a:gd name="connsiteX60" fmla="*/ 10430681 w 12192000"/>
              <a:gd name="connsiteY60" fmla="*/ 481226 h 4939827"/>
              <a:gd name="connsiteX61" fmla="*/ 10478169 w 12192000"/>
              <a:gd name="connsiteY61" fmla="*/ 481774 h 4939827"/>
              <a:gd name="connsiteX62" fmla="*/ 10540907 w 12192000"/>
              <a:gd name="connsiteY62" fmla="*/ 485607 h 4939827"/>
              <a:gd name="connsiteX63" fmla="*/ 10614941 w 12192000"/>
              <a:gd name="connsiteY63" fmla="*/ 487592 h 4939827"/>
              <a:gd name="connsiteX64" fmla="*/ 10674098 w 12192000"/>
              <a:gd name="connsiteY64" fmla="*/ 521656 h 4939827"/>
              <a:gd name="connsiteX65" fmla="*/ 10874834 w 12192000"/>
              <a:gd name="connsiteY65" fmla="*/ 574867 h 4939827"/>
              <a:gd name="connsiteX66" fmla="*/ 10944981 w 12192000"/>
              <a:gd name="connsiteY66" fmla="*/ 615042 h 4939827"/>
              <a:gd name="connsiteX67" fmla="*/ 11006376 w 12192000"/>
              <a:gd name="connsiteY67" fmla="*/ 645957 h 4939827"/>
              <a:gd name="connsiteX68" fmla="*/ 11076308 w 12192000"/>
              <a:gd name="connsiteY68" fmla="*/ 675698 h 4939827"/>
              <a:gd name="connsiteX69" fmla="*/ 11148789 w 12192000"/>
              <a:gd name="connsiteY69" fmla="*/ 685041 h 4939827"/>
              <a:gd name="connsiteX70" fmla="*/ 11249129 w 12192000"/>
              <a:gd name="connsiteY70" fmla="*/ 684218 h 4939827"/>
              <a:gd name="connsiteX71" fmla="*/ 11299915 w 12192000"/>
              <a:gd name="connsiteY71" fmla="*/ 692177 h 4939827"/>
              <a:gd name="connsiteX72" fmla="*/ 11386973 w 12192000"/>
              <a:gd name="connsiteY72" fmla="*/ 708209 h 4939827"/>
              <a:gd name="connsiteX73" fmla="*/ 11500105 w 12192000"/>
              <a:gd name="connsiteY73" fmla="*/ 735014 h 4939827"/>
              <a:gd name="connsiteX74" fmla="*/ 11621735 w 12192000"/>
              <a:gd name="connsiteY74" fmla="*/ 789584 h 4939827"/>
              <a:gd name="connsiteX75" fmla="*/ 11691200 w 12192000"/>
              <a:gd name="connsiteY75" fmla="*/ 867902 h 4939827"/>
              <a:gd name="connsiteX76" fmla="*/ 11819427 w 12192000"/>
              <a:gd name="connsiteY76" fmla="*/ 911634 h 4939827"/>
              <a:gd name="connsiteX77" fmla="*/ 11969720 w 12192000"/>
              <a:gd name="connsiteY77" fmla="*/ 964737 h 4939827"/>
              <a:gd name="connsiteX78" fmla="*/ 12055766 w 12192000"/>
              <a:gd name="connsiteY78" fmla="*/ 991268 h 4939827"/>
              <a:gd name="connsiteX79" fmla="*/ 12171539 w 12192000"/>
              <a:gd name="connsiteY79" fmla="*/ 995427 h 4939827"/>
              <a:gd name="connsiteX80" fmla="*/ 12187831 w 12192000"/>
              <a:gd name="connsiteY80" fmla="*/ 996580 h 4939827"/>
              <a:gd name="connsiteX81" fmla="*/ 12192000 w 12192000"/>
              <a:gd name="connsiteY81" fmla="*/ 996726 h 4939827"/>
              <a:gd name="connsiteX82" fmla="*/ 12192000 w 12192000"/>
              <a:gd name="connsiteY82" fmla="*/ 4939827 h 4939827"/>
              <a:gd name="connsiteX83" fmla="*/ 0 w 12192000"/>
              <a:gd name="connsiteY83" fmla="*/ 4939827 h 4939827"/>
              <a:gd name="connsiteX84" fmla="*/ 0 w 12192000"/>
              <a:gd name="connsiteY84" fmla="*/ 512043 h 4939827"/>
              <a:gd name="connsiteX85" fmla="*/ 7381 w 12192000"/>
              <a:gd name="connsiteY85" fmla="*/ 512580 h 4939827"/>
              <a:gd name="connsiteX86" fmla="*/ 100029 w 12192000"/>
              <a:gd name="connsiteY86" fmla="*/ 504758 h 4939827"/>
              <a:gd name="connsiteX87" fmla="*/ 155244 w 12192000"/>
              <a:gd name="connsiteY87" fmla="*/ 525130 h 4939827"/>
              <a:gd name="connsiteX88" fmla="*/ 254366 w 12192000"/>
              <a:gd name="connsiteY88" fmla="*/ 534449 h 4939827"/>
              <a:gd name="connsiteX89" fmla="*/ 447292 w 12192000"/>
              <a:gd name="connsiteY89" fmla="*/ 542725 h 4939827"/>
              <a:gd name="connsiteX90" fmla="*/ 628105 w 12192000"/>
              <a:gd name="connsiteY90" fmla="*/ 547853 h 4939827"/>
              <a:gd name="connsiteX91" fmla="*/ 783146 w 12192000"/>
              <a:gd name="connsiteY91" fmla="*/ 591799 h 4939827"/>
              <a:gd name="connsiteX92" fmla="*/ 1043676 w 12192000"/>
              <a:gd name="connsiteY92" fmla="*/ 591887 h 4939827"/>
              <a:gd name="connsiteX93" fmla="*/ 1281816 w 12192000"/>
              <a:gd name="connsiteY93" fmla="*/ 520946 h 4939827"/>
              <a:gd name="connsiteX94" fmla="*/ 1486347 w 12192000"/>
              <a:gd name="connsiteY94" fmla="*/ 487310 h 4939827"/>
              <a:gd name="connsiteX95" fmla="*/ 1568079 w 12192000"/>
              <a:gd name="connsiteY95" fmla="*/ 462531 h 4939827"/>
              <a:gd name="connsiteX96" fmla="*/ 1622516 w 12192000"/>
              <a:gd name="connsiteY96" fmla="*/ 466058 h 4939827"/>
              <a:gd name="connsiteX97" fmla="*/ 1655457 w 12192000"/>
              <a:gd name="connsiteY97" fmla="*/ 465359 h 4939827"/>
              <a:gd name="connsiteX98" fmla="*/ 1717454 w 12192000"/>
              <a:gd name="connsiteY98" fmla="*/ 417203 h 4939827"/>
              <a:gd name="connsiteX99" fmla="*/ 1913794 w 12192000"/>
              <a:gd name="connsiteY99" fmla="*/ 365255 h 4939827"/>
              <a:gd name="connsiteX100" fmla="*/ 2129762 w 12192000"/>
              <a:gd name="connsiteY100" fmla="*/ 367832 h 4939827"/>
              <a:gd name="connsiteX101" fmla="*/ 2376970 w 12192000"/>
              <a:gd name="connsiteY101" fmla="*/ 350129 h 4939827"/>
              <a:gd name="connsiteX102" fmla="*/ 2480155 w 12192000"/>
              <a:gd name="connsiteY102" fmla="*/ 359227 h 4939827"/>
              <a:gd name="connsiteX103" fmla="*/ 2586782 w 12192000"/>
              <a:gd name="connsiteY103" fmla="*/ 339352 h 4939827"/>
              <a:gd name="connsiteX104" fmla="*/ 2679617 w 12192000"/>
              <a:gd name="connsiteY104" fmla="*/ 305383 h 4939827"/>
              <a:gd name="connsiteX105" fmla="*/ 2788947 w 12192000"/>
              <a:gd name="connsiteY105" fmla="*/ 250375 h 4939827"/>
              <a:gd name="connsiteX106" fmla="*/ 2965530 w 12192000"/>
              <a:gd name="connsiteY106" fmla="*/ 245958 h 4939827"/>
              <a:gd name="connsiteX107" fmla="*/ 3103677 w 12192000"/>
              <a:gd name="connsiteY107" fmla="*/ 209527 h 4939827"/>
              <a:gd name="connsiteX108" fmla="*/ 3126759 w 12192000"/>
              <a:gd name="connsiteY108" fmla="*/ 211226 h 4939827"/>
              <a:gd name="connsiteX109" fmla="*/ 3164020 w 12192000"/>
              <a:gd name="connsiteY109" fmla="*/ 212779 h 4939827"/>
              <a:gd name="connsiteX110" fmla="*/ 3285019 w 12192000"/>
              <a:gd name="connsiteY110" fmla="*/ 220535 h 4939827"/>
              <a:gd name="connsiteX111" fmla="*/ 3365154 w 12192000"/>
              <a:gd name="connsiteY111" fmla="*/ 226416 h 4939827"/>
              <a:gd name="connsiteX112" fmla="*/ 3367507 w 12192000"/>
              <a:gd name="connsiteY112" fmla="*/ 225416 h 4939827"/>
              <a:gd name="connsiteX113" fmla="*/ 3387567 w 12192000"/>
              <a:gd name="connsiteY113" fmla="*/ 227103 h 4939827"/>
              <a:gd name="connsiteX114" fmla="*/ 3498001 w 12192000"/>
              <a:gd name="connsiteY114" fmla="*/ 231941 h 4939827"/>
              <a:gd name="connsiteX115" fmla="*/ 3561557 w 12192000"/>
              <a:gd name="connsiteY115" fmla="*/ 228095 h 4939827"/>
              <a:gd name="connsiteX116" fmla="*/ 3611920 w 12192000"/>
              <a:gd name="connsiteY116" fmla="*/ 218094 h 4939827"/>
              <a:gd name="connsiteX117" fmla="*/ 3620528 w 12192000"/>
              <a:gd name="connsiteY117" fmla="*/ 218788 h 4939827"/>
              <a:gd name="connsiteX118" fmla="*/ 3620766 w 12192000"/>
              <a:gd name="connsiteY118" fmla="*/ 218511 h 4939827"/>
              <a:gd name="connsiteX119" fmla="*/ 3629977 w 12192000"/>
              <a:gd name="connsiteY119" fmla="*/ 218664 h 4939827"/>
              <a:gd name="connsiteX120" fmla="*/ 3636217 w 12192000"/>
              <a:gd name="connsiteY120" fmla="*/ 220048 h 4939827"/>
              <a:gd name="connsiteX121" fmla="*/ 3709484 w 12192000"/>
              <a:gd name="connsiteY121" fmla="*/ 186927 h 4939827"/>
              <a:gd name="connsiteX122" fmla="*/ 3761342 w 12192000"/>
              <a:gd name="connsiteY122" fmla="*/ 177474 h 4939827"/>
              <a:gd name="connsiteX123" fmla="*/ 3799748 w 12192000"/>
              <a:gd name="connsiteY123" fmla="*/ 167154 h 4939827"/>
              <a:gd name="connsiteX124" fmla="*/ 3922756 w 12192000"/>
              <a:gd name="connsiteY124" fmla="*/ 194044 h 4939827"/>
              <a:gd name="connsiteX125" fmla="*/ 4028476 w 12192000"/>
              <a:gd name="connsiteY125" fmla="*/ 223679 h 4939827"/>
              <a:gd name="connsiteX126" fmla="*/ 4191582 w 12192000"/>
              <a:gd name="connsiteY126" fmla="*/ 238952 h 4939827"/>
              <a:gd name="connsiteX127" fmla="*/ 4251024 w 12192000"/>
              <a:gd name="connsiteY127" fmla="*/ 240874 h 4939827"/>
              <a:gd name="connsiteX128" fmla="*/ 4355275 w 12192000"/>
              <a:gd name="connsiteY128" fmla="*/ 260205 h 4939827"/>
              <a:gd name="connsiteX129" fmla="*/ 4423807 w 12192000"/>
              <a:gd name="connsiteY129" fmla="*/ 270366 h 4939827"/>
              <a:gd name="connsiteX130" fmla="*/ 4558432 w 12192000"/>
              <a:gd name="connsiteY130" fmla="*/ 269194 h 4939827"/>
              <a:gd name="connsiteX131" fmla="*/ 4635061 w 12192000"/>
              <a:gd name="connsiteY131" fmla="*/ 280682 h 4939827"/>
              <a:gd name="connsiteX132" fmla="*/ 4807427 w 12192000"/>
              <a:gd name="connsiteY132" fmla="*/ 276835 h 4939827"/>
              <a:gd name="connsiteX133" fmla="*/ 5028933 w 12192000"/>
              <a:gd name="connsiteY133" fmla="*/ 183887 h 4939827"/>
              <a:gd name="connsiteX134" fmla="*/ 5093642 w 12192000"/>
              <a:gd name="connsiteY134" fmla="*/ 177214 h 4939827"/>
              <a:gd name="connsiteX135" fmla="*/ 5102642 w 12192000"/>
              <a:gd name="connsiteY135" fmla="*/ 186816 h 4939827"/>
              <a:gd name="connsiteX136" fmla="*/ 5193590 w 12192000"/>
              <a:gd name="connsiteY136" fmla="*/ 156458 h 4939827"/>
              <a:gd name="connsiteX137" fmla="*/ 5323922 w 12192000"/>
              <a:gd name="connsiteY137" fmla="*/ 146332 h 4939827"/>
              <a:gd name="connsiteX138" fmla="*/ 5421860 w 12192000"/>
              <a:gd name="connsiteY138" fmla="*/ 167298 h 4939827"/>
              <a:gd name="connsiteX139" fmla="*/ 5476948 w 12192000"/>
              <a:gd name="connsiteY139" fmla="*/ 173249 h 4939827"/>
              <a:gd name="connsiteX140" fmla="*/ 5516842 w 12192000"/>
              <a:gd name="connsiteY140" fmla="*/ 184018 h 4939827"/>
              <a:gd name="connsiteX141" fmla="*/ 5619415 w 12192000"/>
              <a:gd name="connsiteY141" fmla="*/ 176781 h 4939827"/>
              <a:gd name="connsiteX142" fmla="*/ 5789867 w 12192000"/>
              <a:gd name="connsiteY142" fmla="*/ 150304 h 4939827"/>
              <a:gd name="connsiteX143" fmla="*/ 5825953 w 12192000"/>
              <a:gd name="connsiteY143" fmla="*/ 147907 h 4939827"/>
              <a:gd name="connsiteX144" fmla="*/ 5856168 w 12192000"/>
              <a:gd name="connsiteY144" fmla="*/ 158719 h 4939827"/>
              <a:gd name="connsiteX145" fmla="*/ 5862476 w 12192000"/>
              <a:gd name="connsiteY145" fmla="*/ 172447 h 4939827"/>
              <a:gd name="connsiteX146" fmla="*/ 5882195 w 12192000"/>
              <a:gd name="connsiteY146" fmla="*/ 173195 h 4939827"/>
              <a:gd name="connsiteX147" fmla="*/ 5952585 w 12192000"/>
              <a:gd name="connsiteY147" fmla="*/ 161012 h 4939827"/>
              <a:gd name="connsiteX148" fmla="*/ 6001964 w 12192000"/>
              <a:gd name="connsiteY148" fmla="*/ 154786 h 4939827"/>
              <a:gd name="connsiteX149" fmla="*/ 6184207 w 12192000"/>
              <a:gd name="connsiteY149" fmla="*/ 132658 h 4939827"/>
              <a:gd name="connsiteX150" fmla="*/ 6415830 w 12192000"/>
              <a:gd name="connsiteY150" fmla="*/ 136006 h 4939827"/>
              <a:gd name="connsiteX151" fmla="*/ 6756965 w 12192000"/>
              <a:gd name="connsiteY151" fmla="*/ 57636 h 4939827"/>
              <a:gd name="connsiteX152" fmla="*/ 6819400 w 12192000"/>
              <a:gd name="connsiteY152" fmla="*/ 30742 h 4939827"/>
              <a:gd name="connsiteX153" fmla="*/ 6986370 w 12192000"/>
              <a:gd name="connsiteY153" fmla="*/ 12659 h 4939827"/>
              <a:gd name="connsiteX154" fmla="*/ 6989536 w 12192000"/>
              <a:gd name="connsiteY154" fmla="*/ 14528 h 4939827"/>
              <a:gd name="connsiteX155" fmla="*/ 7015933 w 12192000"/>
              <a:gd name="connsiteY155" fmla="*/ 9653 h 4939827"/>
              <a:gd name="connsiteX156" fmla="*/ 7020592 w 12192000"/>
              <a:gd name="connsiteY156" fmla="*/ 1651 h 4939827"/>
              <a:gd name="connsiteX157" fmla="*/ 7025905 w 12192000"/>
              <a:gd name="connsiteY15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58681 w 12192000"/>
              <a:gd name="connsiteY16" fmla="*/ 219431 h 4939827"/>
              <a:gd name="connsiteX17" fmla="*/ 8126175 w 12192000"/>
              <a:gd name="connsiteY17" fmla="*/ 240005 h 4939827"/>
              <a:gd name="connsiteX18" fmla="*/ 8281371 w 12192000"/>
              <a:gd name="connsiteY18" fmla="*/ 256875 h 4939827"/>
              <a:gd name="connsiteX19" fmla="*/ 8381609 w 12192000"/>
              <a:gd name="connsiteY19" fmla="*/ 240618 h 4939827"/>
              <a:gd name="connsiteX20" fmla="*/ 8406759 w 12192000"/>
              <a:gd name="connsiteY20" fmla="*/ 232517 h 4939827"/>
              <a:gd name="connsiteX21" fmla="*/ 8426506 w 12192000"/>
              <a:gd name="connsiteY21" fmla="*/ 241842 h 4939827"/>
              <a:gd name="connsiteX22" fmla="*/ 8427949 w 12192000"/>
              <a:gd name="connsiteY22" fmla="*/ 240981 h 4939827"/>
              <a:gd name="connsiteX23" fmla="*/ 8441468 w 12192000"/>
              <a:gd name="connsiteY23" fmla="*/ 241157 h 4939827"/>
              <a:gd name="connsiteX24" fmla="*/ 8565757 w 12192000"/>
              <a:gd name="connsiteY24" fmla="*/ 255317 h 4939827"/>
              <a:gd name="connsiteX25" fmla="*/ 8573171 w 12192000"/>
              <a:gd name="connsiteY25" fmla="*/ 258426 h 4939827"/>
              <a:gd name="connsiteX26" fmla="*/ 8573548 w 12192000"/>
              <a:gd name="connsiteY26" fmla="*/ 258241 h 4939827"/>
              <a:gd name="connsiteX27" fmla="*/ 8622021 w 12192000"/>
              <a:gd name="connsiteY27" fmla="*/ 261028 h 4939827"/>
              <a:gd name="connsiteX28" fmla="*/ 8672650 w 12192000"/>
              <a:gd name="connsiteY28" fmla="*/ 254821 h 4939827"/>
              <a:gd name="connsiteX29" fmla="*/ 8785543 w 12192000"/>
              <a:gd name="connsiteY29" fmla="*/ 263406 h 4939827"/>
              <a:gd name="connsiteX30" fmla="*/ 8830588 w 12192000"/>
              <a:gd name="connsiteY30" fmla="*/ 265483 h 4939827"/>
              <a:gd name="connsiteX31" fmla="*/ 8905142 w 12192000"/>
              <a:gd name="connsiteY31" fmla="*/ 264958 h 4939827"/>
              <a:gd name="connsiteX32" fmla="*/ 8968582 w 12192000"/>
              <a:gd name="connsiteY32" fmla="*/ 262728 h 4939827"/>
              <a:gd name="connsiteX33" fmla="*/ 8972994 w 12192000"/>
              <a:gd name="connsiteY33" fmla="*/ 263284 h 4939827"/>
              <a:gd name="connsiteX34" fmla="*/ 9004605 w 12192000"/>
              <a:gd name="connsiteY34" fmla="*/ 258041 h 4939827"/>
              <a:gd name="connsiteX35" fmla="*/ 9016165 w 12192000"/>
              <a:gd name="connsiteY35" fmla="*/ 261258 h 4939827"/>
              <a:gd name="connsiteX36" fmla="*/ 9043297 w 12192000"/>
              <a:gd name="connsiteY36" fmla="*/ 281547 h 4939827"/>
              <a:gd name="connsiteX37" fmla="*/ 9048315 w 12192000"/>
              <a:gd name="connsiteY37" fmla="*/ 279264 h 4939827"/>
              <a:gd name="connsiteX38" fmla="*/ 9054706 w 12192000"/>
              <a:gd name="connsiteY38" fmla="*/ 278538 h 4939827"/>
              <a:gd name="connsiteX39" fmla="*/ 9070919 w 12192000"/>
              <a:gd name="connsiteY39" fmla="*/ 281810 h 4939827"/>
              <a:gd name="connsiteX40" fmla="*/ 9076813 w 12192000"/>
              <a:gd name="connsiteY40" fmla="*/ 283909 h 4939827"/>
              <a:gd name="connsiteX41" fmla="*/ 9085871 w 12192000"/>
              <a:gd name="connsiteY41" fmla="*/ 285133 h 4939827"/>
              <a:gd name="connsiteX42" fmla="*/ 9086159 w 12192000"/>
              <a:gd name="connsiteY42" fmla="*/ 284887 h 4939827"/>
              <a:gd name="connsiteX43" fmla="*/ 9134606 w 12192000"/>
              <a:gd name="connsiteY43" fmla="*/ 288168 h 4939827"/>
              <a:gd name="connsiteX44" fmla="*/ 9195590 w 12192000"/>
              <a:gd name="connsiteY44" fmla="*/ 279568 h 4939827"/>
              <a:gd name="connsiteX45" fmla="*/ 9219336 w 12192000"/>
              <a:gd name="connsiteY45" fmla="*/ 278133 h 4939827"/>
              <a:gd name="connsiteX46" fmla="*/ 9232362 w 12192000"/>
              <a:gd name="connsiteY46" fmla="*/ 275894 h 4939827"/>
              <a:gd name="connsiteX47" fmla="*/ 9283638 w 12192000"/>
              <a:gd name="connsiteY47" fmla="*/ 299924 h 4939827"/>
              <a:gd name="connsiteX48" fmla="*/ 9371484 w 12192000"/>
              <a:gd name="connsiteY48" fmla="*/ 329634 h 4939827"/>
              <a:gd name="connsiteX49" fmla="*/ 9404829 w 12192000"/>
              <a:gd name="connsiteY49" fmla="*/ 339038 h 4939827"/>
              <a:gd name="connsiteX50" fmla="*/ 9427021 w 12192000"/>
              <a:gd name="connsiteY50" fmla="*/ 358784 h 4939827"/>
              <a:gd name="connsiteX51" fmla="*/ 9670844 w 12192000"/>
              <a:gd name="connsiteY51" fmla="*/ 405128 h 4939827"/>
              <a:gd name="connsiteX52" fmla="*/ 9816083 w 12192000"/>
              <a:gd name="connsiteY52" fmla="*/ 416573 h 4939827"/>
              <a:gd name="connsiteX53" fmla="*/ 9936741 w 12192000"/>
              <a:gd name="connsiteY53" fmla="*/ 437044 h 4939827"/>
              <a:gd name="connsiteX54" fmla="*/ 10050093 w 12192000"/>
              <a:gd name="connsiteY54" fmla="*/ 443783 h 4939827"/>
              <a:gd name="connsiteX55" fmla="*/ 10130090 w 12192000"/>
              <a:gd name="connsiteY55" fmla="*/ 459520 h 4939827"/>
              <a:gd name="connsiteX56" fmla="*/ 10173456 w 12192000"/>
              <a:gd name="connsiteY56" fmla="*/ 457749 h 4939827"/>
              <a:gd name="connsiteX57" fmla="*/ 10218232 w 12192000"/>
              <a:gd name="connsiteY57" fmla="*/ 459820 h 4939827"/>
              <a:gd name="connsiteX58" fmla="*/ 10354176 w 12192000"/>
              <a:gd name="connsiteY58" fmla="*/ 471377 h 4939827"/>
              <a:gd name="connsiteX59" fmla="*/ 10430681 w 12192000"/>
              <a:gd name="connsiteY59" fmla="*/ 481226 h 4939827"/>
              <a:gd name="connsiteX60" fmla="*/ 10478169 w 12192000"/>
              <a:gd name="connsiteY60" fmla="*/ 481774 h 4939827"/>
              <a:gd name="connsiteX61" fmla="*/ 10540907 w 12192000"/>
              <a:gd name="connsiteY61" fmla="*/ 485607 h 4939827"/>
              <a:gd name="connsiteX62" fmla="*/ 10614941 w 12192000"/>
              <a:gd name="connsiteY62" fmla="*/ 487592 h 4939827"/>
              <a:gd name="connsiteX63" fmla="*/ 10674098 w 12192000"/>
              <a:gd name="connsiteY63" fmla="*/ 521656 h 4939827"/>
              <a:gd name="connsiteX64" fmla="*/ 10874834 w 12192000"/>
              <a:gd name="connsiteY64" fmla="*/ 574867 h 4939827"/>
              <a:gd name="connsiteX65" fmla="*/ 10944981 w 12192000"/>
              <a:gd name="connsiteY65" fmla="*/ 615042 h 4939827"/>
              <a:gd name="connsiteX66" fmla="*/ 11006376 w 12192000"/>
              <a:gd name="connsiteY66" fmla="*/ 645957 h 4939827"/>
              <a:gd name="connsiteX67" fmla="*/ 11076308 w 12192000"/>
              <a:gd name="connsiteY67" fmla="*/ 675698 h 4939827"/>
              <a:gd name="connsiteX68" fmla="*/ 11148789 w 12192000"/>
              <a:gd name="connsiteY68" fmla="*/ 685041 h 4939827"/>
              <a:gd name="connsiteX69" fmla="*/ 11249129 w 12192000"/>
              <a:gd name="connsiteY69" fmla="*/ 684218 h 4939827"/>
              <a:gd name="connsiteX70" fmla="*/ 11299915 w 12192000"/>
              <a:gd name="connsiteY70" fmla="*/ 692177 h 4939827"/>
              <a:gd name="connsiteX71" fmla="*/ 11386973 w 12192000"/>
              <a:gd name="connsiteY71" fmla="*/ 708209 h 4939827"/>
              <a:gd name="connsiteX72" fmla="*/ 11500105 w 12192000"/>
              <a:gd name="connsiteY72" fmla="*/ 735014 h 4939827"/>
              <a:gd name="connsiteX73" fmla="*/ 11621735 w 12192000"/>
              <a:gd name="connsiteY73" fmla="*/ 789584 h 4939827"/>
              <a:gd name="connsiteX74" fmla="*/ 11691200 w 12192000"/>
              <a:gd name="connsiteY74" fmla="*/ 867902 h 4939827"/>
              <a:gd name="connsiteX75" fmla="*/ 11819427 w 12192000"/>
              <a:gd name="connsiteY75" fmla="*/ 911634 h 4939827"/>
              <a:gd name="connsiteX76" fmla="*/ 11969720 w 12192000"/>
              <a:gd name="connsiteY76" fmla="*/ 964737 h 4939827"/>
              <a:gd name="connsiteX77" fmla="*/ 12055766 w 12192000"/>
              <a:gd name="connsiteY77" fmla="*/ 991268 h 4939827"/>
              <a:gd name="connsiteX78" fmla="*/ 12171539 w 12192000"/>
              <a:gd name="connsiteY78" fmla="*/ 995427 h 4939827"/>
              <a:gd name="connsiteX79" fmla="*/ 12187831 w 12192000"/>
              <a:gd name="connsiteY79" fmla="*/ 996580 h 4939827"/>
              <a:gd name="connsiteX80" fmla="*/ 12192000 w 12192000"/>
              <a:gd name="connsiteY80" fmla="*/ 996726 h 4939827"/>
              <a:gd name="connsiteX81" fmla="*/ 12192000 w 12192000"/>
              <a:gd name="connsiteY81" fmla="*/ 4939827 h 4939827"/>
              <a:gd name="connsiteX82" fmla="*/ 0 w 12192000"/>
              <a:gd name="connsiteY82" fmla="*/ 4939827 h 4939827"/>
              <a:gd name="connsiteX83" fmla="*/ 0 w 12192000"/>
              <a:gd name="connsiteY83" fmla="*/ 512043 h 4939827"/>
              <a:gd name="connsiteX84" fmla="*/ 7381 w 12192000"/>
              <a:gd name="connsiteY84" fmla="*/ 512580 h 4939827"/>
              <a:gd name="connsiteX85" fmla="*/ 100029 w 12192000"/>
              <a:gd name="connsiteY85" fmla="*/ 504758 h 4939827"/>
              <a:gd name="connsiteX86" fmla="*/ 155244 w 12192000"/>
              <a:gd name="connsiteY86" fmla="*/ 525130 h 4939827"/>
              <a:gd name="connsiteX87" fmla="*/ 254366 w 12192000"/>
              <a:gd name="connsiteY87" fmla="*/ 534449 h 4939827"/>
              <a:gd name="connsiteX88" fmla="*/ 447292 w 12192000"/>
              <a:gd name="connsiteY88" fmla="*/ 542725 h 4939827"/>
              <a:gd name="connsiteX89" fmla="*/ 628105 w 12192000"/>
              <a:gd name="connsiteY89" fmla="*/ 547853 h 4939827"/>
              <a:gd name="connsiteX90" fmla="*/ 783146 w 12192000"/>
              <a:gd name="connsiteY90" fmla="*/ 591799 h 4939827"/>
              <a:gd name="connsiteX91" fmla="*/ 1043676 w 12192000"/>
              <a:gd name="connsiteY91" fmla="*/ 591887 h 4939827"/>
              <a:gd name="connsiteX92" fmla="*/ 1281816 w 12192000"/>
              <a:gd name="connsiteY92" fmla="*/ 520946 h 4939827"/>
              <a:gd name="connsiteX93" fmla="*/ 1486347 w 12192000"/>
              <a:gd name="connsiteY93" fmla="*/ 487310 h 4939827"/>
              <a:gd name="connsiteX94" fmla="*/ 1568079 w 12192000"/>
              <a:gd name="connsiteY94" fmla="*/ 462531 h 4939827"/>
              <a:gd name="connsiteX95" fmla="*/ 1622516 w 12192000"/>
              <a:gd name="connsiteY95" fmla="*/ 466058 h 4939827"/>
              <a:gd name="connsiteX96" fmla="*/ 1655457 w 12192000"/>
              <a:gd name="connsiteY96" fmla="*/ 465359 h 4939827"/>
              <a:gd name="connsiteX97" fmla="*/ 1717454 w 12192000"/>
              <a:gd name="connsiteY97" fmla="*/ 417203 h 4939827"/>
              <a:gd name="connsiteX98" fmla="*/ 1913794 w 12192000"/>
              <a:gd name="connsiteY98" fmla="*/ 365255 h 4939827"/>
              <a:gd name="connsiteX99" fmla="*/ 2129762 w 12192000"/>
              <a:gd name="connsiteY99" fmla="*/ 367832 h 4939827"/>
              <a:gd name="connsiteX100" fmla="*/ 2376970 w 12192000"/>
              <a:gd name="connsiteY100" fmla="*/ 350129 h 4939827"/>
              <a:gd name="connsiteX101" fmla="*/ 2480155 w 12192000"/>
              <a:gd name="connsiteY101" fmla="*/ 359227 h 4939827"/>
              <a:gd name="connsiteX102" fmla="*/ 2586782 w 12192000"/>
              <a:gd name="connsiteY102" fmla="*/ 339352 h 4939827"/>
              <a:gd name="connsiteX103" fmla="*/ 2679617 w 12192000"/>
              <a:gd name="connsiteY103" fmla="*/ 305383 h 4939827"/>
              <a:gd name="connsiteX104" fmla="*/ 2788947 w 12192000"/>
              <a:gd name="connsiteY104" fmla="*/ 250375 h 4939827"/>
              <a:gd name="connsiteX105" fmla="*/ 2965530 w 12192000"/>
              <a:gd name="connsiteY105" fmla="*/ 245958 h 4939827"/>
              <a:gd name="connsiteX106" fmla="*/ 3103677 w 12192000"/>
              <a:gd name="connsiteY106" fmla="*/ 209527 h 4939827"/>
              <a:gd name="connsiteX107" fmla="*/ 3126759 w 12192000"/>
              <a:gd name="connsiteY107" fmla="*/ 211226 h 4939827"/>
              <a:gd name="connsiteX108" fmla="*/ 3164020 w 12192000"/>
              <a:gd name="connsiteY108" fmla="*/ 212779 h 4939827"/>
              <a:gd name="connsiteX109" fmla="*/ 3285019 w 12192000"/>
              <a:gd name="connsiteY109" fmla="*/ 220535 h 4939827"/>
              <a:gd name="connsiteX110" fmla="*/ 3365154 w 12192000"/>
              <a:gd name="connsiteY110" fmla="*/ 226416 h 4939827"/>
              <a:gd name="connsiteX111" fmla="*/ 3367507 w 12192000"/>
              <a:gd name="connsiteY111" fmla="*/ 225416 h 4939827"/>
              <a:gd name="connsiteX112" fmla="*/ 3387567 w 12192000"/>
              <a:gd name="connsiteY112" fmla="*/ 227103 h 4939827"/>
              <a:gd name="connsiteX113" fmla="*/ 3498001 w 12192000"/>
              <a:gd name="connsiteY113" fmla="*/ 231941 h 4939827"/>
              <a:gd name="connsiteX114" fmla="*/ 3561557 w 12192000"/>
              <a:gd name="connsiteY114" fmla="*/ 228095 h 4939827"/>
              <a:gd name="connsiteX115" fmla="*/ 3611920 w 12192000"/>
              <a:gd name="connsiteY115" fmla="*/ 218094 h 4939827"/>
              <a:gd name="connsiteX116" fmla="*/ 3620528 w 12192000"/>
              <a:gd name="connsiteY116" fmla="*/ 218788 h 4939827"/>
              <a:gd name="connsiteX117" fmla="*/ 3620766 w 12192000"/>
              <a:gd name="connsiteY117" fmla="*/ 218511 h 4939827"/>
              <a:gd name="connsiteX118" fmla="*/ 3629977 w 12192000"/>
              <a:gd name="connsiteY118" fmla="*/ 218664 h 4939827"/>
              <a:gd name="connsiteX119" fmla="*/ 3636217 w 12192000"/>
              <a:gd name="connsiteY119" fmla="*/ 220048 h 4939827"/>
              <a:gd name="connsiteX120" fmla="*/ 3709484 w 12192000"/>
              <a:gd name="connsiteY120" fmla="*/ 186927 h 4939827"/>
              <a:gd name="connsiteX121" fmla="*/ 3761342 w 12192000"/>
              <a:gd name="connsiteY121" fmla="*/ 177474 h 4939827"/>
              <a:gd name="connsiteX122" fmla="*/ 3799748 w 12192000"/>
              <a:gd name="connsiteY122" fmla="*/ 167154 h 4939827"/>
              <a:gd name="connsiteX123" fmla="*/ 3922756 w 12192000"/>
              <a:gd name="connsiteY123" fmla="*/ 194044 h 4939827"/>
              <a:gd name="connsiteX124" fmla="*/ 4028476 w 12192000"/>
              <a:gd name="connsiteY124" fmla="*/ 223679 h 4939827"/>
              <a:gd name="connsiteX125" fmla="*/ 4191582 w 12192000"/>
              <a:gd name="connsiteY125" fmla="*/ 238952 h 4939827"/>
              <a:gd name="connsiteX126" fmla="*/ 4251024 w 12192000"/>
              <a:gd name="connsiteY126" fmla="*/ 240874 h 4939827"/>
              <a:gd name="connsiteX127" fmla="*/ 4355275 w 12192000"/>
              <a:gd name="connsiteY127" fmla="*/ 260205 h 4939827"/>
              <a:gd name="connsiteX128" fmla="*/ 4423807 w 12192000"/>
              <a:gd name="connsiteY128" fmla="*/ 270366 h 4939827"/>
              <a:gd name="connsiteX129" fmla="*/ 4558432 w 12192000"/>
              <a:gd name="connsiteY129" fmla="*/ 269194 h 4939827"/>
              <a:gd name="connsiteX130" fmla="*/ 4635061 w 12192000"/>
              <a:gd name="connsiteY130" fmla="*/ 280682 h 4939827"/>
              <a:gd name="connsiteX131" fmla="*/ 4807427 w 12192000"/>
              <a:gd name="connsiteY131" fmla="*/ 276835 h 4939827"/>
              <a:gd name="connsiteX132" fmla="*/ 5028933 w 12192000"/>
              <a:gd name="connsiteY132" fmla="*/ 183887 h 4939827"/>
              <a:gd name="connsiteX133" fmla="*/ 5093642 w 12192000"/>
              <a:gd name="connsiteY133" fmla="*/ 177214 h 4939827"/>
              <a:gd name="connsiteX134" fmla="*/ 5102642 w 12192000"/>
              <a:gd name="connsiteY134" fmla="*/ 186816 h 4939827"/>
              <a:gd name="connsiteX135" fmla="*/ 5193590 w 12192000"/>
              <a:gd name="connsiteY135" fmla="*/ 156458 h 4939827"/>
              <a:gd name="connsiteX136" fmla="*/ 5323922 w 12192000"/>
              <a:gd name="connsiteY136" fmla="*/ 146332 h 4939827"/>
              <a:gd name="connsiteX137" fmla="*/ 5421860 w 12192000"/>
              <a:gd name="connsiteY137" fmla="*/ 167298 h 4939827"/>
              <a:gd name="connsiteX138" fmla="*/ 5476948 w 12192000"/>
              <a:gd name="connsiteY138" fmla="*/ 173249 h 4939827"/>
              <a:gd name="connsiteX139" fmla="*/ 5516842 w 12192000"/>
              <a:gd name="connsiteY139" fmla="*/ 184018 h 4939827"/>
              <a:gd name="connsiteX140" fmla="*/ 5619415 w 12192000"/>
              <a:gd name="connsiteY140" fmla="*/ 176781 h 4939827"/>
              <a:gd name="connsiteX141" fmla="*/ 5789867 w 12192000"/>
              <a:gd name="connsiteY141" fmla="*/ 150304 h 4939827"/>
              <a:gd name="connsiteX142" fmla="*/ 5825953 w 12192000"/>
              <a:gd name="connsiteY142" fmla="*/ 147907 h 4939827"/>
              <a:gd name="connsiteX143" fmla="*/ 5856168 w 12192000"/>
              <a:gd name="connsiteY143" fmla="*/ 158719 h 4939827"/>
              <a:gd name="connsiteX144" fmla="*/ 5862476 w 12192000"/>
              <a:gd name="connsiteY144" fmla="*/ 172447 h 4939827"/>
              <a:gd name="connsiteX145" fmla="*/ 5882195 w 12192000"/>
              <a:gd name="connsiteY145" fmla="*/ 173195 h 4939827"/>
              <a:gd name="connsiteX146" fmla="*/ 5952585 w 12192000"/>
              <a:gd name="connsiteY146" fmla="*/ 161012 h 4939827"/>
              <a:gd name="connsiteX147" fmla="*/ 6001964 w 12192000"/>
              <a:gd name="connsiteY147" fmla="*/ 154786 h 4939827"/>
              <a:gd name="connsiteX148" fmla="*/ 6184207 w 12192000"/>
              <a:gd name="connsiteY148" fmla="*/ 132658 h 4939827"/>
              <a:gd name="connsiteX149" fmla="*/ 6415830 w 12192000"/>
              <a:gd name="connsiteY149" fmla="*/ 136006 h 4939827"/>
              <a:gd name="connsiteX150" fmla="*/ 6756965 w 12192000"/>
              <a:gd name="connsiteY150" fmla="*/ 57636 h 4939827"/>
              <a:gd name="connsiteX151" fmla="*/ 6819400 w 12192000"/>
              <a:gd name="connsiteY151" fmla="*/ 30742 h 4939827"/>
              <a:gd name="connsiteX152" fmla="*/ 6986370 w 12192000"/>
              <a:gd name="connsiteY152" fmla="*/ 12659 h 4939827"/>
              <a:gd name="connsiteX153" fmla="*/ 6989536 w 12192000"/>
              <a:gd name="connsiteY153" fmla="*/ 14528 h 4939827"/>
              <a:gd name="connsiteX154" fmla="*/ 7015933 w 12192000"/>
              <a:gd name="connsiteY154" fmla="*/ 9653 h 4939827"/>
              <a:gd name="connsiteX155" fmla="*/ 7020592 w 12192000"/>
              <a:gd name="connsiteY155" fmla="*/ 1651 h 4939827"/>
              <a:gd name="connsiteX156" fmla="*/ 7025905 w 12192000"/>
              <a:gd name="connsiteY156" fmla="*/ 0 h 4939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2192000" h="4939827">
                <a:moveTo>
                  <a:pt x="7025905" y="0"/>
                </a:moveTo>
                <a:lnTo>
                  <a:pt x="7032579" y="2808"/>
                </a:lnTo>
                <a:cubicBezTo>
                  <a:pt x="7044119" y="6590"/>
                  <a:pt x="7059062" y="10207"/>
                  <a:pt x="7079505" y="12971"/>
                </a:cubicBezTo>
                <a:cubicBezTo>
                  <a:pt x="7111522" y="10537"/>
                  <a:pt x="7122591" y="11519"/>
                  <a:pt x="7158791" y="12462"/>
                </a:cubicBezTo>
                <a:lnTo>
                  <a:pt x="7233338" y="24846"/>
                </a:lnTo>
                <a:cubicBezTo>
                  <a:pt x="7247177" y="23787"/>
                  <a:pt x="7254856" y="25962"/>
                  <a:pt x="7259791" y="29557"/>
                </a:cubicBezTo>
                <a:lnTo>
                  <a:pt x="7263923" y="35029"/>
                </a:lnTo>
                <a:lnTo>
                  <a:pt x="7281549" y="39654"/>
                </a:lnTo>
                <a:lnTo>
                  <a:pt x="7374735" y="65326"/>
                </a:lnTo>
                <a:lnTo>
                  <a:pt x="7376078" y="63849"/>
                </a:lnTo>
                <a:lnTo>
                  <a:pt x="7402026" y="60308"/>
                </a:lnTo>
                <a:lnTo>
                  <a:pt x="7415091" y="77403"/>
                </a:lnTo>
                <a:cubicBezTo>
                  <a:pt x="7421672" y="79965"/>
                  <a:pt x="7475806" y="92960"/>
                  <a:pt x="7488682" y="83440"/>
                </a:cubicBezTo>
                <a:cubicBezTo>
                  <a:pt x="7541625" y="94782"/>
                  <a:pt x="7683214" y="133614"/>
                  <a:pt x="7732750" y="145456"/>
                </a:cubicBezTo>
                <a:cubicBezTo>
                  <a:pt x="7748318" y="162765"/>
                  <a:pt x="7764581" y="171696"/>
                  <a:pt x="7785900" y="154493"/>
                </a:cubicBezTo>
                <a:cubicBezTo>
                  <a:pt x="7822539" y="158614"/>
                  <a:pt x="7915312" y="166523"/>
                  <a:pt x="7952584" y="170181"/>
                </a:cubicBezTo>
                <a:cubicBezTo>
                  <a:pt x="7998047" y="181004"/>
                  <a:pt x="8029749" y="207794"/>
                  <a:pt x="8058681" y="219431"/>
                </a:cubicBezTo>
                <a:cubicBezTo>
                  <a:pt x="8095466" y="185885"/>
                  <a:pt x="8090835" y="241759"/>
                  <a:pt x="8126175" y="240005"/>
                </a:cubicBezTo>
                <a:cubicBezTo>
                  <a:pt x="8163290" y="246246"/>
                  <a:pt x="8238799" y="256773"/>
                  <a:pt x="8281371" y="256875"/>
                </a:cubicBezTo>
                <a:cubicBezTo>
                  <a:pt x="8313651" y="251026"/>
                  <a:pt x="8346882" y="248570"/>
                  <a:pt x="8381609" y="240618"/>
                </a:cubicBezTo>
                <a:lnTo>
                  <a:pt x="8406759" y="232517"/>
                </a:lnTo>
                <a:lnTo>
                  <a:pt x="8426506" y="241842"/>
                </a:lnTo>
                <a:lnTo>
                  <a:pt x="8427949" y="240981"/>
                </a:lnTo>
                <a:cubicBezTo>
                  <a:pt x="8431925" y="239458"/>
                  <a:pt x="8436260" y="239096"/>
                  <a:pt x="8441468" y="241157"/>
                </a:cubicBezTo>
                <a:lnTo>
                  <a:pt x="8565757" y="255317"/>
                </a:lnTo>
                <a:lnTo>
                  <a:pt x="8573171" y="258426"/>
                </a:lnTo>
                <a:lnTo>
                  <a:pt x="8573548" y="258241"/>
                </a:lnTo>
                <a:cubicBezTo>
                  <a:pt x="8575650" y="258391"/>
                  <a:pt x="8618469" y="259217"/>
                  <a:pt x="8622021" y="261028"/>
                </a:cubicBezTo>
                <a:lnTo>
                  <a:pt x="8672650" y="254821"/>
                </a:lnTo>
                <a:cubicBezTo>
                  <a:pt x="8716151" y="260353"/>
                  <a:pt x="8748971" y="243487"/>
                  <a:pt x="8785543" y="263406"/>
                </a:cubicBezTo>
                <a:cubicBezTo>
                  <a:pt x="8826293" y="268498"/>
                  <a:pt x="8797654" y="254573"/>
                  <a:pt x="8830588" y="265483"/>
                </a:cubicBezTo>
                <a:cubicBezTo>
                  <a:pt x="8849202" y="267272"/>
                  <a:pt x="8877544" y="266277"/>
                  <a:pt x="8905142" y="264958"/>
                </a:cubicBezTo>
                <a:lnTo>
                  <a:pt x="8968582" y="262728"/>
                </a:lnTo>
                <a:lnTo>
                  <a:pt x="8972994" y="263284"/>
                </a:lnTo>
                <a:lnTo>
                  <a:pt x="9004605" y="258041"/>
                </a:lnTo>
                <a:lnTo>
                  <a:pt x="9016165" y="261258"/>
                </a:lnTo>
                <a:cubicBezTo>
                  <a:pt x="9028775" y="267579"/>
                  <a:pt x="9039083" y="277488"/>
                  <a:pt x="9043297" y="281547"/>
                </a:cubicBezTo>
                <a:lnTo>
                  <a:pt x="9048315" y="279264"/>
                </a:lnTo>
                <a:lnTo>
                  <a:pt x="9054706" y="278538"/>
                </a:lnTo>
                <a:lnTo>
                  <a:pt x="9070919" y="281810"/>
                </a:lnTo>
                <a:lnTo>
                  <a:pt x="9076813" y="283909"/>
                </a:lnTo>
                <a:cubicBezTo>
                  <a:pt x="9080948" y="285030"/>
                  <a:pt x="9083794" y="285362"/>
                  <a:pt x="9085871" y="285133"/>
                </a:cubicBezTo>
                <a:lnTo>
                  <a:pt x="9086159" y="284887"/>
                </a:lnTo>
                <a:lnTo>
                  <a:pt x="9134606" y="288168"/>
                </a:lnTo>
                <a:cubicBezTo>
                  <a:pt x="9149441" y="274272"/>
                  <a:pt x="9194106" y="309414"/>
                  <a:pt x="9195590" y="279568"/>
                </a:cubicBezTo>
                <a:cubicBezTo>
                  <a:pt x="9212898" y="284479"/>
                  <a:pt x="9220866" y="298055"/>
                  <a:pt x="9219336" y="278133"/>
                </a:cubicBezTo>
                <a:cubicBezTo>
                  <a:pt x="9225159" y="279201"/>
                  <a:pt x="9229164" y="278078"/>
                  <a:pt x="9232362" y="275894"/>
                </a:cubicBezTo>
                <a:lnTo>
                  <a:pt x="9283638" y="299924"/>
                </a:lnTo>
                <a:lnTo>
                  <a:pt x="9371484" y="329634"/>
                </a:lnTo>
                <a:lnTo>
                  <a:pt x="9404829" y="339038"/>
                </a:lnTo>
                <a:lnTo>
                  <a:pt x="9427021" y="358784"/>
                </a:lnTo>
                <a:cubicBezTo>
                  <a:pt x="9500124" y="364086"/>
                  <a:pt x="9604652" y="390635"/>
                  <a:pt x="9670844" y="405128"/>
                </a:cubicBezTo>
                <a:cubicBezTo>
                  <a:pt x="9688531" y="417998"/>
                  <a:pt x="9762277" y="426463"/>
                  <a:pt x="9816083" y="416573"/>
                </a:cubicBezTo>
                <a:lnTo>
                  <a:pt x="9936741" y="437044"/>
                </a:lnTo>
                <a:cubicBezTo>
                  <a:pt x="9978091" y="447025"/>
                  <a:pt x="10008641" y="443705"/>
                  <a:pt x="10050093" y="443783"/>
                </a:cubicBezTo>
                <a:cubicBezTo>
                  <a:pt x="10074709" y="448779"/>
                  <a:pt x="10088915" y="449258"/>
                  <a:pt x="10130090" y="459520"/>
                </a:cubicBezTo>
                <a:cubicBezTo>
                  <a:pt x="10137791" y="458564"/>
                  <a:pt x="10165777" y="459877"/>
                  <a:pt x="10173456" y="457749"/>
                </a:cubicBezTo>
                <a:lnTo>
                  <a:pt x="10218232" y="459820"/>
                </a:lnTo>
                <a:lnTo>
                  <a:pt x="10354176" y="471377"/>
                </a:lnTo>
                <a:cubicBezTo>
                  <a:pt x="10367946" y="478917"/>
                  <a:pt x="10417270" y="488110"/>
                  <a:pt x="10430681" y="481226"/>
                </a:cubicBezTo>
                <a:cubicBezTo>
                  <a:pt x="10441804" y="481366"/>
                  <a:pt x="10469025" y="490181"/>
                  <a:pt x="10478169" y="481774"/>
                </a:cubicBezTo>
                <a:cubicBezTo>
                  <a:pt x="10503830" y="488972"/>
                  <a:pt x="10531359" y="489751"/>
                  <a:pt x="10540907" y="485607"/>
                </a:cubicBezTo>
                <a:cubicBezTo>
                  <a:pt x="10569054" y="475472"/>
                  <a:pt x="10590882" y="489185"/>
                  <a:pt x="10614941" y="487592"/>
                </a:cubicBezTo>
                <a:cubicBezTo>
                  <a:pt x="10654657" y="492458"/>
                  <a:pt x="10645652" y="516778"/>
                  <a:pt x="10674098" y="521656"/>
                </a:cubicBezTo>
                <a:cubicBezTo>
                  <a:pt x="10737163" y="537583"/>
                  <a:pt x="10829686" y="559302"/>
                  <a:pt x="10874834" y="574867"/>
                </a:cubicBezTo>
                <a:cubicBezTo>
                  <a:pt x="10919981" y="590432"/>
                  <a:pt x="10878682" y="577481"/>
                  <a:pt x="10944981" y="615042"/>
                </a:cubicBezTo>
                <a:cubicBezTo>
                  <a:pt x="10976235" y="616974"/>
                  <a:pt x="10982969" y="648568"/>
                  <a:pt x="11006376" y="645957"/>
                </a:cubicBezTo>
                <a:cubicBezTo>
                  <a:pt x="11005343" y="630631"/>
                  <a:pt x="11047577" y="676048"/>
                  <a:pt x="11076308" y="675698"/>
                </a:cubicBezTo>
                <a:cubicBezTo>
                  <a:pt x="11093142" y="677175"/>
                  <a:pt x="11131116" y="681348"/>
                  <a:pt x="11148789" y="685041"/>
                </a:cubicBezTo>
                <a:cubicBezTo>
                  <a:pt x="11177310" y="688243"/>
                  <a:pt x="11217768" y="714725"/>
                  <a:pt x="11249129" y="684218"/>
                </a:cubicBezTo>
                <a:cubicBezTo>
                  <a:pt x="11276269" y="697037"/>
                  <a:pt x="11257432" y="693670"/>
                  <a:pt x="11299915" y="692177"/>
                </a:cubicBezTo>
                <a:cubicBezTo>
                  <a:pt x="11314401" y="703224"/>
                  <a:pt x="11371412" y="714421"/>
                  <a:pt x="11386973" y="708209"/>
                </a:cubicBezTo>
                <a:cubicBezTo>
                  <a:pt x="11425657" y="716286"/>
                  <a:pt x="11454555" y="715485"/>
                  <a:pt x="11500105" y="735014"/>
                </a:cubicBezTo>
                <a:cubicBezTo>
                  <a:pt x="11545172" y="751781"/>
                  <a:pt x="11573053" y="787789"/>
                  <a:pt x="11621735" y="789584"/>
                </a:cubicBezTo>
                <a:lnTo>
                  <a:pt x="11691200" y="867902"/>
                </a:lnTo>
                <a:cubicBezTo>
                  <a:pt x="11734106" y="911360"/>
                  <a:pt x="11773008" y="895495"/>
                  <a:pt x="11819427" y="911634"/>
                </a:cubicBezTo>
                <a:lnTo>
                  <a:pt x="11969720" y="964737"/>
                </a:lnTo>
                <a:cubicBezTo>
                  <a:pt x="12009110" y="978008"/>
                  <a:pt x="12010206" y="989588"/>
                  <a:pt x="12055766" y="991268"/>
                </a:cubicBezTo>
                <a:cubicBezTo>
                  <a:pt x="12105723" y="1003445"/>
                  <a:pt x="12068493" y="1020292"/>
                  <a:pt x="12171539" y="995427"/>
                </a:cubicBezTo>
                <a:cubicBezTo>
                  <a:pt x="12174929" y="995822"/>
                  <a:pt x="12180763" y="996228"/>
                  <a:pt x="12187831" y="996580"/>
                </a:cubicBezTo>
                <a:lnTo>
                  <a:pt x="12192000" y="996726"/>
                </a:lnTo>
                <a:lnTo>
                  <a:pt x="12192000" y="4939827"/>
                </a:lnTo>
                <a:lnTo>
                  <a:pt x="0" y="4939827"/>
                </a:lnTo>
                <a:lnTo>
                  <a:pt x="0" y="512043"/>
                </a:lnTo>
                <a:lnTo>
                  <a:pt x="7381" y="512580"/>
                </a:lnTo>
                <a:cubicBezTo>
                  <a:pt x="39359" y="514524"/>
                  <a:pt x="72732" y="514144"/>
                  <a:pt x="100029" y="504758"/>
                </a:cubicBezTo>
                <a:cubicBezTo>
                  <a:pt x="115935" y="525779"/>
                  <a:pt x="143126" y="489229"/>
                  <a:pt x="155244" y="525130"/>
                </a:cubicBezTo>
                <a:cubicBezTo>
                  <a:pt x="173881" y="522487"/>
                  <a:pt x="242791" y="514086"/>
                  <a:pt x="254366" y="534449"/>
                </a:cubicBezTo>
                <a:cubicBezTo>
                  <a:pt x="303041" y="537382"/>
                  <a:pt x="380161" y="541650"/>
                  <a:pt x="447292" y="542725"/>
                </a:cubicBezTo>
                <a:cubicBezTo>
                  <a:pt x="530282" y="553078"/>
                  <a:pt x="572130" y="539673"/>
                  <a:pt x="628105" y="547853"/>
                </a:cubicBezTo>
                <a:cubicBezTo>
                  <a:pt x="661608" y="509671"/>
                  <a:pt x="746152" y="605137"/>
                  <a:pt x="783146" y="591799"/>
                </a:cubicBezTo>
                <a:cubicBezTo>
                  <a:pt x="862499" y="590113"/>
                  <a:pt x="949481" y="579142"/>
                  <a:pt x="1043676" y="591887"/>
                </a:cubicBezTo>
                <a:cubicBezTo>
                  <a:pt x="1120353" y="576991"/>
                  <a:pt x="1172004" y="553592"/>
                  <a:pt x="1281816" y="520946"/>
                </a:cubicBezTo>
                <a:cubicBezTo>
                  <a:pt x="1339915" y="511282"/>
                  <a:pt x="1459480" y="554579"/>
                  <a:pt x="1486347" y="487310"/>
                </a:cubicBezTo>
                <a:cubicBezTo>
                  <a:pt x="1507765" y="532008"/>
                  <a:pt x="1539168" y="465954"/>
                  <a:pt x="1568079" y="462531"/>
                </a:cubicBezTo>
                <a:cubicBezTo>
                  <a:pt x="1587821" y="491525"/>
                  <a:pt x="1601468" y="469316"/>
                  <a:pt x="1622516" y="466058"/>
                </a:cubicBezTo>
                <a:cubicBezTo>
                  <a:pt x="1630056" y="483510"/>
                  <a:pt x="1647504" y="484261"/>
                  <a:pt x="1655457" y="465359"/>
                </a:cubicBezTo>
                <a:cubicBezTo>
                  <a:pt x="1651800" y="419723"/>
                  <a:pt x="1709718" y="447719"/>
                  <a:pt x="1717454" y="417203"/>
                </a:cubicBezTo>
                <a:cubicBezTo>
                  <a:pt x="1753115" y="414011"/>
                  <a:pt x="1882851" y="412376"/>
                  <a:pt x="1913794" y="365255"/>
                </a:cubicBezTo>
                <a:cubicBezTo>
                  <a:pt x="2001060" y="361067"/>
                  <a:pt x="2099559" y="366414"/>
                  <a:pt x="2129762" y="367832"/>
                </a:cubicBezTo>
                <a:cubicBezTo>
                  <a:pt x="2215380" y="355065"/>
                  <a:pt x="2248807" y="343296"/>
                  <a:pt x="2376970" y="350129"/>
                </a:cubicBezTo>
                <a:cubicBezTo>
                  <a:pt x="2393251" y="360463"/>
                  <a:pt x="2473371" y="379419"/>
                  <a:pt x="2480155" y="359227"/>
                </a:cubicBezTo>
                <a:cubicBezTo>
                  <a:pt x="2520060" y="359505"/>
                  <a:pt x="2561270" y="311415"/>
                  <a:pt x="2586782" y="339352"/>
                </a:cubicBezTo>
                <a:cubicBezTo>
                  <a:pt x="2585230" y="294982"/>
                  <a:pt x="2653633" y="316689"/>
                  <a:pt x="2679617" y="305383"/>
                </a:cubicBezTo>
                <a:cubicBezTo>
                  <a:pt x="2721434" y="266011"/>
                  <a:pt x="2746765" y="276002"/>
                  <a:pt x="2788947" y="250375"/>
                </a:cubicBezTo>
                <a:cubicBezTo>
                  <a:pt x="2851672" y="235447"/>
                  <a:pt x="2913075" y="252766"/>
                  <a:pt x="2965530" y="245958"/>
                </a:cubicBezTo>
                <a:cubicBezTo>
                  <a:pt x="3001911" y="238336"/>
                  <a:pt x="3090203" y="217828"/>
                  <a:pt x="3103677" y="209527"/>
                </a:cubicBezTo>
                <a:lnTo>
                  <a:pt x="3126759" y="211226"/>
                </a:lnTo>
                <a:cubicBezTo>
                  <a:pt x="3136908" y="211889"/>
                  <a:pt x="3148903" y="212490"/>
                  <a:pt x="3164020" y="212779"/>
                </a:cubicBezTo>
                <a:cubicBezTo>
                  <a:pt x="3225474" y="210084"/>
                  <a:pt x="3231859" y="218227"/>
                  <a:pt x="3285019" y="220535"/>
                </a:cubicBezTo>
                <a:cubicBezTo>
                  <a:pt x="3318541" y="222809"/>
                  <a:pt x="3359787" y="223898"/>
                  <a:pt x="3365154" y="226416"/>
                </a:cubicBezTo>
                <a:lnTo>
                  <a:pt x="3367507" y="225416"/>
                </a:lnTo>
                <a:cubicBezTo>
                  <a:pt x="3377583" y="223667"/>
                  <a:pt x="3383502" y="224760"/>
                  <a:pt x="3387567" y="227103"/>
                </a:cubicBezTo>
                <a:lnTo>
                  <a:pt x="3498001" y="231941"/>
                </a:lnTo>
                <a:cubicBezTo>
                  <a:pt x="3513569" y="226158"/>
                  <a:pt x="3539132" y="232525"/>
                  <a:pt x="3561557" y="228095"/>
                </a:cubicBezTo>
                <a:cubicBezTo>
                  <a:pt x="3574944" y="230843"/>
                  <a:pt x="3597426" y="216287"/>
                  <a:pt x="3611920" y="218094"/>
                </a:cubicBezTo>
                <a:lnTo>
                  <a:pt x="3620528" y="218788"/>
                </a:lnTo>
                <a:lnTo>
                  <a:pt x="3620766" y="218511"/>
                </a:lnTo>
                <a:cubicBezTo>
                  <a:pt x="3622780" y="218042"/>
                  <a:pt x="3625663" y="218038"/>
                  <a:pt x="3629977" y="218664"/>
                </a:cubicBezTo>
                <a:lnTo>
                  <a:pt x="3636217" y="220048"/>
                </a:lnTo>
                <a:lnTo>
                  <a:pt x="3709484" y="186927"/>
                </a:lnTo>
                <a:cubicBezTo>
                  <a:pt x="3731015" y="183190"/>
                  <a:pt x="3745790" y="180810"/>
                  <a:pt x="3761342" y="177474"/>
                </a:cubicBezTo>
                <a:lnTo>
                  <a:pt x="3799748" y="167154"/>
                </a:lnTo>
                <a:lnTo>
                  <a:pt x="3922756" y="194044"/>
                </a:lnTo>
                <a:cubicBezTo>
                  <a:pt x="3960877" y="203465"/>
                  <a:pt x="3965250" y="215357"/>
                  <a:pt x="4028476" y="223679"/>
                </a:cubicBezTo>
                <a:cubicBezTo>
                  <a:pt x="4088751" y="228019"/>
                  <a:pt x="4139112" y="248870"/>
                  <a:pt x="4191582" y="238952"/>
                </a:cubicBezTo>
                <a:cubicBezTo>
                  <a:pt x="4210842" y="254091"/>
                  <a:pt x="4229809" y="260810"/>
                  <a:pt x="4251024" y="240874"/>
                </a:cubicBezTo>
                <a:cubicBezTo>
                  <a:pt x="4306627" y="250935"/>
                  <a:pt x="4317066" y="281625"/>
                  <a:pt x="4355275" y="260205"/>
                </a:cubicBezTo>
                <a:cubicBezTo>
                  <a:pt x="4390577" y="327090"/>
                  <a:pt x="4385658" y="272111"/>
                  <a:pt x="4423807" y="270366"/>
                </a:cubicBezTo>
                <a:cubicBezTo>
                  <a:pt x="4457666" y="271864"/>
                  <a:pt x="4523223" y="267475"/>
                  <a:pt x="4558432" y="269194"/>
                </a:cubicBezTo>
                <a:cubicBezTo>
                  <a:pt x="4594553" y="230955"/>
                  <a:pt x="4596517" y="287120"/>
                  <a:pt x="4635061" y="280682"/>
                </a:cubicBezTo>
                <a:cubicBezTo>
                  <a:pt x="4676560" y="281955"/>
                  <a:pt x="4741782" y="292968"/>
                  <a:pt x="4807427" y="276835"/>
                </a:cubicBezTo>
                <a:cubicBezTo>
                  <a:pt x="4876769" y="256626"/>
                  <a:pt x="4951997" y="249407"/>
                  <a:pt x="5028933" y="183887"/>
                </a:cubicBezTo>
                <a:cubicBezTo>
                  <a:pt x="5044713" y="164149"/>
                  <a:pt x="5073685" y="161161"/>
                  <a:pt x="5093642" y="177214"/>
                </a:cubicBezTo>
                <a:cubicBezTo>
                  <a:pt x="5097077" y="179978"/>
                  <a:pt x="5100108" y="183212"/>
                  <a:pt x="5102642" y="186816"/>
                </a:cubicBezTo>
                <a:cubicBezTo>
                  <a:pt x="5150234" y="139156"/>
                  <a:pt x="5169674" y="190314"/>
                  <a:pt x="5193590" y="156458"/>
                </a:cubicBezTo>
                <a:cubicBezTo>
                  <a:pt x="5257854" y="151722"/>
                  <a:pt x="5301917" y="175841"/>
                  <a:pt x="5323922" y="146332"/>
                </a:cubicBezTo>
                <a:cubicBezTo>
                  <a:pt x="5355266" y="153538"/>
                  <a:pt x="5392601" y="198271"/>
                  <a:pt x="5421860" y="167298"/>
                </a:cubicBezTo>
                <a:cubicBezTo>
                  <a:pt x="5420630" y="196364"/>
                  <a:pt x="5461576" y="151467"/>
                  <a:pt x="5476948" y="173249"/>
                </a:cubicBezTo>
                <a:cubicBezTo>
                  <a:pt x="5487334" y="191763"/>
                  <a:pt x="5502178" y="182456"/>
                  <a:pt x="5516842" y="184018"/>
                </a:cubicBezTo>
                <a:cubicBezTo>
                  <a:pt x="5533140" y="200158"/>
                  <a:pt x="5599828" y="189750"/>
                  <a:pt x="5619415" y="176781"/>
                </a:cubicBezTo>
                <a:cubicBezTo>
                  <a:pt x="5690073" y="168499"/>
                  <a:pt x="5748631" y="186964"/>
                  <a:pt x="5789867" y="150304"/>
                </a:cubicBezTo>
                <a:cubicBezTo>
                  <a:pt x="5802836" y="146282"/>
                  <a:pt x="5814753" y="145947"/>
                  <a:pt x="5825953" y="147907"/>
                </a:cubicBezTo>
                <a:lnTo>
                  <a:pt x="5856168" y="158719"/>
                </a:lnTo>
                <a:lnTo>
                  <a:pt x="5862476" y="172447"/>
                </a:lnTo>
                <a:lnTo>
                  <a:pt x="5882195" y="173195"/>
                </a:lnTo>
                <a:lnTo>
                  <a:pt x="5952585" y="161012"/>
                </a:lnTo>
                <a:cubicBezTo>
                  <a:pt x="5962273" y="166588"/>
                  <a:pt x="5992020" y="151579"/>
                  <a:pt x="6001964" y="154786"/>
                </a:cubicBezTo>
                <a:cubicBezTo>
                  <a:pt x="6061748" y="122178"/>
                  <a:pt x="6101539" y="131534"/>
                  <a:pt x="6184207" y="132658"/>
                </a:cubicBezTo>
                <a:cubicBezTo>
                  <a:pt x="6266582" y="127016"/>
                  <a:pt x="6286876" y="151859"/>
                  <a:pt x="6415830" y="136006"/>
                </a:cubicBezTo>
                <a:cubicBezTo>
                  <a:pt x="6563502" y="116945"/>
                  <a:pt x="6684679" y="79367"/>
                  <a:pt x="6756965" y="57636"/>
                </a:cubicBezTo>
                <a:cubicBezTo>
                  <a:pt x="6761544" y="48663"/>
                  <a:pt x="6812642" y="36519"/>
                  <a:pt x="6819400" y="30742"/>
                </a:cubicBezTo>
                <a:lnTo>
                  <a:pt x="6986370" y="12659"/>
                </a:lnTo>
                <a:lnTo>
                  <a:pt x="6989536" y="14528"/>
                </a:lnTo>
                <a:cubicBezTo>
                  <a:pt x="7002946" y="17364"/>
                  <a:pt x="7010700" y="14716"/>
                  <a:pt x="7015933" y="9653"/>
                </a:cubicBezTo>
                <a:lnTo>
                  <a:pt x="7020592" y="1651"/>
                </a:lnTo>
                <a:lnTo>
                  <a:pt x="7025905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5573A-C2E2-A697-B269-00C5EC548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744" y="5198168"/>
            <a:ext cx="9859618" cy="6427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 insight </a:t>
            </a:r>
            <a:r>
              <a:rPr lang="en-US" sz="3600" dirty="0"/>
              <a:t>of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dirty="0"/>
              <a:t>Education 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7950" y="647758"/>
            <a:ext cx="8355105" cy="439265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Content Placeholder 22" descr="A graph with blue lines&#10;&#10;AI-generated content may be incorrect.">
            <a:extLst>
              <a:ext uri="{FF2B5EF4-FFF2-40B4-BE49-F238E27FC236}">
                <a16:creationId xmlns:a16="http://schemas.microsoft.com/office/drawing/2014/main" id="{66BC972B-9D8C-D51D-721C-0AED3BFCB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982" y="805516"/>
            <a:ext cx="5600035" cy="407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94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8C277-859E-C82B-433A-6B3D1F534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58" y="2170170"/>
            <a:ext cx="3916400" cy="4485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bg2">
                    <a:lumMod val="25000"/>
                  </a:schemeClr>
                </a:solidFill>
              </a:rPr>
              <a:t>Limitations:</a:t>
            </a:r>
          </a:p>
          <a:p>
            <a:endParaRPr lang="en-GB" sz="2000" dirty="0"/>
          </a:p>
          <a:p>
            <a:r>
              <a:rPr lang="en-GB" sz="2000" dirty="0"/>
              <a:t>Mismatch in age:</a:t>
            </a:r>
          </a:p>
          <a:p>
            <a:pPr marL="0" indent="0">
              <a:buNone/>
            </a:pPr>
            <a:r>
              <a:rPr lang="en-GB" sz="2000" dirty="0"/>
              <a:t>     Tesco: All age groups.</a:t>
            </a:r>
          </a:p>
          <a:p>
            <a:pPr marL="0" indent="0">
              <a:buNone/>
            </a:pPr>
            <a:r>
              <a:rPr lang="en-GB" sz="2000" dirty="0"/>
              <a:t>     Education: Teenagers.</a:t>
            </a:r>
            <a:endParaRPr lang="en-GB" sz="1600" dirty="0"/>
          </a:p>
          <a:p>
            <a:r>
              <a:rPr lang="en-GB" sz="2000" dirty="0"/>
              <a:t>Mismatch in periods:</a:t>
            </a:r>
          </a:p>
          <a:p>
            <a:pPr marL="0" indent="0">
              <a:buNone/>
            </a:pPr>
            <a:r>
              <a:rPr lang="en-GB" sz="2000" dirty="0"/>
              <a:t>     Tesco: 2015.01 – 2015.12</a:t>
            </a:r>
          </a:p>
          <a:p>
            <a:pPr marL="0" indent="0">
              <a:buNone/>
            </a:pPr>
            <a:r>
              <a:rPr lang="en-GB" sz="2000" dirty="0"/>
              <a:t>     Education: 2015.09 – 2016.06</a:t>
            </a:r>
          </a:p>
          <a:p>
            <a:r>
              <a:rPr lang="en-GB" sz="2000" dirty="0"/>
              <a:t>Missing data in city of London.</a:t>
            </a:r>
          </a:p>
          <a:p>
            <a:r>
              <a:rPr lang="en-GB" sz="2000" dirty="0"/>
              <a:t>Only GCSE Results.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0FAA356E-BB33-7023-8B28-8C40192A0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1839" y="2061836"/>
            <a:ext cx="3755915" cy="3755915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E8527E-CC72-C33D-D462-C4F54E414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24" y="202100"/>
            <a:ext cx="9392421" cy="1330841"/>
          </a:xfrm>
        </p:spPr>
        <p:txBody>
          <a:bodyPr>
            <a:normAutofit/>
          </a:bodyPr>
          <a:lstStyle/>
          <a:p>
            <a:r>
              <a:rPr lang="en-GB" sz="3200" dirty="0"/>
              <a:t>Limitation and Assumption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2655AB-8C6F-580D-47F3-467DBDF23CBE}"/>
              </a:ext>
            </a:extLst>
          </p:cNvPr>
          <p:cNvSpPr txBox="1">
            <a:spLocks/>
          </p:cNvSpPr>
          <p:nvPr/>
        </p:nvSpPr>
        <p:spPr>
          <a:xfrm>
            <a:off x="4538486" y="2095809"/>
            <a:ext cx="3484637" cy="391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>
                <a:solidFill>
                  <a:schemeClr val="bg2">
                    <a:lumMod val="25000"/>
                  </a:schemeClr>
                </a:solidFill>
              </a:rPr>
              <a:t>Assumptions:</a:t>
            </a:r>
          </a:p>
          <a:p>
            <a:endParaRPr lang="en-GB" sz="2000" dirty="0"/>
          </a:p>
          <a:p>
            <a:pPr marL="0" indent="0">
              <a:buNone/>
            </a:pPr>
            <a:r>
              <a:rPr lang="en-GB" sz="2000" dirty="0"/>
              <a:t>Assume the food purchased from Tesco stores have a long-term effect. </a:t>
            </a:r>
          </a:p>
          <a:p>
            <a:pPr marL="0" indent="0">
              <a:buNone/>
            </a:pPr>
            <a:r>
              <a:rPr lang="en-GB" sz="2000" dirty="0"/>
              <a:t>The diabetes has effect on the GCSE result in the next year. </a:t>
            </a:r>
          </a:p>
        </p:txBody>
      </p:sp>
    </p:spTree>
    <p:extLst>
      <p:ext uri="{BB962C8B-B14F-4D97-AF65-F5344CB8AC3E}">
        <p14:creationId xmlns:p14="http://schemas.microsoft.com/office/powerpoint/2010/main" val="3034858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blue and white sky&#10;&#10;AI-generated content may be incorrect.">
            <a:extLst>
              <a:ext uri="{FF2B5EF4-FFF2-40B4-BE49-F238E27FC236}">
                <a16:creationId xmlns:a16="http://schemas.microsoft.com/office/drawing/2014/main" id="{80C3B122-5A90-6D3D-221A-A3F4FE1DFDB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4069" b="64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CF7E2-1DE4-1807-30E3-575172DA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Analysis: Data cleaning and handling</a:t>
            </a:r>
          </a:p>
        </p:txBody>
      </p:sp>
      <p:graphicFrame>
        <p:nvGraphicFramePr>
          <p:cNvPr id="27" name="TextBox 24">
            <a:extLst>
              <a:ext uri="{FF2B5EF4-FFF2-40B4-BE49-F238E27FC236}">
                <a16:creationId xmlns:a16="http://schemas.microsoft.com/office/drawing/2014/main" id="{1A5F28D9-22E1-8181-5D89-118361CE02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31623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0454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CC717-AA35-C811-8946-931575896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731" y="2291071"/>
            <a:ext cx="5234269" cy="4241767"/>
          </a:xfrm>
        </p:spPr>
        <p:txBody>
          <a:bodyPr>
            <a:normAutofit/>
          </a:bodyPr>
          <a:lstStyle/>
          <a:p>
            <a:r>
              <a:rPr lang="en-US" sz="2000" dirty="0"/>
              <a:t>For every dietary factor in Tesco 1.0, compute its regression coefficients with GCSE results by boroughs.</a:t>
            </a:r>
          </a:p>
          <a:p>
            <a:r>
              <a:rPr lang="en-US" sz="2000" dirty="0"/>
              <a:t>Test the significance of regression at 95% confidence interval.</a:t>
            </a:r>
          </a:p>
          <a:p>
            <a:r>
              <a:rPr lang="en-US" sz="2000" dirty="0"/>
              <a:t>The p value is calculated using Wald Test with t-distribution of the test statistic.</a:t>
            </a:r>
          </a:p>
          <a:p>
            <a:r>
              <a:rPr lang="en-US" sz="2000" dirty="0"/>
              <a:t>Null hypothesis: No correlation. </a:t>
            </a:r>
          </a:p>
          <a:p>
            <a:r>
              <a:rPr lang="en-GB" sz="2000" dirty="0"/>
              <a:t>If p value &lt;= 0.05, accept null hypothesis, otherwise reject and accept the alternative hypothesis: There is correlation.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07A6605-BA93-A1F2-AE8D-D9A2C43D9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24" y="202100"/>
            <a:ext cx="9392421" cy="1330841"/>
          </a:xfrm>
        </p:spPr>
        <p:txBody>
          <a:bodyPr>
            <a:normAutofit/>
          </a:bodyPr>
          <a:lstStyle/>
          <a:p>
            <a:r>
              <a:rPr lang="en-GB" sz="3200"/>
              <a:t>Analysis: Methodology and Statistics</a:t>
            </a:r>
            <a:endParaRPr lang="en-GB" sz="32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67D715E-D905-758C-F92E-0A8B4C051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948" y="2061836"/>
            <a:ext cx="5031203" cy="376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46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E0F3260-4107-C4E6-6039-FB2A8310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Analysis: Result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2BE8F74-68BD-D1F9-EB1F-A66538161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249" y="2206393"/>
            <a:ext cx="6611273" cy="3715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622CE49-2804-DA2C-341A-F64ED9C43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671" y="2700807"/>
            <a:ext cx="4725059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85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B4161-D30F-3417-2211-F617BC52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934327"/>
            <a:ext cx="8924392" cy="10582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Support Literature</a:t>
            </a:r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95B176-FA0E-4B6A-A190-5E2E82BEA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3813" y="2337807"/>
            <a:ext cx="9604374" cy="3585866"/>
          </a:xfrm>
          <a:custGeom>
            <a:avLst/>
            <a:gdLst>
              <a:gd name="connsiteX0" fmla="*/ 0 w 9604374"/>
              <a:gd name="connsiteY0" fmla="*/ 0 h 3585866"/>
              <a:gd name="connsiteX1" fmla="*/ 9604374 w 9604374"/>
              <a:gd name="connsiteY1" fmla="*/ 0 h 3585866"/>
              <a:gd name="connsiteX2" fmla="*/ 9604374 w 9604374"/>
              <a:gd name="connsiteY2" fmla="*/ 3095088 h 3585866"/>
              <a:gd name="connsiteX3" fmla="*/ 9591455 w 9604374"/>
              <a:gd name="connsiteY3" fmla="*/ 3097044 h 3585866"/>
              <a:gd name="connsiteX4" fmla="*/ 9285147 w 9604374"/>
              <a:gd name="connsiteY4" fmla="*/ 3164182 h 3585866"/>
              <a:gd name="connsiteX5" fmla="*/ 9114078 w 9604374"/>
              <a:gd name="connsiteY5" fmla="*/ 3164299 h 3585866"/>
              <a:gd name="connsiteX6" fmla="*/ 8999665 w 9604374"/>
              <a:gd name="connsiteY6" fmla="*/ 3157864 h 3585866"/>
              <a:gd name="connsiteX7" fmla="*/ 8925240 w 9604374"/>
              <a:gd name="connsiteY7" fmla="*/ 3152135 h 3585866"/>
              <a:gd name="connsiteX8" fmla="*/ 8868257 w 9604374"/>
              <a:gd name="connsiteY8" fmla="*/ 3146819 h 3585866"/>
              <a:gd name="connsiteX9" fmla="*/ 8792363 w 9604374"/>
              <a:gd name="connsiteY9" fmla="*/ 3146856 h 3585866"/>
              <a:gd name="connsiteX10" fmla="*/ 8668399 w 9604374"/>
              <a:gd name="connsiteY10" fmla="*/ 3196893 h 3585866"/>
              <a:gd name="connsiteX11" fmla="*/ 8474043 w 9604374"/>
              <a:gd name="connsiteY11" fmla="*/ 3240734 h 3585866"/>
              <a:gd name="connsiteX12" fmla="*/ 8317555 w 9604374"/>
              <a:gd name="connsiteY12" fmla="*/ 3247156 h 3585866"/>
              <a:gd name="connsiteX13" fmla="*/ 8280111 w 9604374"/>
              <a:gd name="connsiteY13" fmla="*/ 3255812 h 3585866"/>
              <a:gd name="connsiteX14" fmla="*/ 8096088 w 9604374"/>
              <a:gd name="connsiteY14" fmla="*/ 3253903 h 3585866"/>
              <a:gd name="connsiteX15" fmla="*/ 7825642 w 9604374"/>
              <a:gd name="connsiteY15" fmla="*/ 3271628 h 3585866"/>
              <a:gd name="connsiteX16" fmla="*/ 7531820 w 9604374"/>
              <a:gd name="connsiteY16" fmla="*/ 3252671 h 3585866"/>
              <a:gd name="connsiteX17" fmla="*/ 7193751 w 9604374"/>
              <a:gd name="connsiteY17" fmla="*/ 3245192 h 3585866"/>
              <a:gd name="connsiteX18" fmla="*/ 6976768 w 9604374"/>
              <a:gd name="connsiteY18" fmla="*/ 3238559 h 3585866"/>
              <a:gd name="connsiteX19" fmla="*/ 6756462 w 9604374"/>
              <a:gd name="connsiteY19" fmla="*/ 3273268 h 3585866"/>
              <a:gd name="connsiteX20" fmla="*/ 6512214 w 9604374"/>
              <a:gd name="connsiteY20" fmla="*/ 3298845 h 3585866"/>
              <a:gd name="connsiteX21" fmla="*/ 6289569 w 9604374"/>
              <a:gd name="connsiteY21" fmla="*/ 3301118 h 3585866"/>
              <a:gd name="connsiteX22" fmla="*/ 6157816 w 9604374"/>
              <a:gd name="connsiteY22" fmla="*/ 3308643 h 3585866"/>
              <a:gd name="connsiteX23" fmla="*/ 6110062 w 9604374"/>
              <a:gd name="connsiteY23" fmla="*/ 3321185 h 3585866"/>
              <a:gd name="connsiteX24" fmla="*/ 6041832 w 9604374"/>
              <a:gd name="connsiteY24" fmla="*/ 3332190 h 3585866"/>
              <a:gd name="connsiteX25" fmla="*/ 5923195 w 9604374"/>
              <a:gd name="connsiteY25" fmla="*/ 3359104 h 3585866"/>
              <a:gd name="connsiteX26" fmla="*/ 5770972 w 9604374"/>
              <a:gd name="connsiteY26" fmla="*/ 3369893 h 3585866"/>
              <a:gd name="connsiteX27" fmla="*/ 5632583 w 9604374"/>
              <a:gd name="connsiteY27" fmla="*/ 3357730 h 3585866"/>
              <a:gd name="connsiteX28" fmla="*/ 5539996 w 9604374"/>
              <a:gd name="connsiteY28" fmla="*/ 3352890 h 3585866"/>
              <a:gd name="connsiteX29" fmla="*/ 5315460 w 9604374"/>
              <a:gd name="connsiteY29" fmla="*/ 3350411 h 3585866"/>
              <a:gd name="connsiteX30" fmla="*/ 5072455 w 9604374"/>
              <a:gd name="connsiteY30" fmla="*/ 3338147 h 3585866"/>
              <a:gd name="connsiteX31" fmla="*/ 5016364 w 9604374"/>
              <a:gd name="connsiteY31" fmla="*/ 3348937 h 3585866"/>
              <a:gd name="connsiteX32" fmla="*/ 4922276 w 9604374"/>
              <a:gd name="connsiteY32" fmla="*/ 3366515 h 3585866"/>
              <a:gd name="connsiteX33" fmla="*/ 4856444 w 9604374"/>
              <a:gd name="connsiteY33" fmla="*/ 3399463 h 3585866"/>
              <a:gd name="connsiteX34" fmla="*/ 4775993 w 9604374"/>
              <a:gd name="connsiteY34" fmla="*/ 3406312 h 3585866"/>
              <a:gd name="connsiteX35" fmla="*/ 4667320 w 9604374"/>
              <a:gd name="connsiteY35" fmla="*/ 3397926 h 3585866"/>
              <a:gd name="connsiteX36" fmla="*/ 4540268 w 9604374"/>
              <a:gd name="connsiteY36" fmla="*/ 3424464 h 3585866"/>
              <a:gd name="connsiteX37" fmla="*/ 4465491 w 9604374"/>
              <a:gd name="connsiteY37" fmla="*/ 3433154 h 3585866"/>
              <a:gd name="connsiteX38" fmla="*/ 4262864 w 9604374"/>
              <a:gd name="connsiteY38" fmla="*/ 3464075 h 3585866"/>
              <a:gd name="connsiteX39" fmla="*/ 4175005 w 9604374"/>
              <a:gd name="connsiteY39" fmla="*/ 3493545 h 3585866"/>
              <a:gd name="connsiteX40" fmla="*/ 4030100 w 9604374"/>
              <a:gd name="connsiteY40" fmla="*/ 3514212 h 3585866"/>
              <a:gd name="connsiteX41" fmla="*/ 3926631 w 9604374"/>
              <a:gd name="connsiteY41" fmla="*/ 3525304 h 3585866"/>
              <a:gd name="connsiteX42" fmla="*/ 3897306 w 9604374"/>
              <a:gd name="connsiteY42" fmla="*/ 3547095 h 3585866"/>
              <a:gd name="connsiteX43" fmla="*/ 3896886 w 9604374"/>
              <a:gd name="connsiteY43" fmla="*/ 3547500 h 3585866"/>
              <a:gd name="connsiteX44" fmla="*/ 3834004 w 9604374"/>
              <a:gd name="connsiteY44" fmla="*/ 3550510 h 3585866"/>
              <a:gd name="connsiteX45" fmla="*/ 3696227 w 9604374"/>
              <a:gd name="connsiteY45" fmla="*/ 3574175 h 3585866"/>
              <a:gd name="connsiteX46" fmla="*/ 3652821 w 9604374"/>
              <a:gd name="connsiteY46" fmla="*/ 3580368 h 3585866"/>
              <a:gd name="connsiteX47" fmla="*/ 3629691 w 9604374"/>
              <a:gd name="connsiteY47" fmla="*/ 3585866 h 3585866"/>
              <a:gd name="connsiteX48" fmla="*/ 3595018 w 9604374"/>
              <a:gd name="connsiteY48" fmla="*/ 3571623 h 3585866"/>
              <a:gd name="connsiteX49" fmla="*/ 3551656 w 9604374"/>
              <a:gd name="connsiteY49" fmla="*/ 3577800 h 3585866"/>
              <a:gd name="connsiteX50" fmla="*/ 3541558 w 9604374"/>
              <a:gd name="connsiteY50" fmla="*/ 3579797 h 3585866"/>
              <a:gd name="connsiteX51" fmla="*/ 3465708 w 9604374"/>
              <a:gd name="connsiteY51" fmla="*/ 3565931 h 3585866"/>
              <a:gd name="connsiteX52" fmla="*/ 3458313 w 9604374"/>
              <a:gd name="connsiteY52" fmla="*/ 3560366 h 3585866"/>
              <a:gd name="connsiteX53" fmla="*/ 3420278 w 9604374"/>
              <a:gd name="connsiteY53" fmla="*/ 3557947 h 3585866"/>
              <a:gd name="connsiteX54" fmla="*/ 3415952 w 9604374"/>
              <a:gd name="connsiteY54" fmla="*/ 3559424 h 3585866"/>
              <a:gd name="connsiteX55" fmla="*/ 3384432 w 9604374"/>
              <a:gd name="connsiteY55" fmla="*/ 3550905 h 3585866"/>
              <a:gd name="connsiteX56" fmla="*/ 3258039 w 9604374"/>
              <a:gd name="connsiteY56" fmla="*/ 3535884 h 3585866"/>
              <a:gd name="connsiteX57" fmla="*/ 3015008 w 9604374"/>
              <a:gd name="connsiteY57" fmla="*/ 3528000 h 3585866"/>
              <a:gd name="connsiteX58" fmla="*/ 2761910 w 9604374"/>
              <a:gd name="connsiteY58" fmla="*/ 3505496 h 3585866"/>
              <a:gd name="connsiteX59" fmla="*/ 2521923 w 9604374"/>
              <a:gd name="connsiteY59" fmla="*/ 3514208 h 3585866"/>
              <a:gd name="connsiteX60" fmla="*/ 2085894 w 9604374"/>
              <a:gd name="connsiteY60" fmla="*/ 3490122 h 3585866"/>
              <a:gd name="connsiteX61" fmla="*/ 1936305 w 9604374"/>
              <a:gd name="connsiteY61" fmla="*/ 3487966 h 3585866"/>
              <a:gd name="connsiteX62" fmla="*/ 1836080 w 9604374"/>
              <a:gd name="connsiteY62" fmla="*/ 3487150 h 3585866"/>
              <a:gd name="connsiteX63" fmla="*/ 1829133 w 9604374"/>
              <a:gd name="connsiteY63" fmla="*/ 3489437 h 3585866"/>
              <a:gd name="connsiteX64" fmla="*/ 1801140 w 9604374"/>
              <a:gd name="connsiteY64" fmla="*/ 3490787 h 3585866"/>
              <a:gd name="connsiteX65" fmla="*/ 1793476 w 9604374"/>
              <a:gd name="connsiteY65" fmla="*/ 3500921 h 3585866"/>
              <a:gd name="connsiteX66" fmla="*/ 1699923 w 9604374"/>
              <a:gd name="connsiteY66" fmla="*/ 3509706 h 3585866"/>
              <a:gd name="connsiteX67" fmla="*/ 1474760 w 9604374"/>
              <a:gd name="connsiteY67" fmla="*/ 3513685 h 3585866"/>
              <a:gd name="connsiteX68" fmla="*/ 1308130 w 9604374"/>
              <a:gd name="connsiteY68" fmla="*/ 3496703 h 3585866"/>
              <a:gd name="connsiteX69" fmla="*/ 1252381 w 9604374"/>
              <a:gd name="connsiteY69" fmla="*/ 3506093 h 3585866"/>
              <a:gd name="connsiteX70" fmla="*/ 1174550 w 9604374"/>
              <a:gd name="connsiteY70" fmla="*/ 3512642 h 3585866"/>
              <a:gd name="connsiteX71" fmla="*/ 924455 w 9604374"/>
              <a:gd name="connsiteY71" fmla="*/ 3507283 h 3585866"/>
              <a:gd name="connsiteX72" fmla="*/ 718373 w 9604374"/>
              <a:gd name="connsiteY72" fmla="*/ 3511753 h 3585866"/>
              <a:gd name="connsiteX73" fmla="*/ 600444 w 9604374"/>
              <a:gd name="connsiteY73" fmla="*/ 3520899 h 3585866"/>
              <a:gd name="connsiteX74" fmla="*/ 351173 w 9604374"/>
              <a:gd name="connsiteY74" fmla="*/ 3495843 h 3585866"/>
              <a:gd name="connsiteX75" fmla="*/ 108372 w 9604374"/>
              <a:gd name="connsiteY75" fmla="*/ 3484386 h 3585866"/>
              <a:gd name="connsiteX76" fmla="*/ 6467 w 9604374"/>
              <a:gd name="connsiteY76" fmla="*/ 3476532 h 3585866"/>
              <a:gd name="connsiteX77" fmla="*/ 0 w 9604374"/>
              <a:gd name="connsiteY77" fmla="*/ 3475412 h 358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604374" h="3585866">
                <a:moveTo>
                  <a:pt x="0" y="0"/>
                </a:moveTo>
                <a:lnTo>
                  <a:pt x="9604374" y="0"/>
                </a:lnTo>
                <a:lnTo>
                  <a:pt x="9604374" y="3095088"/>
                </a:lnTo>
                <a:lnTo>
                  <a:pt x="9591455" y="3097044"/>
                </a:lnTo>
                <a:cubicBezTo>
                  <a:pt x="9496183" y="3133516"/>
                  <a:pt x="9411472" y="3121301"/>
                  <a:pt x="9285147" y="3164182"/>
                </a:cubicBezTo>
                <a:cubicBezTo>
                  <a:pt x="9222914" y="3162781"/>
                  <a:pt x="9174371" y="3173454"/>
                  <a:pt x="9114078" y="3164299"/>
                </a:cubicBezTo>
                <a:cubicBezTo>
                  <a:pt x="9087411" y="3155904"/>
                  <a:pt x="9030947" y="3180906"/>
                  <a:pt x="8999665" y="3157864"/>
                </a:cubicBezTo>
                <a:cubicBezTo>
                  <a:pt x="8997339" y="3174606"/>
                  <a:pt x="8938300" y="3159909"/>
                  <a:pt x="8925240" y="3152135"/>
                </a:cubicBezTo>
                <a:cubicBezTo>
                  <a:pt x="8910091" y="3159441"/>
                  <a:pt x="8884639" y="3146109"/>
                  <a:pt x="8868257" y="3146819"/>
                </a:cubicBezTo>
                <a:cubicBezTo>
                  <a:pt x="8835852" y="3110204"/>
                  <a:pt x="8832251" y="3167659"/>
                  <a:pt x="8792363" y="3146856"/>
                </a:cubicBezTo>
                <a:cubicBezTo>
                  <a:pt x="8774838" y="3159285"/>
                  <a:pt x="8715420" y="3185652"/>
                  <a:pt x="8668399" y="3196893"/>
                </a:cubicBezTo>
                <a:cubicBezTo>
                  <a:pt x="8575902" y="3221445"/>
                  <a:pt x="8569506" y="3250654"/>
                  <a:pt x="8474043" y="3240734"/>
                </a:cubicBezTo>
                <a:cubicBezTo>
                  <a:pt x="8460613" y="3264436"/>
                  <a:pt x="8297088" y="3204738"/>
                  <a:pt x="8317555" y="3247156"/>
                </a:cubicBezTo>
                <a:cubicBezTo>
                  <a:pt x="8285696" y="3245083"/>
                  <a:pt x="8262352" y="3228203"/>
                  <a:pt x="8280111" y="3255812"/>
                </a:cubicBezTo>
                <a:lnTo>
                  <a:pt x="8096088" y="3253903"/>
                </a:lnTo>
                <a:cubicBezTo>
                  <a:pt x="7994084" y="3261603"/>
                  <a:pt x="7930388" y="3281921"/>
                  <a:pt x="7825642" y="3271628"/>
                </a:cubicBezTo>
                <a:cubicBezTo>
                  <a:pt x="7723046" y="3270395"/>
                  <a:pt x="7671282" y="3252297"/>
                  <a:pt x="7531820" y="3252671"/>
                </a:cubicBezTo>
                <a:cubicBezTo>
                  <a:pt x="7433606" y="3250277"/>
                  <a:pt x="7293100" y="3236234"/>
                  <a:pt x="7193751" y="3245192"/>
                </a:cubicBezTo>
                <a:cubicBezTo>
                  <a:pt x="7074822" y="3223769"/>
                  <a:pt x="7104250" y="3250265"/>
                  <a:pt x="6976768" y="3238559"/>
                </a:cubicBezTo>
                <a:cubicBezTo>
                  <a:pt x="6921032" y="3284865"/>
                  <a:pt x="6823818" y="3261794"/>
                  <a:pt x="6756462" y="3273268"/>
                </a:cubicBezTo>
                <a:cubicBezTo>
                  <a:pt x="6679037" y="3283316"/>
                  <a:pt x="6590030" y="3294204"/>
                  <a:pt x="6512214" y="3298845"/>
                </a:cubicBezTo>
                <a:cubicBezTo>
                  <a:pt x="6450581" y="3277980"/>
                  <a:pt x="6366042" y="3329199"/>
                  <a:pt x="6289569" y="3301118"/>
                </a:cubicBezTo>
                <a:cubicBezTo>
                  <a:pt x="6261432" y="3294355"/>
                  <a:pt x="6174310" y="3295209"/>
                  <a:pt x="6157816" y="3308643"/>
                </a:cubicBezTo>
                <a:cubicBezTo>
                  <a:pt x="6139648" y="3311557"/>
                  <a:pt x="6118459" y="3306799"/>
                  <a:pt x="6110062" y="3321185"/>
                </a:cubicBezTo>
                <a:cubicBezTo>
                  <a:pt x="6096189" y="3338498"/>
                  <a:pt x="6032810" y="3311765"/>
                  <a:pt x="6041832" y="3332190"/>
                </a:cubicBezTo>
                <a:cubicBezTo>
                  <a:pt x="5996830" y="3313871"/>
                  <a:pt x="5961033" y="3350141"/>
                  <a:pt x="5923195" y="3359104"/>
                </a:cubicBezTo>
                <a:cubicBezTo>
                  <a:pt x="5887750" y="3340930"/>
                  <a:pt x="5853570" y="3365323"/>
                  <a:pt x="5770972" y="3369893"/>
                </a:cubicBezTo>
                <a:cubicBezTo>
                  <a:pt x="5731993" y="3348876"/>
                  <a:pt x="5705091" y="3385599"/>
                  <a:pt x="5632583" y="3357730"/>
                </a:cubicBezTo>
                <a:cubicBezTo>
                  <a:pt x="5594087" y="3357562"/>
                  <a:pt x="5606154" y="3357443"/>
                  <a:pt x="5539996" y="3352890"/>
                </a:cubicBezTo>
                <a:cubicBezTo>
                  <a:pt x="5439049" y="3348000"/>
                  <a:pt x="5408459" y="3356166"/>
                  <a:pt x="5315460" y="3350411"/>
                </a:cubicBezTo>
                <a:cubicBezTo>
                  <a:pt x="5211119" y="3348356"/>
                  <a:pt x="5208881" y="3372469"/>
                  <a:pt x="5072455" y="3338147"/>
                </a:cubicBezTo>
                <a:cubicBezTo>
                  <a:pt x="5061717" y="3354508"/>
                  <a:pt x="5045493" y="3355753"/>
                  <a:pt x="5016364" y="3348937"/>
                </a:cubicBezTo>
                <a:cubicBezTo>
                  <a:pt x="4965900" y="3349130"/>
                  <a:pt x="4977835" y="3389131"/>
                  <a:pt x="4922276" y="3366515"/>
                </a:cubicBezTo>
                <a:cubicBezTo>
                  <a:pt x="4935702" y="3387794"/>
                  <a:pt x="4828733" y="3377760"/>
                  <a:pt x="4856444" y="3399463"/>
                </a:cubicBezTo>
                <a:cubicBezTo>
                  <a:pt x="4827698" y="3420094"/>
                  <a:pt x="4805019" y="3388256"/>
                  <a:pt x="4775993" y="3406312"/>
                </a:cubicBezTo>
                <a:cubicBezTo>
                  <a:pt x="4744470" y="3406056"/>
                  <a:pt x="4706605" y="3394901"/>
                  <a:pt x="4667320" y="3397926"/>
                </a:cubicBezTo>
                <a:cubicBezTo>
                  <a:pt x="4613435" y="3387476"/>
                  <a:pt x="4608100" y="3410487"/>
                  <a:pt x="4540268" y="3424464"/>
                </a:cubicBezTo>
                <a:cubicBezTo>
                  <a:pt x="4508279" y="3412969"/>
                  <a:pt x="4485989" y="3420063"/>
                  <a:pt x="4465491" y="3433154"/>
                </a:cubicBezTo>
                <a:cubicBezTo>
                  <a:pt x="4396498" y="3432601"/>
                  <a:pt x="4338078" y="3453569"/>
                  <a:pt x="4262864" y="3464075"/>
                </a:cubicBezTo>
                <a:cubicBezTo>
                  <a:pt x="4180249" y="3483394"/>
                  <a:pt x="4225769" y="3479019"/>
                  <a:pt x="4175005" y="3493545"/>
                </a:cubicBezTo>
                <a:lnTo>
                  <a:pt x="4030100" y="3514212"/>
                </a:lnTo>
                <a:lnTo>
                  <a:pt x="3926631" y="3525304"/>
                </a:lnTo>
                <a:lnTo>
                  <a:pt x="3897306" y="3547095"/>
                </a:lnTo>
                <a:lnTo>
                  <a:pt x="3896886" y="3547500"/>
                </a:lnTo>
                <a:lnTo>
                  <a:pt x="3834004" y="3550510"/>
                </a:lnTo>
                <a:cubicBezTo>
                  <a:pt x="3800562" y="3554957"/>
                  <a:pt x="3734185" y="3568533"/>
                  <a:pt x="3696227" y="3574175"/>
                </a:cubicBezTo>
                <a:cubicBezTo>
                  <a:pt x="3661780" y="3570074"/>
                  <a:pt x="3640587" y="3551815"/>
                  <a:pt x="3652821" y="3580368"/>
                </a:cubicBezTo>
                <a:cubicBezTo>
                  <a:pt x="3641506" y="3579831"/>
                  <a:pt x="3634593" y="3582151"/>
                  <a:pt x="3629691" y="3585866"/>
                </a:cubicBezTo>
                <a:lnTo>
                  <a:pt x="3595018" y="3571623"/>
                </a:lnTo>
                <a:lnTo>
                  <a:pt x="3551656" y="3577800"/>
                </a:lnTo>
                <a:lnTo>
                  <a:pt x="3541558" y="3579797"/>
                </a:lnTo>
                <a:lnTo>
                  <a:pt x="3465708" y="3565931"/>
                </a:lnTo>
                <a:lnTo>
                  <a:pt x="3458313" y="3560366"/>
                </a:lnTo>
                <a:cubicBezTo>
                  <a:pt x="3450380" y="3556940"/>
                  <a:pt x="3439090" y="3555355"/>
                  <a:pt x="3420278" y="3557947"/>
                </a:cubicBezTo>
                <a:lnTo>
                  <a:pt x="3415952" y="3559424"/>
                </a:lnTo>
                <a:lnTo>
                  <a:pt x="3384432" y="3550905"/>
                </a:lnTo>
                <a:cubicBezTo>
                  <a:pt x="3374259" y="3547029"/>
                  <a:pt x="3265415" y="3542149"/>
                  <a:pt x="3258039" y="3535884"/>
                </a:cubicBezTo>
                <a:cubicBezTo>
                  <a:pt x="3138852" y="3551394"/>
                  <a:pt x="3130647" y="3523871"/>
                  <a:pt x="3015008" y="3528000"/>
                </a:cubicBezTo>
                <a:cubicBezTo>
                  <a:pt x="2914857" y="3486061"/>
                  <a:pt x="2851687" y="3511605"/>
                  <a:pt x="2761910" y="3505496"/>
                </a:cubicBezTo>
                <a:cubicBezTo>
                  <a:pt x="2676401" y="3501198"/>
                  <a:pt x="2636809" y="3514769"/>
                  <a:pt x="2521923" y="3514208"/>
                </a:cubicBezTo>
                <a:cubicBezTo>
                  <a:pt x="2400197" y="3505062"/>
                  <a:pt x="2222818" y="3509922"/>
                  <a:pt x="2085894" y="3490122"/>
                </a:cubicBezTo>
                <a:cubicBezTo>
                  <a:pt x="1978312" y="3483748"/>
                  <a:pt x="1977940" y="3488460"/>
                  <a:pt x="1936305" y="3487966"/>
                </a:cubicBezTo>
                <a:cubicBezTo>
                  <a:pt x="1922459" y="3490683"/>
                  <a:pt x="1849334" y="3482739"/>
                  <a:pt x="1836080" y="3487150"/>
                </a:cubicBezTo>
                <a:lnTo>
                  <a:pt x="1829133" y="3489437"/>
                </a:lnTo>
                <a:lnTo>
                  <a:pt x="1801140" y="3490787"/>
                </a:lnTo>
                <a:lnTo>
                  <a:pt x="1793476" y="3500921"/>
                </a:lnTo>
                <a:lnTo>
                  <a:pt x="1699923" y="3509706"/>
                </a:lnTo>
                <a:cubicBezTo>
                  <a:pt x="1637728" y="3485036"/>
                  <a:pt x="1584624" y="3514467"/>
                  <a:pt x="1474760" y="3513685"/>
                </a:cubicBezTo>
                <a:cubicBezTo>
                  <a:pt x="1445646" y="3505164"/>
                  <a:pt x="1329781" y="3484421"/>
                  <a:pt x="1308130" y="3496703"/>
                </a:cubicBezTo>
                <a:cubicBezTo>
                  <a:pt x="1287409" y="3498430"/>
                  <a:pt x="1265391" y="3492347"/>
                  <a:pt x="1252381" y="3506093"/>
                </a:cubicBezTo>
                <a:cubicBezTo>
                  <a:pt x="1232588" y="3522393"/>
                  <a:pt x="1170020" y="3491785"/>
                  <a:pt x="1174550" y="3512642"/>
                </a:cubicBezTo>
                <a:cubicBezTo>
                  <a:pt x="1119896" y="3512841"/>
                  <a:pt x="1000484" y="3507431"/>
                  <a:pt x="924455" y="3507283"/>
                </a:cubicBezTo>
                <a:cubicBezTo>
                  <a:pt x="887180" y="3483915"/>
                  <a:pt x="777361" y="3516071"/>
                  <a:pt x="718373" y="3511753"/>
                </a:cubicBezTo>
                <a:cubicBezTo>
                  <a:pt x="666588" y="3513355"/>
                  <a:pt x="661645" y="3525551"/>
                  <a:pt x="600444" y="3520899"/>
                </a:cubicBezTo>
                <a:cubicBezTo>
                  <a:pt x="491334" y="3516943"/>
                  <a:pt x="451794" y="3507522"/>
                  <a:pt x="351173" y="3495843"/>
                </a:cubicBezTo>
                <a:cubicBezTo>
                  <a:pt x="237121" y="3487112"/>
                  <a:pt x="235857" y="3499212"/>
                  <a:pt x="108372" y="3484386"/>
                </a:cubicBezTo>
                <a:cubicBezTo>
                  <a:pt x="86318" y="3481054"/>
                  <a:pt x="40657" y="3480329"/>
                  <a:pt x="6467" y="3476532"/>
                </a:cubicBezTo>
                <a:lnTo>
                  <a:pt x="0" y="347541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8F779DE-4744-42D6-9C74-33EC944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2190741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B2170CF-B7B1-B0DD-0951-8F0521F43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9529" y="2926929"/>
            <a:ext cx="8309586" cy="2756848"/>
          </a:xfrm>
        </p:spPr>
        <p:txBody>
          <a:bodyPr>
            <a:normAutofit/>
          </a:bodyPr>
          <a:lstStyle/>
          <a:p>
            <a:r>
              <a:rPr lang="en-GB" sz="2000" dirty="0"/>
              <a:t>A paper suggested ‘young </a:t>
            </a:r>
            <a:r>
              <a:rPr lang="en-GB" sz="2000" i="1" dirty="0"/>
              <a:t>people with higher education generally have a lower BMI, a higher healthy nutrition index, and healthier habits</a:t>
            </a:r>
            <a:r>
              <a:rPr lang="en-GB" sz="2000" dirty="0"/>
              <a:t>’.</a:t>
            </a:r>
          </a:p>
          <a:p>
            <a:r>
              <a:rPr lang="en-GB" sz="2000" dirty="0"/>
              <a:t>In other way, obesity leads to poor educational attainment.</a:t>
            </a:r>
          </a:p>
          <a:p>
            <a:r>
              <a:rPr lang="en-GB" sz="2000" dirty="0"/>
              <a:t>The widely known causes of obesity:  too much </a:t>
            </a:r>
            <a:r>
              <a:rPr lang="en-GB" sz="2000" b="1" dirty="0"/>
              <a:t>salt, fat, sugar, energy</a:t>
            </a:r>
            <a:r>
              <a:rPr lang="en-GB" sz="2000" dirty="0"/>
              <a:t>, and too little </a:t>
            </a:r>
            <a:r>
              <a:rPr lang="en-GB" sz="2000" b="1" dirty="0"/>
              <a:t>fibre</a:t>
            </a:r>
            <a:r>
              <a:rPr lang="en-GB" sz="2000" dirty="0"/>
              <a:t>. </a:t>
            </a:r>
          </a:p>
        </p:txBody>
      </p:sp>
      <p:pic>
        <p:nvPicPr>
          <p:cNvPr id="4" name="Graphic 3" descr="Paper">
            <a:extLst>
              <a:ext uri="{FF2B5EF4-FFF2-40B4-BE49-F238E27FC236}">
                <a16:creationId xmlns:a16="http://schemas.microsoft.com/office/drawing/2014/main" id="{7A52C62C-FB3E-F76C-D4D9-E3547060B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7855" y="1041255"/>
            <a:ext cx="7493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59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8A430F-D28D-9300-0D87-B856F3F25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FE53EC2-318A-09A6-B019-437717C5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Analysis: Result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80A74E-EDD5-65D6-8EE7-1C3CC0359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363" y="2066344"/>
            <a:ext cx="6611273" cy="3715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0690F8-BDED-30F4-8F5F-E4E360DD57A2}"/>
              </a:ext>
            </a:extLst>
          </p:cNvPr>
          <p:cNvSpPr txBox="1"/>
          <p:nvPr/>
        </p:nvSpPr>
        <p:spPr>
          <a:xfrm>
            <a:off x="9047942" y="4036388"/>
            <a:ext cx="170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Saturated Fat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DC1CF3-8B38-E2E4-4154-8E84B44504ED}"/>
              </a:ext>
            </a:extLst>
          </p:cNvPr>
          <p:cNvSpPr txBox="1"/>
          <p:nvPr/>
        </p:nvSpPr>
        <p:spPr>
          <a:xfrm>
            <a:off x="9047942" y="4669170"/>
            <a:ext cx="170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15CCEE-FD93-9E2F-842D-853B2FF52E61}"/>
              </a:ext>
            </a:extLst>
          </p:cNvPr>
          <p:cNvSpPr txBox="1"/>
          <p:nvPr/>
        </p:nvSpPr>
        <p:spPr>
          <a:xfrm>
            <a:off x="9047942" y="5144587"/>
            <a:ext cx="170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Sugar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086FC-2E1E-2CEE-9ACB-A7027743802D}"/>
              </a:ext>
            </a:extLst>
          </p:cNvPr>
          <p:cNvCxnSpPr>
            <a:cxnSpLocks/>
          </p:cNvCxnSpPr>
          <p:nvPr/>
        </p:nvCxnSpPr>
        <p:spPr>
          <a:xfrm>
            <a:off x="8622890" y="3952568"/>
            <a:ext cx="344129" cy="187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44B7A6-6906-FDF8-86A2-DC497B5D0809}"/>
              </a:ext>
            </a:extLst>
          </p:cNvPr>
          <p:cNvCxnSpPr>
            <a:cxnSpLocks/>
          </p:cNvCxnSpPr>
          <p:nvPr/>
        </p:nvCxnSpPr>
        <p:spPr>
          <a:xfrm flipV="1">
            <a:off x="8622889" y="4296697"/>
            <a:ext cx="344130" cy="2556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270154-B153-8E50-D30E-460A6EF312DB}"/>
              </a:ext>
            </a:extLst>
          </p:cNvPr>
          <p:cNvCxnSpPr>
            <a:endCxn id="5" idx="1"/>
          </p:cNvCxnSpPr>
          <p:nvPr/>
        </p:nvCxnSpPr>
        <p:spPr>
          <a:xfrm>
            <a:off x="8622889" y="4853836"/>
            <a:ext cx="4250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F0764E-C240-B6B2-528F-EE7CE7FF4516}"/>
              </a:ext>
            </a:extLst>
          </p:cNvPr>
          <p:cNvCxnSpPr/>
          <p:nvPr/>
        </p:nvCxnSpPr>
        <p:spPr>
          <a:xfrm>
            <a:off x="8622889" y="5350365"/>
            <a:ext cx="4250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screenshot of a table&#10;&#10;AI-generated content may be incorrect.">
            <a:extLst>
              <a:ext uri="{FF2B5EF4-FFF2-40B4-BE49-F238E27FC236}">
                <a16:creationId xmlns:a16="http://schemas.microsoft.com/office/drawing/2014/main" id="{4D3916B0-4E2C-384F-CECA-62ED92908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471" y="2496710"/>
            <a:ext cx="5060078" cy="3948085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D735BB39-0628-ABC5-16B0-FB92A168106D}"/>
              </a:ext>
            </a:extLst>
          </p:cNvPr>
          <p:cNvSpPr/>
          <p:nvPr/>
        </p:nvSpPr>
        <p:spPr>
          <a:xfrm>
            <a:off x="3520141" y="3416172"/>
            <a:ext cx="770064" cy="3957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577C56F-BAD8-DFE3-288B-0FB7B47CE459}"/>
              </a:ext>
            </a:extLst>
          </p:cNvPr>
          <p:cNvSpPr/>
          <p:nvPr/>
        </p:nvSpPr>
        <p:spPr>
          <a:xfrm>
            <a:off x="8962602" y="3564858"/>
            <a:ext cx="1656547" cy="2419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9939F19-7A55-4979-301B-ABF4EE7FA1FC}"/>
              </a:ext>
            </a:extLst>
          </p:cNvPr>
          <p:cNvSpPr/>
          <p:nvPr/>
        </p:nvSpPr>
        <p:spPr>
          <a:xfrm>
            <a:off x="3520141" y="2980590"/>
            <a:ext cx="770064" cy="395748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753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ED5C18-6BA7-63AF-63F6-3375A113A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095" y="-207680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GB" sz="40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0F2A8-BA06-FE4B-2746-DCCA22E99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92" y="2636195"/>
            <a:ext cx="4763927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While most of the results are reasonable, there are few things to consider:</a:t>
            </a:r>
          </a:p>
          <a:p>
            <a:r>
              <a:rPr lang="en-US" sz="1700" dirty="0"/>
              <a:t> According to the paper, the diversity of nutrients should contribute to the educational behaviors, but the correlation is negative.</a:t>
            </a:r>
          </a:p>
          <a:p>
            <a:r>
              <a:rPr lang="en-US" sz="1700" dirty="0"/>
              <a:t> The correlations of fat, fruit &amp; vegetable, oils and so on are not detected. </a:t>
            </a:r>
          </a:p>
          <a:p>
            <a:r>
              <a:rPr lang="en-US" sz="1700" dirty="0"/>
              <a:t>Water should not be correlated with educational attainment.</a:t>
            </a:r>
          </a:p>
          <a:p>
            <a:pPr marL="0" indent="0">
              <a:buNone/>
            </a:pPr>
            <a:r>
              <a:rPr lang="en-US" sz="1700" dirty="0"/>
              <a:t>These errors may be caused by the limitations and bias mentioned earlier.</a:t>
            </a:r>
          </a:p>
        </p:txBody>
      </p:sp>
      <p:pic>
        <p:nvPicPr>
          <p:cNvPr id="14" name="Picture 13" descr="Different types of vegetables">
            <a:extLst>
              <a:ext uri="{FF2B5EF4-FFF2-40B4-BE49-F238E27FC236}">
                <a16:creationId xmlns:a16="http://schemas.microsoft.com/office/drawing/2014/main" id="{AB5C2CBF-39D5-C08A-8AED-2B840CFFF1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471" r="27128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513E71-2959-EE7C-0F52-62F60DCC1AE0}"/>
              </a:ext>
            </a:extLst>
          </p:cNvPr>
          <p:cNvSpPr txBox="1"/>
          <p:nvPr/>
        </p:nvSpPr>
        <p:spPr>
          <a:xfrm>
            <a:off x="481781" y="1142999"/>
            <a:ext cx="442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Positive Correlation: Fibre</a:t>
            </a:r>
          </a:p>
          <a:p>
            <a:r>
              <a:rPr lang="en-GB" dirty="0"/>
              <a:t>Negative Correlation: Salt, Sugar, Fat</a:t>
            </a:r>
          </a:p>
        </p:txBody>
      </p:sp>
    </p:spTree>
    <p:extLst>
      <p:ext uri="{BB962C8B-B14F-4D97-AF65-F5344CB8AC3E}">
        <p14:creationId xmlns:p14="http://schemas.microsoft.com/office/powerpoint/2010/main" val="39477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9DC6A-EBD0-78A9-4A93-5F9D2EAF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27" y="202100"/>
            <a:ext cx="9392421" cy="1330841"/>
          </a:xfrm>
        </p:spPr>
        <p:txBody>
          <a:bodyPr>
            <a:normAutofit/>
          </a:bodyPr>
          <a:lstStyle/>
          <a:p>
            <a:r>
              <a:rPr lang="en-GB" sz="3200" dirty="0"/>
              <a:t>Introduction: </a:t>
            </a:r>
            <a:r>
              <a:rPr lang="en-US" sz="3200" dirty="0"/>
              <a:t>Tesco Grocery 1.0 Dataset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357BC-E389-9FF9-A89F-9C3CE1DDA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531" y="2291640"/>
            <a:ext cx="4958966" cy="3917773"/>
          </a:xfrm>
        </p:spPr>
        <p:txBody>
          <a:bodyPr>
            <a:normAutofit/>
          </a:bodyPr>
          <a:lstStyle/>
          <a:p>
            <a:r>
              <a:rPr lang="en-GB" sz="2000" b="0" i="0" dirty="0">
                <a:effectLst/>
                <a:latin typeface="Arial" panose="020B0604020202020204" pitchFamily="34" charset="0"/>
              </a:rPr>
              <a:t>The Tesco Grocery 1.0 dataset records 420M food items purchased by 1.6M Clubcard owners who shopped at the 411 Tesco stores in Greater London over 2015.</a:t>
            </a:r>
          </a:p>
          <a:p>
            <a:r>
              <a:rPr lang="en-GB" sz="2000" dirty="0">
                <a:latin typeface="Arial" panose="020B0604020202020204" pitchFamily="34" charset="0"/>
              </a:rPr>
              <a:t>The dataset contains four geographic aggregation: LSOA, MSOA, Ward, Borough.</a:t>
            </a:r>
          </a:p>
          <a:p>
            <a:r>
              <a:rPr lang="en-GB" sz="2000" dirty="0">
                <a:latin typeface="Arial" panose="020B0604020202020204" pitchFamily="34" charset="0"/>
              </a:rPr>
              <a:t>In this analysis, we work at borough level, covering 33 local authorities in London.</a:t>
            </a:r>
          </a:p>
        </p:txBody>
      </p:sp>
      <p:pic>
        <p:nvPicPr>
          <p:cNvPr id="7" name="Picture 6" descr="A close-up of a logo&#10;&#10;AI-generated content may be incorrect.">
            <a:extLst>
              <a:ext uri="{FF2B5EF4-FFF2-40B4-BE49-F238E27FC236}">
                <a16:creationId xmlns:a16="http://schemas.microsoft.com/office/drawing/2014/main" id="{C2F26D3A-2509-C045-9A8F-39A865ABB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997" y="3548401"/>
            <a:ext cx="4788505" cy="2346367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83002B5-DAC1-D9D6-FDF2-4C43A2741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39" y="1985638"/>
            <a:ext cx="4395019" cy="124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984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1CD72-AC27-1783-BCDA-3517FA534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436" y="580424"/>
            <a:ext cx="9543405" cy="1188720"/>
          </a:xfrm>
        </p:spPr>
        <p:txBody>
          <a:bodyPr>
            <a:normAutofit/>
          </a:bodyPr>
          <a:lstStyle/>
          <a:p>
            <a:r>
              <a:rPr lang="en-GB" sz="3200">
                <a:solidFill>
                  <a:schemeClr val="tx1">
                    <a:lumMod val="85000"/>
                    <a:lumOff val="15000"/>
                  </a:schemeClr>
                </a:solidFill>
              </a:rPr>
              <a:t>References</a:t>
            </a:r>
            <a:endParaRPr lang="en-GB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2F849-FB1A-4CED-8089-F80021D5D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pPr>
              <a:spcAft>
                <a:spcPts val="750"/>
              </a:spcAft>
            </a:pPr>
            <a:r>
              <a:rPr lang="en-GB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altLang="zh-CN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iello</a:t>
            </a:r>
            <a:r>
              <a:rPr lang="en-GB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, L.M., </a:t>
            </a:r>
            <a:r>
              <a:rPr lang="en-GB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Schifanella</a:t>
            </a:r>
            <a:r>
              <a:rPr lang="en-GB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, R., Quercia, D., Del Prete, L.,  2020, </a:t>
            </a:r>
            <a:r>
              <a:rPr lang="en-GB" sz="1400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Tesco Grocery 1.0 </a:t>
            </a:r>
            <a:r>
              <a:rPr lang="en-GB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[Online]. </a:t>
            </a:r>
            <a:r>
              <a:rPr lang="en-GB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Figshare</a:t>
            </a:r>
            <a:r>
              <a:rPr lang="en-GB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. Available from: 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https://doi.org/10.6084/m9.figshare.c.4769354.v2</a:t>
            </a:r>
            <a:r>
              <a:rPr lang="en-GB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[Accessed 23 February  2025].</a:t>
            </a:r>
          </a:p>
          <a:p>
            <a:pPr>
              <a:spcAft>
                <a:spcPts val="750"/>
              </a:spcAft>
            </a:pPr>
            <a:r>
              <a:rPr lang="en-GB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Greater London Authority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, 2024, </a:t>
            </a:r>
            <a:r>
              <a:rPr lang="en-GB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Statistical GIS Boundary Files for London </a:t>
            </a:r>
            <a:r>
              <a:rPr lang="en-GB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[Online]. 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London Datastore. </a:t>
            </a:r>
            <a:r>
              <a:rPr lang="en-GB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Available from: 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https://data.london.gov.uk/dataset/statistical-gis-boundary-files-london </a:t>
            </a:r>
            <a:r>
              <a:rPr lang="en-GB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[Accessed 23 February 2025]</a:t>
            </a:r>
            <a:endParaRPr lang="en-GB" sz="1400" b="0" i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  <a:p>
            <a:r>
              <a:rPr lang="en-GB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Department for Education, 2025, </a:t>
            </a:r>
            <a:r>
              <a:rPr lang="en-GB" sz="1400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GCSE Results by Borough </a:t>
            </a:r>
            <a:r>
              <a:rPr lang="en-GB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[Online]. 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London Datastore</a:t>
            </a:r>
            <a:r>
              <a:rPr lang="en-GB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. Available from: 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https://data.london.gov.uk/dataset/gcse-results-by-borough</a:t>
            </a:r>
            <a:r>
              <a:rPr lang="en-GB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[Accessed 25 February 2016].</a:t>
            </a:r>
          </a:p>
          <a:p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Sandri, E., Pardo J., </a:t>
            </a:r>
            <a:r>
              <a:rPr lang="en-GB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Cantín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GB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Larumbe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, E., </a:t>
            </a:r>
            <a:r>
              <a:rPr lang="en-GB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Cerdá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Olmedo, G., </a:t>
            </a:r>
            <a:r>
              <a:rPr lang="en-GB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Falcó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, A., 2024, Analysis of the influence of educational level on the nutritional status and lifestyle habits of the young Spanish population. Front Public Health.12(1341420). Available from: https://doi.org/10.3389/fpubh.2024.1341420 [Accessed 03 March 2016].</a:t>
            </a:r>
            <a:br>
              <a:rPr lang="en-GB" sz="1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</a:b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5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3BE62-49F0-8A99-2C4B-2E45EC089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Population</a:t>
            </a:r>
          </a:p>
        </p:txBody>
      </p:sp>
      <p:pic>
        <p:nvPicPr>
          <p:cNvPr id="28" name="Content Placeholder 27" descr="A map of a city&#10;&#10;AI-generated content may be incorrect.">
            <a:extLst>
              <a:ext uri="{FF2B5EF4-FFF2-40B4-BE49-F238E27FC236}">
                <a16:creationId xmlns:a16="http://schemas.microsoft.com/office/drawing/2014/main" id="{A2F403D8-692A-E13D-F3D5-639296A3C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460" y="1705343"/>
            <a:ext cx="4858314" cy="4348192"/>
          </a:xfrm>
          <a:prstGeom prst="rect">
            <a:avLst/>
          </a:pr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14C22CC-B00F-CB62-83A8-8DBC68908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47" y="2402020"/>
            <a:ext cx="5282521" cy="3183454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F9AA87D-04FF-6830-0934-569F3BF8B227}"/>
              </a:ext>
            </a:extLst>
          </p:cNvPr>
          <p:cNvCxnSpPr/>
          <p:nvPr/>
        </p:nvCxnSpPr>
        <p:spPr>
          <a:xfrm>
            <a:off x="8646617" y="3879439"/>
            <a:ext cx="1779639" cy="10913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CE8BB15-7F52-1EA4-2A02-9DC12748DA4E}"/>
              </a:ext>
            </a:extLst>
          </p:cNvPr>
          <p:cNvSpPr txBox="1"/>
          <p:nvPr/>
        </p:nvSpPr>
        <p:spPr>
          <a:xfrm>
            <a:off x="9935398" y="5010590"/>
            <a:ext cx="169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</a:t>
            </a:r>
            <a:r>
              <a:rPr lang="en-US" altLang="zh-CN" dirty="0" err="1">
                <a:solidFill>
                  <a:srgbClr val="FF0000"/>
                </a:solidFill>
              </a:rPr>
              <a:t>ity</a:t>
            </a:r>
            <a:r>
              <a:rPr lang="en-US" altLang="zh-CN" dirty="0">
                <a:solidFill>
                  <a:srgbClr val="FF0000"/>
                </a:solidFill>
              </a:rPr>
              <a:t> of London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13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2C2AD-6101-3B1C-8C1E-8EB59FE6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</a:t>
            </a:r>
            <a:r>
              <a:rPr lang="en-US" altLang="zh-CN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ood Category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8EFBF994-C5BC-EE00-DF4D-EC90E8363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777" y="2494565"/>
            <a:ext cx="11500444" cy="3018867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1B8D84E-A8B0-69B0-F673-C8ACBECF1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093" y="5756541"/>
            <a:ext cx="2605813" cy="76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2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BB4D578A-F2C4-4EA9-A811-B48E66D63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DA837-A245-F665-C0F4-A33D20540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57" y="5279509"/>
            <a:ext cx="9707911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3600" dirty="0"/>
              <a:t>Nutrient</a:t>
            </a:r>
            <a:endParaRPr lang="en-US" sz="3600" dirty="0"/>
          </a:p>
        </p:txBody>
      </p:sp>
      <p:pic>
        <p:nvPicPr>
          <p:cNvPr id="21" name="Content Placeholder 20" descr="A diagram of a weight of nutrients&#10;&#10;AI-generated content may be incorrect.">
            <a:extLst>
              <a:ext uri="{FF2B5EF4-FFF2-40B4-BE49-F238E27FC236}">
                <a16:creationId xmlns:a16="http://schemas.microsoft.com/office/drawing/2014/main" id="{5B4239E6-6C95-5760-B1D2-30F88B969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91" y="943897"/>
            <a:ext cx="3364982" cy="3036895"/>
          </a:xfrm>
          <a:prstGeom prst="rect">
            <a:avLst/>
          </a:prstGeom>
        </p:spPr>
      </p:pic>
      <p:pic>
        <p:nvPicPr>
          <p:cNvPr id="30" name="Picture 29" descr="A pie chart with different colored circles&#10;&#10;AI-generated content may be incorrect.">
            <a:extLst>
              <a:ext uri="{FF2B5EF4-FFF2-40B4-BE49-F238E27FC236}">
                <a16:creationId xmlns:a16="http://schemas.microsoft.com/office/drawing/2014/main" id="{B73DFCC5-5E7C-72F1-4520-F65A20A99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32" y="943897"/>
            <a:ext cx="3573589" cy="2912474"/>
          </a:xfrm>
          <a:prstGeom prst="rect">
            <a:avLst/>
          </a:prstGeom>
        </p:spPr>
      </p:pic>
      <p:pic>
        <p:nvPicPr>
          <p:cNvPr id="42" name="Picture 41" descr="A screenshot of a chart&#10;&#10;AI-generated content may be incorrect.">
            <a:extLst>
              <a:ext uri="{FF2B5EF4-FFF2-40B4-BE49-F238E27FC236}">
                <a16:creationId xmlns:a16="http://schemas.microsoft.com/office/drawing/2014/main" id="{CB1DF6AD-1E82-21C4-A9CC-DC69DEF86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789" y="1936979"/>
            <a:ext cx="2843908" cy="149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152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E25A8-8FCE-6C31-2D36-11B5D9EAE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413" y="374574"/>
            <a:ext cx="9392421" cy="1330841"/>
          </a:xfrm>
        </p:spPr>
        <p:txBody>
          <a:bodyPr>
            <a:normAutofit/>
          </a:bodyPr>
          <a:lstStyle/>
          <a:p>
            <a:r>
              <a:rPr lang="en-GB" sz="3200" dirty="0"/>
              <a:t>Limitation and 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AE26-C03C-EA87-7953-68061A23A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189" y="3994699"/>
            <a:ext cx="4958966" cy="27603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The sample is not random.</a:t>
            </a:r>
          </a:p>
          <a:p>
            <a:r>
              <a:rPr lang="en-GB" sz="2000" dirty="0"/>
              <a:t>Fewer Tesco stores in Southern London.</a:t>
            </a:r>
          </a:p>
          <a:p>
            <a:r>
              <a:rPr lang="en-GB" sz="2000" dirty="0"/>
              <a:t>The data is averaged for each product.</a:t>
            </a:r>
          </a:p>
          <a:p>
            <a:endParaRPr lang="en-GB" sz="2000" dirty="0"/>
          </a:p>
          <a:p>
            <a:endParaRPr lang="en-GB" sz="2000" dirty="0"/>
          </a:p>
        </p:txBody>
      </p:sp>
      <p:pic>
        <p:nvPicPr>
          <p:cNvPr id="14" name="Picture 13" descr="A map of a city&#10;&#10;AI-generated content may be incorrect.">
            <a:extLst>
              <a:ext uri="{FF2B5EF4-FFF2-40B4-BE49-F238E27FC236}">
                <a16:creationId xmlns:a16="http://schemas.microsoft.com/office/drawing/2014/main" id="{A4FDB177-B314-CC72-50CF-3EBDEC658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344" y="1948686"/>
            <a:ext cx="4868467" cy="3992144"/>
          </a:xfrm>
          <a:prstGeom prst="rect">
            <a:avLst/>
          </a:prstGeom>
        </p:spPr>
      </p:pic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CB930B-FAF7-D6BF-C502-2864D9B6C104}"/>
              </a:ext>
            </a:extLst>
          </p:cNvPr>
          <p:cNvSpPr txBox="1"/>
          <p:nvPr/>
        </p:nvSpPr>
        <p:spPr>
          <a:xfrm>
            <a:off x="862393" y="2710453"/>
            <a:ext cx="4614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Sample size - assume 1000 is good enough.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D93724-EEA3-356E-F80A-2AC0F18AEBB4}"/>
              </a:ext>
            </a:extLst>
          </p:cNvPr>
          <p:cNvSpPr txBox="1"/>
          <p:nvPr/>
        </p:nvSpPr>
        <p:spPr>
          <a:xfrm>
            <a:off x="685413" y="2202620"/>
            <a:ext cx="4614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2">
                    <a:lumMod val="50000"/>
                  </a:schemeClr>
                </a:solidFill>
              </a:rPr>
              <a:t>Assumptions: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CAA2E0-2398-AC9C-BB95-2D08EC07638D}"/>
              </a:ext>
            </a:extLst>
          </p:cNvPr>
          <p:cNvSpPr txBox="1"/>
          <p:nvPr/>
        </p:nvSpPr>
        <p:spPr>
          <a:xfrm>
            <a:off x="685413" y="3822424"/>
            <a:ext cx="4614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2">
                    <a:lumMod val="50000"/>
                  </a:schemeClr>
                </a:solidFill>
              </a:rPr>
              <a:t>Limitations: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955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C5CF9-E584-BB72-A475-06F258CA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dirty="0"/>
              <a:t>Insight: Diversity of Nutrient vs. Energy Density</a:t>
            </a:r>
          </a:p>
        </p:txBody>
      </p:sp>
      <p:pic>
        <p:nvPicPr>
          <p:cNvPr id="27" name="Picture 26" descr="A map of different colors of the same state&#10;&#10;AI-generated content may be incorrect.">
            <a:extLst>
              <a:ext uri="{FF2B5EF4-FFF2-40B4-BE49-F238E27FC236}">
                <a16:creationId xmlns:a16="http://schemas.microsoft.com/office/drawing/2014/main" id="{7E5DE838-8B89-AC9E-60DD-7D4722D86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986" y="2164016"/>
            <a:ext cx="3785077" cy="3785077"/>
          </a:xfrm>
          <a:prstGeom prst="rect">
            <a:avLst/>
          </a:prstGeom>
        </p:spPr>
      </p:pic>
      <p:pic>
        <p:nvPicPr>
          <p:cNvPr id="29" name="Picture 28" descr="A map of energy density&#10;&#10;AI-generated content may be incorrect.">
            <a:extLst>
              <a:ext uri="{FF2B5EF4-FFF2-40B4-BE49-F238E27FC236}">
                <a16:creationId xmlns:a16="http://schemas.microsoft.com/office/drawing/2014/main" id="{6692F508-5935-80DA-C7D4-86CE17E60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952" y="2164017"/>
            <a:ext cx="3813678" cy="3785076"/>
          </a:xfrm>
          <a:prstGeom prst="rect">
            <a:avLst/>
          </a:pr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86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334152-B041-5796-88C2-6893EB3A6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615C8-8CDA-F037-59CD-9C154CE80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dirty="0"/>
              <a:t>Insight: Diversity of Nutrient vs. Energy Density</a:t>
            </a:r>
          </a:p>
        </p:txBody>
      </p:sp>
      <p:pic>
        <p:nvPicPr>
          <p:cNvPr id="27" name="Picture 26" descr="A map of different colors of the same state&#10;&#10;AI-generated content may be incorrect.">
            <a:extLst>
              <a:ext uri="{FF2B5EF4-FFF2-40B4-BE49-F238E27FC236}">
                <a16:creationId xmlns:a16="http://schemas.microsoft.com/office/drawing/2014/main" id="{60989D87-4DAC-35FB-4F8B-5BD1BDF68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73" y="2402019"/>
            <a:ext cx="2956562" cy="2956562"/>
          </a:xfrm>
          <a:prstGeom prst="rect">
            <a:avLst/>
          </a:prstGeom>
        </p:spPr>
      </p:pic>
      <p:pic>
        <p:nvPicPr>
          <p:cNvPr id="13" name="Content Placeholder 12" descr="A map of a country&#10;&#10;AI-generated content may be incorrect.">
            <a:extLst>
              <a:ext uri="{FF2B5EF4-FFF2-40B4-BE49-F238E27FC236}">
                <a16:creationId xmlns:a16="http://schemas.microsoft.com/office/drawing/2014/main" id="{7C6FC2B9-0F53-C337-2E34-2C97C44FA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846" y="2402019"/>
            <a:ext cx="3248969" cy="2956561"/>
          </a:xfrm>
          <a:prstGeom prst="rect">
            <a:avLst/>
          </a:pr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E621F5-043C-9D69-F9E3-5C8838891317}"/>
              </a:ext>
            </a:extLst>
          </p:cNvPr>
          <p:cNvSpPr txBox="1"/>
          <p:nvPr/>
        </p:nvSpPr>
        <p:spPr>
          <a:xfrm>
            <a:off x="7708490" y="2820633"/>
            <a:ext cx="42671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People in Northern London care more about the diversity of nutrients, while in Southern London they prefer to buy food with higher energy density.</a:t>
            </a:r>
          </a:p>
        </p:txBody>
      </p:sp>
    </p:spTree>
    <p:extLst>
      <p:ext uri="{BB962C8B-B14F-4D97-AF65-F5344CB8AC3E}">
        <p14:creationId xmlns:p14="http://schemas.microsoft.com/office/powerpoint/2010/main" val="1366619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EDB80-5CAD-F1E2-A80A-F551D5B65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83" y="298105"/>
            <a:ext cx="10838656" cy="1330841"/>
          </a:xfrm>
        </p:spPr>
        <p:txBody>
          <a:bodyPr>
            <a:normAutofit/>
          </a:bodyPr>
          <a:lstStyle/>
          <a:p>
            <a:r>
              <a:rPr lang="en-GB" sz="3100" dirty="0"/>
              <a:t>Insight: The Effect of Variance in Age Between 	Boroughs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01691-96FF-9EBC-6301-E0ECDE0DC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421" y="3651621"/>
            <a:ext cx="4839321" cy="615795"/>
          </a:xfrm>
        </p:spPr>
        <p:txBody>
          <a:bodyPr>
            <a:normAutofit lnSpcReduction="10000"/>
          </a:bodyPr>
          <a:lstStyle/>
          <a:p>
            <a:r>
              <a:rPr lang="en-GB" sz="2000" dirty="0"/>
              <a:t>Intuitively, the main consumption group are people aged 18 – 64.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431E2-F81F-28DF-5174-9442F55A2D97}"/>
              </a:ext>
            </a:extLst>
          </p:cNvPr>
          <p:cNvSpPr txBox="1"/>
          <p:nvPr/>
        </p:nvSpPr>
        <p:spPr>
          <a:xfrm>
            <a:off x="928554" y="4483862"/>
            <a:ext cx="514350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Positive correlation between number of transactions and the percentage of age group 18 – 64.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the variation is large, it may influence the consumption habits.</a:t>
            </a:r>
            <a:endParaRPr lang="en-GB" sz="2000" dirty="0"/>
          </a:p>
          <a:p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C6D89A-721D-7375-87CA-B396A7789A5C}"/>
              </a:ext>
            </a:extLst>
          </p:cNvPr>
          <p:cNvSpPr txBox="1"/>
          <p:nvPr/>
        </p:nvSpPr>
        <p:spPr>
          <a:xfrm>
            <a:off x="928554" y="2564341"/>
            <a:ext cx="1929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 effect</a:t>
            </a:r>
            <a:endParaRPr lang="en-GB" sz="3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BB5D42B-C674-B416-36A8-9D9A9E9CE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406" y="1841165"/>
            <a:ext cx="5407770" cy="42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6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3197</TotalTime>
  <Words>899</Words>
  <Application>Microsoft Office PowerPoint</Application>
  <PresentationFormat>Widescreen</PresentationFormat>
  <Paragraphs>87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Tesco Grocery 1.0 Dataset vs. Educational Attainment</vt:lpstr>
      <vt:lpstr>Introduction: Tesco Grocery 1.0 Dataset</vt:lpstr>
      <vt:lpstr>Population</vt:lpstr>
      <vt:lpstr>Food Category</vt:lpstr>
      <vt:lpstr>Nutrient</vt:lpstr>
      <vt:lpstr>Limitation and assumption</vt:lpstr>
      <vt:lpstr>Insight: Diversity of Nutrient vs. Energy Density</vt:lpstr>
      <vt:lpstr>Insight: Diversity of Nutrient vs. Energy Density</vt:lpstr>
      <vt:lpstr>Insight: The Effect of Variance in Age Between  Boroughs</vt:lpstr>
      <vt:lpstr>Insight: The Effect of Variation in Age Between Boroughs</vt:lpstr>
      <vt:lpstr>Introduction: Educational Attainment Dataset</vt:lpstr>
      <vt:lpstr>An insight of Education dataset</vt:lpstr>
      <vt:lpstr>Limitation and Assumption</vt:lpstr>
      <vt:lpstr>Analysis: Data cleaning and handling</vt:lpstr>
      <vt:lpstr>Analysis: Methodology and Statistics</vt:lpstr>
      <vt:lpstr>Analysis: Result</vt:lpstr>
      <vt:lpstr>Support Literature</vt:lpstr>
      <vt:lpstr>Analysis: Result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Jessica Wang</dc:creator>
  <cp:lastModifiedBy>Jessica Wang</cp:lastModifiedBy>
  <cp:revision>5</cp:revision>
  <dcterms:created xsi:type="dcterms:W3CDTF">2025-02-19T13:34:09Z</dcterms:created>
  <dcterms:modified xsi:type="dcterms:W3CDTF">2025-03-17T20:14:07Z</dcterms:modified>
</cp:coreProperties>
</file>