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Raleway Black"/>
      <p:bold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Black-boldItalic.fntdata"/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Black-bold.fnt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0ec61d02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0ec61d02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0ec61d02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30ec61d02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0ec61d028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0ec61d02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0ec61d028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0ec61d028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Captioning via Vision and Language Transformers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847900" y="3164050"/>
            <a:ext cx="3451200" cy="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Luke Davidson - davidson.lu@northeastern.edu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Kishore Pagidi - pagidi.k@northeastern.edu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Nand Dave - nand.da@northeastern.edu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4038900" y="3855950"/>
            <a:ext cx="1066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April 20, 2023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64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430550"/>
            <a:ext cx="4986300" cy="3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Black"/>
                <a:ea typeface="Raleway Black"/>
                <a:cs typeface="Raleway Black"/>
                <a:sym typeface="Raleway Black"/>
              </a:rPr>
              <a:t>What is Image Captioning?</a:t>
            </a:r>
            <a:endParaRPr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The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combination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of computer vision and natural language processing techniques to automatically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generate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accurate captions of unobserved input images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aleway Black"/>
                <a:ea typeface="Raleway Black"/>
                <a:cs typeface="Raleway Black"/>
                <a:sym typeface="Raleway Black"/>
              </a:rPr>
              <a:t>Use Cases</a:t>
            </a:r>
            <a:endParaRPr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Raleway"/>
              <a:buAutoNum type="arabicPeriod"/>
            </a:pP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Marketing and media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AutoNum type="alphaLcPeriod"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Automated captioning of social media posts or campaigns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AutoNum type="arabicPeriod"/>
            </a:pP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Production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AutoNum type="alphaLcPeriod"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Recommendation systems for image and video editing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AutoNum type="arabicPeriod"/>
            </a:pP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Assistance Services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AutoNum type="alphaLcPeriod"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Aiding visually </a:t>
            </a: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impaired</a:t>
            </a: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individuals in </a:t>
            </a: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describing</a:t>
            </a: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 live view or still image of something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6915025" y="4746550"/>
            <a:ext cx="201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Davidson, Pagidi, Dave</a:t>
            </a:r>
            <a:endParaRPr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050" y="1184075"/>
            <a:ext cx="2699375" cy="17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9688" y="2960700"/>
            <a:ext cx="2898100" cy="6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729450" y="64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6915025" y="4746550"/>
            <a:ext cx="201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Davidson, Pagidi, Dave</a:t>
            </a:r>
            <a:endParaRPr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338" y="1072701"/>
            <a:ext cx="5997325" cy="357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9450" y="64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881850" y="1582950"/>
            <a:ext cx="7688700" cy="29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Present 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Describe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Graphs, plots, performance measures used</a:t>
            </a:r>
            <a:endParaRPr/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6915025" y="4746550"/>
            <a:ext cx="201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Davidson, Pagidi, Dave</a:t>
            </a:r>
            <a:endParaRPr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/>
        </p:nvSpPr>
        <p:spPr>
          <a:xfrm>
            <a:off x="6915025" y="4746550"/>
            <a:ext cx="201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Davidson, Pagidi, Dave</a:t>
            </a:r>
            <a:endParaRPr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729450" y="64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729450" y="1430550"/>
            <a:ext cx="7229700" cy="3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Black"/>
                <a:ea typeface="Raleway Black"/>
                <a:cs typeface="Raleway Black"/>
                <a:sym typeface="Raleway Black"/>
              </a:rPr>
              <a:t>Takeaways</a:t>
            </a:r>
            <a:endParaRPr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aleway Black"/>
                <a:ea typeface="Raleway Black"/>
                <a:cs typeface="Raleway Black"/>
                <a:sym typeface="Raleway Black"/>
              </a:rPr>
              <a:t>Achievements</a:t>
            </a:r>
            <a:endParaRPr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Black"/>
                <a:ea typeface="Raleway Black"/>
                <a:cs typeface="Raleway Black"/>
                <a:sym typeface="Raleway Black"/>
              </a:rPr>
              <a:t>Future Work</a:t>
            </a:r>
            <a:endParaRPr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