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B4F74-3423-4436-B5D3-39FF67318C51}" v="577" dt="2022-03-26T05:37:43.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29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4A7E5-89BA-45FA-BFFF-951DD1A699CD}"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4D4CEB0B-F125-4054-81AE-D7680FC518C4}">
      <dgm:prSet/>
      <dgm:spPr/>
      <dgm:t>
        <a:bodyPr/>
        <a:lstStyle/>
        <a:p>
          <a:r>
            <a:rPr lang="en-US" dirty="0"/>
            <a:t>Social Relevance</a:t>
          </a:r>
        </a:p>
      </dgm:t>
    </dgm:pt>
    <dgm:pt modelId="{D0EC7F1C-28AA-4F78-8FB7-249C84376FA7}" type="parTrans" cxnId="{402CC94A-325F-477F-A05A-7625622630BB}">
      <dgm:prSet/>
      <dgm:spPr/>
      <dgm:t>
        <a:bodyPr/>
        <a:lstStyle/>
        <a:p>
          <a:endParaRPr lang="en-US"/>
        </a:p>
      </dgm:t>
    </dgm:pt>
    <dgm:pt modelId="{C85293E3-7557-43B9-8D40-86A4155E37CB}" type="sibTrans" cxnId="{402CC94A-325F-477F-A05A-7625622630BB}">
      <dgm:prSet/>
      <dgm:spPr/>
      <dgm:t>
        <a:bodyPr/>
        <a:lstStyle/>
        <a:p>
          <a:endParaRPr lang="en-US"/>
        </a:p>
      </dgm:t>
    </dgm:pt>
    <dgm:pt modelId="{058F2A74-9E27-4311-8C08-FE0CBAEF8049}">
      <dgm:prSet/>
      <dgm:spPr/>
      <dgm:t>
        <a:bodyPr/>
        <a:lstStyle/>
        <a:p>
          <a:r>
            <a:rPr lang="en-US" dirty="0"/>
            <a:t>Help people with cognitive impairments and walking disabilities live an independent life and guide them to their destination. </a:t>
          </a:r>
        </a:p>
      </dgm:t>
    </dgm:pt>
    <dgm:pt modelId="{64354BD2-2543-4B71-9AC1-2FC1E5758502}" type="parTrans" cxnId="{90297907-BE31-4EB0-97BE-06065E83FC07}">
      <dgm:prSet/>
      <dgm:spPr/>
      <dgm:t>
        <a:bodyPr/>
        <a:lstStyle/>
        <a:p>
          <a:endParaRPr lang="en-US"/>
        </a:p>
      </dgm:t>
    </dgm:pt>
    <dgm:pt modelId="{2E0CF5B1-3251-421F-9C3D-3B0507B8E7A5}" type="sibTrans" cxnId="{90297907-BE31-4EB0-97BE-06065E83FC07}">
      <dgm:prSet/>
      <dgm:spPr/>
      <dgm:t>
        <a:bodyPr/>
        <a:lstStyle/>
        <a:p>
          <a:endParaRPr lang="en-US"/>
        </a:p>
      </dgm:t>
    </dgm:pt>
    <dgm:pt modelId="{D21F9777-F241-4D3A-BD09-7143F6313227}">
      <dgm:prSet/>
      <dgm:spPr/>
      <dgm:t>
        <a:bodyPr/>
        <a:lstStyle/>
        <a:p>
          <a:r>
            <a:rPr lang="en-US" dirty="0"/>
            <a:t>What does it do?</a:t>
          </a:r>
        </a:p>
      </dgm:t>
    </dgm:pt>
    <dgm:pt modelId="{5FCF85EE-FD97-4115-96A9-602ACC95EB34}" type="parTrans" cxnId="{1427734E-07B8-40F6-B2F1-89F1DF0EEA45}">
      <dgm:prSet/>
      <dgm:spPr/>
      <dgm:t>
        <a:bodyPr/>
        <a:lstStyle/>
        <a:p>
          <a:endParaRPr lang="en-US"/>
        </a:p>
      </dgm:t>
    </dgm:pt>
    <dgm:pt modelId="{EADEEAFC-53A3-4C2D-AF8A-A94C2DE034B5}" type="sibTrans" cxnId="{1427734E-07B8-40F6-B2F1-89F1DF0EEA45}">
      <dgm:prSet/>
      <dgm:spPr/>
      <dgm:t>
        <a:bodyPr/>
        <a:lstStyle/>
        <a:p>
          <a:endParaRPr lang="en-US"/>
        </a:p>
      </dgm:t>
    </dgm:pt>
    <dgm:pt modelId="{EADC7977-A381-42C1-B563-A2C8199B8B24}">
      <dgm:prSet/>
      <dgm:spPr/>
      <dgm:t>
        <a:bodyPr/>
        <a:lstStyle/>
        <a:p>
          <a:r>
            <a:rPr lang="en-US" dirty="0"/>
            <a:t>Front following robot to help crossing roads(Outdoor), navigate in shopping malls(indoor), help identify restrooms and warn potential hazards. </a:t>
          </a:r>
        </a:p>
      </dgm:t>
    </dgm:pt>
    <dgm:pt modelId="{406C50A9-7FE1-4B2D-B4F4-513CDAA1730C}" type="parTrans" cxnId="{EE48EB95-F18B-4FAF-BDBD-3C2ABF68318E}">
      <dgm:prSet/>
      <dgm:spPr/>
      <dgm:t>
        <a:bodyPr/>
        <a:lstStyle/>
        <a:p>
          <a:endParaRPr lang="en-US"/>
        </a:p>
      </dgm:t>
    </dgm:pt>
    <dgm:pt modelId="{CE52E1D0-7337-4E97-84BB-16F52BE01D91}" type="sibTrans" cxnId="{EE48EB95-F18B-4FAF-BDBD-3C2ABF68318E}">
      <dgm:prSet/>
      <dgm:spPr/>
      <dgm:t>
        <a:bodyPr/>
        <a:lstStyle/>
        <a:p>
          <a:endParaRPr lang="en-US"/>
        </a:p>
      </dgm:t>
    </dgm:pt>
    <dgm:pt modelId="{D872F8AF-4C23-42E0-B835-498F63E5FC4F}">
      <dgm:prSet/>
      <dgm:spPr/>
      <dgm:t>
        <a:bodyPr/>
        <a:lstStyle/>
        <a:p>
          <a:r>
            <a:rPr lang="en-US" dirty="0"/>
            <a:t>Feedback</a:t>
          </a:r>
        </a:p>
      </dgm:t>
    </dgm:pt>
    <dgm:pt modelId="{8F2376F7-C79E-450C-8FD4-E4A82C1E0AB0}" type="parTrans" cxnId="{A6779FE9-F966-4839-BAD8-CEE32FE19FA9}">
      <dgm:prSet/>
      <dgm:spPr/>
      <dgm:t>
        <a:bodyPr/>
        <a:lstStyle/>
        <a:p>
          <a:endParaRPr lang="en-US"/>
        </a:p>
      </dgm:t>
    </dgm:pt>
    <dgm:pt modelId="{66C7D9D2-F3C6-49BA-A7D0-9280B6594731}" type="sibTrans" cxnId="{A6779FE9-F966-4839-BAD8-CEE32FE19FA9}">
      <dgm:prSet/>
      <dgm:spPr/>
      <dgm:t>
        <a:bodyPr/>
        <a:lstStyle/>
        <a:p>
          <a:endParaRPr lang="en-US"/>
        </a:p>
      </dgm:t>
    </dgm:pt>
    <dgm:pt modelId="{005B7003-FD00-410A-A569-5D97063CC1F8}">
      <dgm:prSet/>
      <dgm:spPr/>
      <dgm:t>
        <a:bodyPr/>
        <a:lstStyle/>
        <a:p>
          <a:r>
            <a:rPr lang="en-US" dirty="0"/>
            <a:t>Give haptic feedback to the user if they are navigating in the wrong direction. If they still tend to deviate from the path, replan a new path to safely reach the destination.</a:t>
          </a:r>
        </a:p>
      </dgm:t>
    </dgm:pt>
    <dgm:pt modelId="{9EA361DE-2858-454D-8672-3C058ADA597F}" type="parTrans" cxnId="{51109CD5-8474-41A5-BD4F-C16A85368FC4}">
      <dgm:prSet/>
      <dgm:spPr/>
      <dgm:t>
        <a:bodyPr/>
        <a:lstStyle/>
        <a:p>
          <a:endParaRPr lang="en-US"/>
        </a:p>
      </dgm:t>
    </dgm:pt>
    <dgm:pt modelId="{A7C177AF-2E54-4961-812B-796FE5374DA2}" type="sibTrans" cxnId="{51109CD5-8474-41A5-BD4F-C16A85368FC4}">
      <dgm:prSet/>
      <dgm:spPr/>
      <dgm:t>
        <a:bodyPr/>
        <a:lstStyle/>
        <a:p>
          <a:endParaRPr lang="en-US"/>
        </a:p>
      </dgm:t>
    </dgm:pt>
    <dgm:pt modelId="{45C63BF9-7C71-4696-9170-C166969A6A2C}">
      <dgm:prSet/>
      <dgm:spPr/>
      <dgm:t>
        <a:bodyPr/>
        <a:lstStyle/>
        <a:p>
          <a:r>
            <a:rPr lang="en-US" dirty="0"/>
            <a:t>Additional Features</a:t>
          </a:r>
        </a:p>
      </dgm:t>
    </dgm:pt>
    <dgm:pt modelId="{917502A7-31B4-435B-990E-D949FF76596F}" type="parTrans" cxnId="{47F2F242-78AA-4845-BDF4-E178790EA43F}">
      <dgm:prSet/>
      <dgm:spPr/>
      <dgm:t>
        <a:bodyPr/>
        <a:lstStyle/>
        <a:p>
          <a:endParaRPr lang="en-US"/>
        </a:p>
      </dgm:t>
    </dgm:pt>
    <dgm:pt modelId="{103F2E0F-2D23-43D8-8C75-1F6820E6413A}" type="sibTrans" cxnId="{47F2F242-78AA-4845-BDF4-E178790EA43F}">
      <dgm:prSet/>
      <dgm:spPr/>
      <dgm:t>
        <a:bodyPr/>
        <a:lstStyle/>
        <a:p>
          <a:endParaRPr lang="en-US"/>
        </a:p>
      </dgm:t>
    </dgm:pt>
    <dgm:pt modelId="{3F44AA2B-6AEF-418F-A9A7-DD38610C0467}">
      <dgm:prSet/>
      <dgm:spPr/>
      <dgm:t>
        <a:bodyPr/>
        <a:lstStyle/>
        <a:p>
          <a:r>
            <a:rPr lang="en-US" dirty="0"/>
            <a:t>While crossing the road, robot should communicate with the traffic lights to keep the light red ensuring safety and hassle free road crossing experience. </a:t>
          </a:r>
        </a:p>
      </dgm:t>
    </dgm:pt>
    <dgm:pt modelId="{BEFB8A73-228B-4898-82A7-792413C2EE9C}" type="parTrans" cxnId="{832E569A-943A-4487-993A-B0AAA6728C3F}">
      <dgm:prSet/>
      <dgm:spPr/>
      <dgm:t>
        <a:bodyPr/>
        <a:lstStyle/>
        <a:p>
          <a:endParaRPr lang="en-US"/>
        </a:p>
      </dgm:t>
    </dgm:pt>
    <dgm:pt modelId="{1E5BD7DB-842A-460A-A659-5116146C8F06}" type="sibTrans" cxnId="{832E569A-943A-4487-993A-B0AAA6728C3F}">
      <dgm:prSet/>
      <dgm:spPr/>
      <dgm:t>
        <a:bodyPr/>
        <a:lstStyle/>
        <a:p>
          <a:endParaRPr lang="en-US"/>
        </a:p>
      </dgm:t>
    </dgm:pt>
    <dgm:pt modelId="{6E3CCCE4-55A6-4A4A-89FB-C019F7F649E6}">
      <dgm:prSet/>
      <dgm:spPr/>
      <dgm:t>
        <a:bodyPr/>
        <a:lstStyle/>
        <a:p>
          <a:r>
            <a:rPr lang="en-US" dirty="0"/>
            <a:t>It should be able to move autonomously but when given user input it should replan its path.`</a:t>
          </a:r>
        </a:p>
      </dgm:t>
    </dgm:pt>
    <dgm:pt modelId="{3D69B667-1504-430A-AB48-988F67E7D138}" type="parTrans" cxnId="{621B89CC-EBFE-4CB0-9776-2C81E849AFB7}">
      <dgm:prSet/>
      <dgm:spPr/>
      <dgm:t>
        <a:bodyPr/>
        <a:lstStyle/>
        <a:p>
          <a:endParaRPr lang="en-US"/>
        </a:p>
      </dgm:t>
    </dgm:pt>
    <dgm:pt modelId="{73AFAFF3-0C03-4A2A-8302-A5D807E25868}" type="sibTrans" cxnId="{621B89CC-EBFE-4CB0-9776-2C81E849AFB7}">
      <dgm:prSet/>
      <dgm:spPr/>
      <dgm:t>
        <a:bodyPr/>
        <a:lstStyle/>
        <a:p>
          <a:endParaRPr lang="en-US"/>
        </a:p>
      </dgm:t>
    </dgm:pt>
    <dgm:pt modelId="{1E62B7EB-95FC-49F3-90A0-C311D6B33EA4}" type="pres">
      <dgm:prSet presAssocID="{1184A7E5-89BA-45FA-BFFF-951DD1A699CD}" presName="linear" presStyleCnt="0">
        <dgm:presLayoutVars>
          <dgm:dir/>
          <dgm:animLvl val="lvl"/>
          <dgm:resizeHandles val="exact"/>
        </dgm:presLayoutVars>
      </dgm:prSet>
      <dgm:spPr/>
    </dgm:pt>
    <dgm:pt modelId="{A90AC8A4-3F64-4ABA-8329-D5487A7339B2}" type="pres">
      <dgm:prSet presAssocID="{4D4CEB0B-F125-4054-81AE-D7680FC518C4}" presName="parentLin" presStyleCnt="0"/>
      <dgm:spPr/>
    </dgm:pt>
    <dgm:pt modelId="{C6842F29-B3BD-42C4-B2FC-D320E2E97466}" type="pres">
      <dgm:prSet presAssocID="{4D4CEB0B-F125-4054-81AE-D7680FC518C4}" presName="parentLeftMargin" presStyleLbl="node1" presStyleIdx="0" presStyleCnt="4"/>
      <dgm:spPr/>
    </dgm:pt>
    <dgm:pt modelId="{6C1A0FE7-333D-4CA5-BE61-E222CF8989A8}" type="pres">
      <dgm:prSet presAssocID="{4D4CEB0B-F125-4054-81AE-D7680FC518C4}" presName="parentText" presStyleLbl="node1" presStyleIdx="0" presStyleCnt="4">
        <dgm:presLayoutVars>
          <dgm:chMax val="0"/>
          <dgm:bulletEnabled val="1"/>
        </dgm:presLayoutVars>
      </dgm:prSet>
      <dgm:spPr/>
    </dgm:pt>
    <dgm:pt modelId="{D8B6F880-6140-4C98-B2D0-725C489A79EE}" type="pres">
      <dgm:prSet presAssocID="{4D4CEB0B-F125-4054-81AE-D7680FC518C4}" presName="negativeSpace" presStyleCnt="0"/>
      <dgm:spPr/>
    </dgm:pt>
    <dgm:pt modelId="{48799638-240F-439D-950A-9E8D1111EFFB}" type="pres">
      <dgm:prSet presAssocID="{4D4CEB0B-F125-4054-81AE-D7680FC518C4}" presName="childText" presStyleLbl="conFgAcc1" presStyleIdx="0" presStyleCnt="4">
        <dgm:presLayoutVars>
          <dgm:bulletEnabled val="1"/>
        </dgm:presLayoutVars>
      </dgm:prSet>
      <dgm:spPr/>
    </dgm:pt>
    <dgm:pt modelId="{D42F02B5-5954-409D-B963-CB0711F99008}" type="pres">
      <dgm:prSet presAssocID="{C85293E3-7557-43B9-8D40-86A4155E37CB}" presName="spaceBetweenRectangles" presStyleCnt="0"/>
      <dgm:spPr/>
    </dgm:pt>
    <dgm:pt modelId="{68E3FEBA-FC48-4E07-ADFC-37EE174A1F66}" type="pres">
      <dgm:prSet presAssocID="{D21F9777-F241-4D3A-BD09-7143F6313227}" presName="parentLin" presStyleCnt="0"/>
      <dgm:spPr/>
    </dgm:pt>
    <dgm:pt modelId="{C4B10837-85AA-457E-AD4E-2602874956FF}" type="pres">
      <dgm:prSet presAssocID="{D21F9777-F241-4D3A-BD09-7143F6313227}" presName="parentLeftMargin" presStyleLbl="node1" presStyleIdx="0" presStyleCnt="4"/>
      <dgm:spPr/>
    </dgm:pt>
    <dgm:pt modelId="{5D4A5DA8-AB23-4081-8FF6-652F4A833DE2}" type="pres">
      <dgm:prSet presAssocID="{D21F9777-F241-4D3A-BD09-7143F6313227}" presName="parentText" presStyleLbl="node1" presStyleIdx="1" presStyleCnt="4">
        <dgm:presLayoutVars>
          <dgm:chMax val="0"/>
          <dgm:bulletEnabled val="1"/>
        </dgm:presLayoutVars>
      </dgm:prSet>
      <dgm:spPr/>
    </dgm:pt>
    <dgm:pt modelId="{A6CD232F-3FCE-409B-B89B-D0677F91B01A}" type="pres">
      <dgm:prSet presAssocID="{D21F9777-F241-4D3A-BD09-7143F6313227}" presName="negativeSpace" presStyleCnt="0"/>
      <dgm:spPr/>
    </dgm:pt>
    <dgm:pt modelId="{27E7071A-AAD0-4DA4-87FD-140F7B0986DA}" type="pres">
      <dgm:prSet presAssocID="{D21F9777-F241-4D3A-BD09-7143F6313227}" presName="childText" presStyleLbl="conFgAcc1" presStyleIdx="1" presStyleCnt="4">
        <dgm:presLayoutVars>
          <dgm:bulletEnabled val="1"/>
        </dgm:presLayoutVars>
      </dgm:prSet>
      <dgm:spPr/>
    </dgm:pt>
    <dgm:pt modelId="{F580F4C6-05F0-428C-9A25-DAC610A27717}" type="pres">
      <dgm:prSet presAssocID="{EADEEAFC-53A3-4C2D-AF8A-A94C2DE034B5}" presName="spaceBetweenRectangles" presStyleCnt="0"/>
      <dgm:spPr/>
    </dgm:pt>
    <dgm:pt modelId="{EC368961-FC8F-49C1-A33B-D125B8A3A819}" type="pres">
      <dgm:prSet presAssocID="{D872F8AF-4C23-42E0-B835-498F63E5FC4F}" presName="parentLin" presStyleCnt="0"/>
      <dgm:spPr/>
    </dgm:pt>
    <dgm:pt modelId="{ACB711CF-F028-4574-97CC-6D2639D42D68}" type="pres">
      <dgm:prSet presAssocID="{D872F8AF-4C23-42E0-B835-498F63E5FC4F}" presName="parentLeftMargin" presStyleLbl="node1" presStyleIdx="1" presStyleCnt="4"/>
      <dgm:spPr/>
    </dgm:pt>
    <dgm:pt modelId="{80DDFD84-6731-4883-BF31-2A4A1193831D}" type="pres">
      <dgm:prSet presAssocID="{D872F8AF-4C23-42E0-B835-498F63E5FC4F}" presName="parentText" presStyleLbl="node1" presStyleIdx="2" presStyleCnt="4">
        <dgm:presLayoutVars>
          <dgm:chMax val="0"/>
          <dgm:bulletEnabled val="1"/>
        </dgm:presLayoutVars>
      </dgm:prSet>
      <dgm:spPr/>
    </dgm:pt>
    <dgm:pt modelId="{601B1419-EA01-4F99-813C-6B49C225D41C}" type="pres">
      <dgm:prSet presAssocID="{D872F8AF-4C23-42E0-B835-498F63E5FC4F}" presName="negativeSpace" presStyleCnt="0"/>
      <dgm:spPr/>
    </dgm:pt>
    <dgm:pt modelId="{35AF78B6-652C-480D-A0FC-C7E81D8CE1BB}" type="pres">
      <dgm:prSet presAssocID="{D872F8AF-4C23-42E0-B835-498F63E5FC4F}" presName="childText" presStyleLbl="conFgAcc1" presStyleIdx="2" presStyleCnt="4">
        <dgm:presLayoutVars>
          <dgm:bulletEnabled val="1"/>
        </dgm:presLayoutVars>
      </dgm:prSet>
      <dgm:spPr/>
    </dgm:pt>
    <dgm:pt modelId="{FD988CE0-EE35-4412-ACD4-404699BA43BF}" type="pres">
      <dgm:prSet presAssocID="{66C7D9D2-F3C6-49BA-A7D0-9280B6594731}" presName="spaceBetweenRectangles" presStyleCnt="0"/>
      <dgm:spPr/>
    </dgm:pt>
    <dgm:pt modelId="{B9CCA60A-C3D7-44AE-B151-A767557DABFB}" type="pres">
      <dgm:prSet presAssocID="{45C63BF9-7C71-4696-9170-C166969A6A2C}" presName="parentLin" presStyleCnt="0"/>
      <dgm:spPr/>
    </dgm:pt>
    <dgm:pt modelId="{496E9A3F-4945-466B-B72A-5AC153979E8F}" type="pres">
      <dgm:prSet presAssocID="{45C63BF9-7C71-4696-9170-C166969A6A2C}" presName="parentLeftMargin" presStyleLbl="node1" presStyleIdx="2" presStyleCnt="4"/>
      <dgm:spPr/>
    </dgm:pt>
    <dgm:pt modelId="{59A3D6D1-F981-4949-BE9A-75A462510578}" type="pres">
      <dgm:prSet presAssocID="{45C63BF9-7C71-4696-9170-C166969A6A2C}" presName="parentText" presStyleLbl="node1" presStyleIdx="3" presStyleCnt="4">
        <dgm:presLayoutVars>
          <dgm:chMax val="0"/>
          <dgm:bulletEnabled val="1"/>
        </dgm:presLayoutVars>
      </dgm:prSet>
      <dgm:spPr/>
    </dgm:pt>
    <dgm:pt modelId="{9D459F00-1FB0-41B3-AE4A-8F599ECE13F3}" type="pres">
      <dgm:prSet presAssocID="{45C63BF9-7C71-4696-9170-C166969A6A2C}" presName="negativeSpace" presStyleCnt="0"/>
      <dgm:spPr/>
    </dgm:pt>
    <dgm:pt modelId="{4B120280-F7BA-4699-A50F-7167218EADFB}" type="pres">
      <dgm:prSet presAssocID="{45C63BF9-7C71-4696-9170-C166969A6A2C}" presName="childText" presStyleLbl="conFgAcc1" presStyleIdx="3" presStyleCnt="4">
        <dgm:presLayoutVars>
          <dgm:bulletEnabled val="1"/>
        </dgm:presLayoutVars>
      </dgm:prSet>
      <dgm:spPr/>
    </dgm:pt>
  </dgm:ptLst>
  <dgm:cxnLst>
    <dgm:cxn modelId="{61720C02-9C69-4B46-9CE5-4E44786606E2}" type="presOf" srcId="{EADC7977-A381-42C1-B563-A2C8199B8B24}" destId="{27E7071A-AAD0-4DA4-87FD-140F7B0986DA}" srcOrd="0" destOrd="0" presId="urn:microsoft.com/office/officeart/2005/8/layout/list1"/>
    <dgm:cxn modelId="{90297907-BE31-4EB0-97BE-06065E83FC07}" srcId="{4D4CEB0B-F125-4054-81AE-D7680FC518C4}" destId="{058F2A74-9E27-4311-8C08-FE0CBAEF8049}" srcOrd="0" destOrd="0" parTransId="{64354BD2-2543-4B71-9AC1-2FC1E5758502}" sibTransId="{2E0CF5B1-3251-421F-9C3D-3B0507B8E7A5}"/>
    <dgm:cxn modelId="{085F1614-1A07-434A-AC49-276E37EE0BF3}" type="presOf" srcId="{4D4CEB0B-F125-4054-81AE-D7680FC518C4}" destId="{C6842F29-B3BD-42C4-B2FC-D320E2E97466}" srcOrd="0" destOrd="0" presId="urn:microsoft.com/office/officeart/2005/8/layout/list1"/>
    <dgm:cxn modelId="{753C892F-963F-4452-B2A0-83506B5B84FB}" type="presOf" srcId="{D872F8AF-4C23-42E0-B835-498F63E5FC4F}" destId="{ACB711CF-F028-4574-97CC-6D2639D42D68}" srcOrd="0" destOrd="0" presId="urn:microsoft.com/office/officeart/2005/8/layout/list1"/>
    <dgm:cxn modelId="{FAF45131-4753-487B-94BC-840E6C22709D}" type="presOf" srcId="{D872F8AF-4C23-42E0-B835-498F63E5FC4F}" destId="{80DDFD84-6731-4883-BF31-2A4A1193831D}" srcOrd="1" destOrd="0" presId="urn:microsoft.com/office/officeart/2005/8/layout/list1"/>
    <dgm:cxn modelId="{4D312837-96DD-484F-86AC-965F97259D35}" type="presOf" srcId="{4D4CEB0B-F125-4054-81AE-D7680FC518C4}" destId="{6C1A0FE7-333D-4CA5-BE61-E222CF8989A8}" srcOrd="1" destOrd="0" presId="urn:microsoft.com/office/officeart/2005/8/layout/list1"/>
    <dgm:cxn modelId="{C865505B-7088-4C18-ABB4-65ABA83745F1}" type="presOf" srcId="{005B7003-FD00-410A-A569-5D97063CC1F8}" destId="{35AF78B6-652C-480D-A0FC-C7E81D8CE1BB}" srcOrd="0" destOrd="0" presId="urn:microsoft.com/office/officeart/2005/8/layout/list1"/>
    <dgm:cxn modelId="{47F2F242-78AA-4845-BDF4-E178790EA43F}" srcId="{1184A7E5-89BA-45FA-BFFF-951DD1A699CD}" destId="{45C63BF9-7C71-4696-9170-C166969A6A2C}" srcOrd="3" destOrd="0" parTransId="{917502A7-31B4-435B-990E-D949FF76596F}" sibTransId="{103F2E0F-2D23-43D8-8C75-1F6820E6413A}"/>
    <dgm:cxn modelId="{77248444-7F48-469D-9082-A1C7E2C70D60}" type="presOf" srcId="{45C63BF9-7C71-4696-9170-C166969A6A2C}" destId="{59A3D6D1-F981-4949-BE9A-75A462510578}" srcOrd="1" destOrd="0" presId="urn:microsoft.com/office/officeart/2005/8/layout/list1"/>
    <dgm:cxn modelId="{402CC94A-325F-477F-A05A-7625622630BB}" srcId="{1184A7E5-89BA-45FA-BFFF-951DD1A699CD}" destId="{4D4CEB0B-F125-4054-81AE-D7680FC518C4}" srcOrd="0" destOrd="0" parTransId="{D0EC7F1C-28AA-4F78-8FB7-249C84376FA7}" sibTransId="{C85293E3-7557-43B9-8D40-86A4155E37CB}"/>
    <dgm:cxn modelId="{1427734E-07B8-40F6-B2F1-89F1DF0EEA45}" srcId="{1184A7E5-89BA-45FA-BFFF-951DD1A699CD}" destId="{D21F9777-F241-4D3A-BD09-7143F6313227}" srcOrd="1" destOrd="0" parTransId="{5FCF85EE-FD97-4115-96A9-602ACC95EB34}" sibTransId="{EADEEAFC-53A3-4C2D-AF8A-A94C2DE034B5}"/>
    <dgm:cxn modelId="{F9C6E152-EE57-4492-B77F-FF46C4476CDB}" type="presOf" srcId="{058F2A74-9E27-4311-8C08-FE0CBAEF8049}" destId="{48799638-240F-439D-950A-9E8D1111EFFB}" srcOrd="0" destOrd="0" presId="urn:microsoft.com/office/officeart/2005/8/layout/list1"/>
    <dgm:cxn modelId="{27C1F476-66A9-4BF6-A3F2-1402AF589892}" type="presOf" srcId="{D21F9777-F241-4D3A-BD09-7143F6313227}" destId="{5D4A5DA8-AB23-4081-8FF6-652F4A833DE2}" srcOrd="1" destOrd="0" presId="urn:microsoft.com/office/officeart/2005/8/layout/list1"/>
    <dgm:cxn modelId="{30A4928B-3E04-4B32-95DF-FE81E2F7E35E}" type="presOf" srcId="{3F44AA2B-6AEF-418F-A9A7-DD38610C0467}" destId="{4B120280-F7BA-4699-A50F-7167218EADFB}" srcOrd="0" destOrd="0" presId="urn:microsoft.com/office/officeart/2005/8/layout/list1"/>
    <dgm:cxn modelId="{EE48EB95-F18B-4FAF-BDBD-3C2ABF68318E}" srcId="{D21F9777-F241-4D3A-BD09-7143F6313227}" destId="{EADC7977-A381-42C1-B563-A2C8199B8B24}" srcOrd="0" destOrd="0" parTransId="{406C50A9-7FE1-4B2D-B4F4-513CDAA1730C}" sibTransId="{CE52E1D0-7337-4E97-84BB-16F52BE01D91}"/>
    <dgm:cxn modelId="{832E569A-943A-4487-993A-B0AAA6728C3F}" srcId="{45C63BF9-7C71-4696-9170-C166969A6A2C}" destId="{3F44AA2B-6AEF-418F-A9A7-DD38610C0467}" srcOrd="0" destOrd="0" parTransId="{BEFB8A73-228B-4898-82A7-792413C2EE9C}" sibTransId="{1E5BD7DB-842A-460A-A659-5116146C8F06}"/>
    <dgm:cxn modelId="{7544D2AA-F744-4957-B8A4-D72E2195030A}" type="presOf" srcId="{1184A7E5-89BA-45FA-BFFF-951DD1A699CD}" destId="{1E62B7EB-95FC-49F3-90A0-C311D6B33EA4}" srcOrd="0" destOrd="0" presId="urn:microsoft.com/office/officeart/2005/8/layout/list1"/>
    <dgm:cxn modelId="{94C691B3-5E82-408D-B86C-527EC446C0C1}" type="presOf" srcId="{45C63BF9-7C71-4696-9170-C166969A6A2C}" destId="{496E9A3F-4945-466B-B72A-5AC153979E8F}" srcOrd="0" destOrd="0" presId="urn:microsoft.com/office/officeart/2005/8/layout/list1"/>
    <dgm:cxn modelId="{945725B9-2813-4D26-93C1-2D4EBF0025EA}" type="presOf" srcId="{D21F9777-F241-4D3A-BD09-7143F6313227}" destId="{C4B10837-85AA-457E-AD4E-2602874956FF}" srcOrd="0" destOrd="0" presId="urn:microsoft.com/office/officeart/2005/8/layout/list1"/>
    <dgm:cxn modelId="{621B89CC-EBFE-4CB0-9776-2C81E849AFB7}" srcId="{D21F9777-F241-4D3A-BD09-7143F6313227}" destId="{6E3CCCE4-55A6-4A4A-89FB-C019F7F649E6}" srcOrd="1" destOrd="0" parTransId="{3D69B667-1504-430A-AB48-988F67E7D138}" sibTransId="{73AFAFF3-0C03-4A2A-8302-A5D807E25868}"/>
    <dgm:cxn modelId="{8E6EFBCF-02B0-440D-B9BF-570D287A9AD3}" type="presOf" srcId="{6E3CCCE4-55A6-4A4A-89FB-C019F7F649E6}" destId="{27E7071A-AAD0-4DA4-87FD-140F7B0986DA}" srcOrd="0" destOrd="1" presId="urn:microsoft.com/office/officeart/2005/8/layout/list1"/>
    <dgm:cxn modelId="{51109CD5-8474-41A5-BD4F-C16A85368FC4}" srcId="{D872F8AF-4C23-42E0-B835-498F63E5FC4F}" destId="{005B7003-FD00-410A-A569-5D97063CC1F8}" srcOrd="0" destOrd="0" parTransId="{9EA361DE-2858-454D-8672-3C058ADA597F}" sibTransId="{A7C177AF-2E54-4961-812B-796FE5374DA2}"/>
    <dgm:cxn modelId="{A6779FE9-F966-4839-BAD8-CEE32FE19FA9}" srcId="{1184A7E5-89BA-45FA-BFFF-951DD1A699CD}" destId="{D872F8AF-4C23-42E0-B835-498F63E5FC4F}" srcOrd="2" destOrd="0" parTransId="{8F2376F7-C79E-450C-8FD4-E4A82C1E0AB0}" sibTransId="{66C7D9D2-F3C6-49BA-A7D0-9280B6594731}"/>
    <dgm:cxn modelId="{1522F7A5-0A6F-474E-B117-BE8B264AAF1F}" type="presParOf" srcId="{1E62B7EB-95FC-49F3-90A0-C311D6B33EA4}" destId="{A90AC8A4-3F64-4ABA-8329-D5487A7339B2}" srcOrd="0" destOrd="0" presId="urn:microsoft.com/office/officeart/2005/8/layout/list1"/>
    <dgm:cxn modelId="{DDE3C6CA-54E9-4654-83B1-654FCAD81E55}" type="presParOf" srcId="{A90AC8A4-3F64-4ABA-8329-D5487A7339B2}" destId="{C6842F29-B3BD-42C4-B2FC-D320E2E97466}" srcOrd="0" destOrd="0" presId="urn:microsoft.com/office/officeart/2005/8/layout/list1"/>
    <dgm:cxn modelId="{F5914015-C55E-43AB-A7F5-735487C0114B}" type="presParOf" srcId="{A90AC8A4-3F64-4ABA-8329-D5487A7339B2}" destId="{6C1A0FE7-333D-4CA5-BE61-E222CF8989A8}" srcOrd="1" destOrd="0" presId="urn:microsoft.com/office/officeart/2005/8/layout/list1"/>
    <dgm:cxn modelId="{CC7B18B0-8C31-4E92-A0BB-FCE3E4273D7C}" type="presParOf" srcId="{1E62B7EB-95FC-49F3-90A0-C311D6B33EA4}" destId="{D8B6F880-6140-4C98-B2D0-725C489A79EE}" srcOrd="1" destOrd="0" presId="urn:microsoft.com/office/officeart/2005/8/layout/list1"/>
    <dgm:cxn modelId="{D69309D0-26E7-4348-8D4D-1DCCDCB17F33}" type="presParOf" srcId="{1E62B7EB-95FC-49F3-90A0-C311D6B33EA4}" destId="{48799638-240F-439D-950A-9E8D1111EFFB}" srcOrd="2" destOrd="0" presId="urn:microsoft.com/office/officeart/2005/8/layout/list1"/>
    <dgm:cxn modelId="{1E46BDF8-DDF6-40BF-869D-BEE750C2E08A}" type="presParOf" srcId="{1E62B7EB-95FC-49F3-90A0-C311D6B33EA4}" destId="{D42F02B5-5954-409D-B963-CB0711F99008}" srcOrd="3" destOrd="0" presId="urn:microsoft.com/office/officeart/2005/8/layout/list1"/>
    <dgm:cxn modelId="{7C7A38B3-C465-4F5C-8187-4111AC8238C4}" type="presParOf" srcId="{1E62B7EB-95FC-49F3-90A0-C311D6B33EA4}" destId="{68E3FEBA-FC48-4E07-ADFC-37EE174A1F66}" srcOrd="4" destOrd="0" presId="urn:microsoft.com/office/officeart/2005/8/layout/list1"/>
    <dgm:cxn modelId="{770943FC-2921-4B77-9200-EDA1F9D77430}" type="presParOf" srcId="{68E3FEBA-FC48-4E07-ADFC-37EE174A1F66}" destId="{C4B10837-85AA-457E-AD4E-2602874956FF}" srcOrd="0" destOrd="0" presId="urn:microsoft.com/office/officeart/2005/8/layout/list1"/>
    <dgm:cxn modelId="{AF93A79F-BC24-4A9D-A742-B8C79A2D384E}" type="presParOf" srcId="{68E3FEBA-FC48-4E07-ADFC-37EE174A1F66}" destId="{5D4A5DA8-AB23-4081-8FF6-652F4A833DE2}" srcOrd="1" destOrd="0" presId="urn:microsoft.com/office/officeart/2005/8/layout/list1"/>
    <dgm:cxn modelId="{E763329B-7CF8-4E2A-9375-2CAA4F60DD19}" type="presParOf" srcId="{1E62B7EB-95FC-49F3-90A0-C311D6B33EA4}" destId="{A6CD232F-3FCE-409B-B89B-D0677F91B01A}" srcOrd="5" destOrd="0" presId="urn:microsoft.com/office/officeart/2005/8/layout/list1"/>
    <dgm:cxn modelId="{62FA649E-4ADD-4362-BEDB-92177052F893}" type="presParOf" srcId="{1E62B7EB-95FC-49F3-90A0-C311D6B33EA4}" destId="{27E7071A-AAD0-4DA4-87FD-140F7B0986DA}" srcOrd="6" destOrd="0" presId="urn:microsoft.com/office/officeart/2005/8/layout/list1"/>
    <dgm:cxn modelId="{A37C9256-02CA-4A04-BA11-660F02EF0694}" type="presParOf" srcId="{1E62B7EB-95FC-49F3-90A0-C311D6B33EA4}" destId="{F580F4C6-05F0-428C-9A25-DAC610A27717}" srcOrd="7" destOrd="0" presId="urn:microsoft.com/office/officeart/2005/8/layout/list1"/>
    <dgm:cxn modelId="{1AEC3D70-3895-4A94-91AA-914D913D8CDE}" type="presParOf" srcId="{1E62B7EB-95FC-49F3-90A0-C311D6B33EA4}" destId="{EC368961-FC8F-49C1-A33B-D125B8A3A819}" srcOrd="8" destOrd="0" presId="urn:microsoft.com/office/officeart/2005/8/layout/list1"/>
    <dgm:cxn modelId="{573052BD-D12B-4CB1-8683-0944091A28EE}" type="presParOf" srcId="{EC368961-FC8F-49C1-A33B-D125B8A3A819}" destId="{ACB711CF-F028-4574-97CC-6D2639D42D68}" srcOrd="0" destOrd="0" presId="urn:microsoft.com/office/officeart/2005/8/layout/list1"/>
    <dgm:cxn modelId="{F59BE8CA-123E-493C-A39D-8AEA9ADDAC68}" type="presParOf" srcId="{EC368961-FC8F-49C1-A33B-D125B8A3A819}" destId="{80DDFD84-6731-4883-BF31-2A4A1193831D}" srcOrd="1" destOrd="0" presId="urn:microsoft.com/office/officeart/2005/8/layout/list1"/>
    <dgm:cxn modelId="{E1119B75-D457-40AB-967E-F5135A15AB46}" type="presParOf" srcId="{1E62B7EB-95FC-49F3-90A0-C311D6B33EA4}" destId="{601B1419-EA01-4F99-813C-6B49C225D41C}" srcOrd="9" destOrd="0" presId="urn:microsoft.com/office/officeart/2005/8/layout/list1"/>
    <dgm:cxn modelId="{F32F1454-C231-46DB-87F2-835D5677A51A}" type="presParOf" srcId="{1E62B7EB-95FC-49F3-90A0-C311D6B33EA4}" destId="{35AF78B6-652C-480D-A0FC-C7E81D8CE1BB}" srcOrd="10" destOrd="0" presId="urn:microsoft.com/office/officeart/2005/8/layout/list1"/>
    <dgm:cxn modelId="{3CC05ED6-28AC-468C-A385-17D3ED684FDC}" type="presParOf" srcId="{1E62B7EB-95FC-49F3-90A0-C311D6B33EA4}" destId="{FD988CE0-EE35-4412-ACD4-404699BA43BF}" srcOrd="11" destOrd="0" presId="urn:microsoft.com/office/officeart/2005/8/layout/list1"/>
    <dgm:cxn modelId="{FB1DAAA1-D573-4838-8CBD-7973E6806EF2}" type="presParOf" srcId="{1E62B7EB-95FC-49F3-90A0-C311D6B33EA4}" destId="{B9CCA60A-C3D7-44AE-B151-A767557DABFB}" srcOrd="12" destOrd="0" presId="urn:microsoft.com/office/officeart/2005/8/layout/list1"/>
    <dgm:cxn modelId="{BEB7C2D4-0766-4E5E-B4AB-BF13573A9004}" type="presParOf" srcId="{B9CCA60A-C3D7-44AE-B151-A767557DABFB}" destId="{496E9A3F-4945-466B-B72A-5AC153979E8F}" srcOrd="0" destOrd="0" presId="urn:microsoft.com/office/officeart/2005/8/layout/list1"/>
    <dgm:cxn modelId="{68059E42-7664-42BD-8E1C-C8EF015038F7}" type="presParOf" srcId="{B9CCA60A-C3D7-44AE-B151-A767557DABFB}" destId="{59A3D6D1-F981-4949-BE9A-75A462510578}" srcOrd="1" destOrd="0" presId="urn:microsoft.com/office/officeart/2005/8/layout/list1"/>
    <dgm:cxn modelId="{7471EA48-293E-4522-A432-B7E85895AA1A}" type="presParOf" srcId="{1E62B7EB-95FC-49F3-90A0-C311D6B33EA4}" destId="{9D459F00-1FB0-41B3-AE4A-8F599ECE13F3}" srcOrd="13" destOrd="0" presId="urn:microsoft.com/office/officeart/2005/8/layout/list1"/>
    <dgm:cxn modelId="{79A5C692-6D02-4782-B453-7E843CEAF32D}" type="presParOf" srcId="{1E62B7EB-95FC-49F3-90A0-C311D6B33EA4}" destId="{4B120280-F7BA-4699-A50F-7167218EADF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9E607A-0E11-4356-A1E7-0C235C79FE9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5AFCED-F8D4-463D-94AF-569DD8321D34}">
      <dgm:prSet/>
      <dgm:spPr/>
      <dgm:t>
        <a:bodyPr/>
        <a:lstStyle/>
        <a:p>
          <a:r>
            <a:rPr lang="en-US" b="1" dirty="0"/>
            <a:t>Robot Weight:  </a:t>
          </a:r>
          <a:r>
            <a:rPr lang="en-US" dirty="0"/>
            <a:t>~30 Kg (including 2 motors and batteries)</a:t>
          </a:r>
        </a:p>
        <a:p>
          <a:r>
            <a:rPr lang="en-US" dirty="0"/>
            <a:t>Cost : </a:t>
          </a:r>
        </a:p>
      </dgm:t>
    </dgm:pt>
    <dgm:pt modelId="{FD812B17-DFF1-47EF-84AB-49EBC46A1553}" type="parTrans" cxnId="{79ED0885-07EB-492C-BD5D-40D698C00A30}">
      <dgm:prSet/>
      <dgm:spPr/>
      <dgm:t>
        <a:bodyPr/>
        <a:lstStyle/>
        <a:p>
          <a:endParaRPr lang="en-US"/>
        </a:p>
      </dgm:t>
    </dgm:pt>
    <dgm:pt modelId="{40D9BC95-71FF-454B-A857-FEC777A6DBA8}" type="sibTrans" cxnId="{79ED0885-07EB-492C-BD5D-40D698C00A30}">
      <dgm:prSet/>
      <dgm:spPr/>
      <dgm:t>
        <a:bodyPr/>
        <a:lstStyle/>
        <a:p>
          <a:endParaRPr lang="en-US"/>
        </a:p>
      </dgm:t>
    </dgm:pt>
    <dgm:pt modelId="{477203B4-1F07-4D15-9740-D796F7862AAB}">
      <dgm:prSet/>
      <dgm:spPr/>
      <dgm:t>
        <a:bodyPr/>
        <a:lstStyle/>
        <a:p>
          <a:r>
            <a:rPr lang="en-US" b="1" dirty="0"/>
            <a:t>Input weight: </a:t>
          </a:r>
          <a:r>
            <a:rPr lang="en-US" dirty="0"/>
            <a:t>50 to75 Kg (100% user weight) </a:t>
          </a:r>
        </a:p>
      </dgm:t>
    </dgm:pt>
    <dgm:pt modelId="{2084F215-3362-4FD8-8260-57E95B1BEA23}" type="parTrans" cxnId="{21A5CD12-267E-476D-AE9E-154D455DC6FF}">
      <dgm:prSet/>
      <dgm:spPr/>
      <dgm:t>
        <a:bodyPr/>
        <a:lstStyle/>
        <a:p>
          <a:endParaRPr lang="en-US"/>
        </a:p>
      </dgm:t>
    </dgm:pt>
    <dgm:pt modelId="{E1317B27-61AB-4AFE-92DD-602BC22D4D79}" type="sibTrans" cxnId="{21A5CD12-267E-476D-AE9E-154D455DC6FF}">
      <dgm:prSet/>
      <dgm:spPr/>
      <dgm:t>
        <a:bodyPr/>
        <a:lstStyle/>
        <a:p>
          <a:endParaRPr lang="en-US"/>
        </a:p>
      </dgm:t>
    </dgm:pt>
    <dgm:pt modelId="{6BD17671-2767-4067-9BD9-CB2D2044CB0D}">
      <dgm:prSet/>
      <dgm:spPr/>
      <dgm:t>
        <a:bodyPr/>
        <a:lstStyle/>
        <a:p>
          <a:r>
            <a:rPr lang="en-US" b="1" dirty="0"/>
            <a:t>Operation Time: </a:t>
          </a:r>
          <a:r>
            <a:rPr lang="en-US" b="0" dirty="0"/>
            <a:t>30</a:t>
          </a:r>
          <a:r>
            <a:rPr lang="en-US" dirty="0"/>
            <a:t>0 min (80% efficiency)</a:t>
          </a:r>
        </a:p>
      </dgm:t>
    </dgm:pt>
    <dgm:pt modelId="{32B44D33-0DDC-4CFE-82F0-6DD17315D72D}" type="parTrans" cxnId="{680C7B39-5A1F-481B-8874-C1173D0DC865}">
      <dgm:prSet/>
      <dgm:spPr/>
      <dgm:t>
        <a:bodyPr/>
        <a:lstStyle/>
        <a:p>
          <a:endParaRPr lang="en-US"/>
        </a:p>
      </dgm:t>
    </dgm:pt>
    <dgm:pt modelId="{9122AACD-1518-4ADB-AACE-85EA80F9828D}" type="sibTrans" cxnId="{680C7B39-5A1F-481B-8874-C1173D0DC865}">
      <dgm:prSet/>
      <dgm:spPr/>
      <dgm:t>
        <a:bodyPr/>
        <a:lstStyle/>
        <a:p>
          <a:endParaRPr lang="en-US"/>
        </a:p>
      </dgm:t>
    </dgm:pt>
    <dgm:pt modelId="{21A66B5B-B78F-424E-A8E9-2BAE51F4697B}">
      <dgm:prSet/>
      <dgm:spPr/>
      <dgm:t>
        <a:bodyPr/>
        <a:lstStyle/>
        <a:p>
          <a:r>
            <a:rPr lang="en-US" b="1" dirty="0"/>
            <a:t>Maximum Velocity: </a:t>
          </a:r>
          <a:r>
            <a:rPr lang="en-US" dirty="0"/>
            <a:t>0.8 m/s</a:t>
          </a:r>
        </a:p>
      </dgm:t>
    </dgm:pt>
    <dgm:pt modelId="{E1C8F4AD-9401-4974-B867-350986BDCDDC}" type="parTrans" cxnId="{97FB8A99-AE28-43A6-B9D9-F991802DFD53}">
      <dgm:prSet/>
      <dgm:spPr/>
      <dgm:t>
        <a:bodyPr/>
        <a:lstStyle/>
        <a:p>
          <a:endParaRPr lang="en-US"/>
        </a:p>
      </dgm:t>
    </dgm:pt>
    <dgm:pt modelId="{A071CC82-2C92-4F67-8D0C-357608BFFD17}" type="sibTrans" cxnId="{97FB8A99-AE28-43A6-B9D9-F991802DFD53}">
      <dgm:prSet/>
      <dgm:spPr/>
      <dgm:t>
        <a:bodyPr/>
        <a:lstStyle/>
        <a:p>
          <a:endParaRPr lang="en-US"/>
        </a:p>
      </dgm:t>
    </dgm:pt>
    <dgm:pt modelId="{9663BE25-21EF-46B5-94AE-D1628246FE48}">
      <dgm:prSet/>
      <dgm:spPr/>
      <dgm:t>
        <a:bodyPr/>
        <a:lstStyle/>
        <a:p>
          <a:r>
            <a:rPr lang="en-US" b="1" dirty="0"/>
            <a:t>Maximum Inclination: </a:t>
          </a:r>
          <a:r>
            <a:rPr lang="en-US" dirty="0"/>
            <a:t>10 degrees</a:t>
          </a:r>
        </a:p>
      </dgm:t>
    </dgm:pt>
    <dgm:pt modelId="{4A10B5FA-52F9-4C86-95DD-D63ACE7B11D4}" type="parTrans" cxnId="{5137BBF7-710E-4CD0-AE17-B19ABDC80530}">
      <dgm:prSet/>
      <dgm:spPr/>
      <dgm:t>
        <a:bodyPr/>
        <a:lstStyle/>
        <a:p>
          <a:endParaRPr lang="en-US"/>
        </a:p>
      </dgm:t>
    </dgm:pt>
    <dgm:pt modelId="{81383068-F4E5-491E-A1EE-9C0C916B8234}" type="sibTrans" cxnId="{5137BBF7-710E-4CD0-AE17-B19ABDC80530}">
      <dgm:prSet/>
      <dgm:spPr/>
      <dgm:t>
        <a:bodyPr/>
        <a:lstStyle/>
        <a:p>
          <a:endParaRPr lang="en-US"/>
        </a:p>
      </dgm:t>
    </dgm:pt>
    <dgm:pt modelId="{BB55F54F-D73F-4827-983B-78FBE944609E}">
      <dgm:prSet/>
      <dgm:spPr/>
      <dgm:t>
        <a:bodyPr/>
        <a:lstStyle/>
        <a:p>
          <a:r>
            <a:rPr lang="en-US" b="1" dirty="0"/>
            <a:t>Battery: </a:t>
          </a:r>
          <a:r>
            <a:rPr lang="en-US" dirty="0"/>
            <a:t>12V 44Ah  (~10kg)</a:t>
          </a:r>
        </a:p>
        <a:p>
          <a:r>
            <a:rPr lang="en-US" dirty="0"/>
            <a:t>Cost : 140 USD</a:t>
          </a:r>
        </a:p>
      </dgm:t>
    </dgm:pt>
    <dgm:pt modelId="{7FC4907D-3EBD-42BF-AE40-84F1D2C45512}" type="parTrans" cxnId="{33C83702-F106-4FB9-A0CA-713FABFF4DDB}">
      <dgm:prSet/>
      <dgm:spPr/>
      <dgm:t>
        <a:bodyPr/>
        <a:lstStyle/>
        <a:p>
          <a:endParaRPr lang="en-US"/>
        </a:p>
      </dgm:t>
    </dgm:pt>
    <dgm:pt modelId="{2C1C4CC0-0D1F-4A5C-A9FB-06EFDEAF6EED}" type="sibTrans" cxnId="{33C83702-F106-4FB9-A0CA-713FABFF4DDB}">
      <dgm:prSet/>
      <dgm:spPr/>
      <dgm:t>
        <a:bodyPr/>
        <a:lstStyle/>
        <a:p>
          <a:endParaRPr lang="en-US"/>
        </a:p>
      </dgm:t>
    </dgm:pt>
    <dgm:pt modelId="{3E8E68EC-7372-46E7-83C1-1E2A6FCE8EC8}">
      <dgm:prSet/>
      <dgm:spPr/>
      <dgm:t>
        <a:bodyPr/>
        <a:lstStyle/>
        <a:p>
          <a:r>
            <a:rPr lang="en-US" b="1" dirty="0"/>
            <a:t>Motor Rating: </a:t>
          </a:r>
          <a:r>
            <a:rPr lang="nl-NL" b="0" i="0" dirty="0"/>
            <a:t>Dayton Model 52JE52 DC Gear Motor 17 RPM 5nm 12V Cost : 180 USD (2 units) (~ 2kg)</a:t>
          </a:r>
        </a:p>
      </dgm:t>
    </dgm:pt>
    <dgm:pt modelId="{BC738517-6849-4935-A712-CF8C2D13D188}" type="parTrans" cxnId="{756347E4-AB7E-4FAA-B3FE-102D30C57A0B}">
      <dgm:prSet/>
      <dgm:spPr/>
      <dgm:t>
        <a:bodyPr/>
        <a:lstStyle/>
        <a:p>
          <a:endParaRPr lang="en-US"/>
        </a:p>
      </dgm:t>
    </dgm:pt>
    <dgm:pt modelId="{5F171801-77F3-40B6-8AA5-55BC6D27EB76}" type="sibTrans" cxnId="{756347E4-AB7E-4FAA-B3FE-102D30C57A0B}">
      <dgm:prSet/>
      <dgm:spPr/>
      <dgm:t>
        <a:bodyPr/>
        <a:lstStyle/>
        <a:p>
          <a:endParaRPr lang="en-US"/>
        </a:p>
      </dgm:t>
    </dgm:pt>
    <dgm:pt modelId="{85821611-336A-4904-BCA3-376A1CA3B31E}">
      <dgm:prSet/>
      <dgm:spPr/>
      <dgm:t>
        <a:bodyPr/>
        <a:lstStyle/>
        <a:p>
          <a:r>
            <a:rPr lang="nl-NL" b="1" i="0" dirty="0"/>
            <a:t>Processor: </a:t>
          </a:r>
          <a:r>
            <a:rPr lang="en-US" b="0" i="0" dirty="0"/>
            <a:t>Intel NUC 7 Essential Kit. 12V, 40W</a:t>
          </a:r>
          <a:endParaRPr lang="nl-NL" b="1" i="0" dirty="0"/>
        </a:p>
      </dgm:t>
    </dgm:pt>
    <dgm:pt modelId="{648DBE92-113B-4E30-A0AA-C3AD43DC9A57}" type="parTrans" cxnId="{AD533A74-D1FD-4344-92BD-C41892A32A67}">
      <dgm:prSet/>
      <dgm:spPr/>
      <dgm:t>
        <a:bodyPr/>
        <a:lstStyle/>
        <a:p>
          <a:endParaRPr lang="en-US"/>
        </a:p>
      </dgm:t>
    </dgm:pt>
    <dgm:pt modelId="{AC607C4D-2574-4265-B041-099BEB4EE414}" type="sibTrans" cxnId="{AD533A74-D1FD-4344-92BD-C41892A32A67}">
      <dgm:prSet/>
      <dgm:spPr/>
      <dgm:t>
        <a:bodyPr/>
        <a:lstStyle/>
        <a:p>
          <a:endParaRPr lang="en-US"/>
        </a:p>
      </dgm:t>
    </dgm:pt>
    <dgm:pt modelId="{F8DF9655-37C0-478A-8D03-A4EC2607BBF4}" type="pres">
      <dgm:prSet presAssocID="{839E607A-0E11-4356-A1E7-0C235C79FE9D}" presName="vert0" presStyleCnt="0">
        <dgm:presLayoutVars>
          <dgm:dir/>
          <dgm:animOne val="branch"/>
          <dgm:animLvl val="lvl"/>
        </dgm:presLayoutVars>
      </dgm:prSet>
      <dgm:spPr/>
    </dgm:pt>
    <dgm:pt modelId="{E63CEC13-404E-4229-9FBC-B7C3339E6511}" type="pres">
      <dgm:prSet presAssocID="{725AFCED-F8D4-463D-94AF-569DD8321D34}" presName="thickLine" presStyleLbl="alignNode1" presStyleIdx="0" presStyleCnt="8"/>
      <dgm:spPr/>
    </dgm:pt>
    <dgm:pt modelId="{84522683-965A-4A1F-9B69-B5CACBACC973}" type="pres">
      <dgm:prSet presAssocID="{725AFCED-F8D4-463D-94AF-569DD8321D34}" presName="horz1" presStyleCnt="0"/>
      <dgm:spPr/>
    </dgm:pt>
    <dgm:pt modelId="{5C41D21F-552F-4BC3-8B40-FE05DA3C2078}" type="pres">
      <dgm:prSet presAssocID="{725AFCED-F8D4-463D-94AF-569DD8321D34}" presName="tx1" presStyleLbl="revTx" presStyleIdx="0" presStyleCnt="8"/>
      <dgm:spPr/>
    </dgm:pt>
    <dgm:pt modelId="{90A8069F-A4DE-4582-9B10-25551DFC371B}" type="pres">
      <dgm:prSet presAssocID="{725AFCED-F8D4-463D-94AF-569DD8321D34}" presName="vert1" presStyleCnt="0"/>
      <dgm:spPr/>
    </dgm:pt>
    <dgm:pt modelId="{C56ECF48-A9ED-4AD8-8B46-E6D62EE67080}" type="pres">
      <dgm:prSet presAssocID="{477203B4-1F07-4D15-9740-D796F7862AAB}" presName="thickLine" presStyleLbl="alignNode1" presStyleIdx="1" presStyleCnt="8"/>
      <dgm:spPr/>
    </dgm:pt>
    <dgm:pt modelId="{090108D3-AB99-4939-8C4F-E88D054C9469}" type="pres">
      <dgm:prSet presAssocID="{477203B4-1F07-4D15-9740-D796F7862AAB}" presName="horz1" presStyleCnt="0"/>
      <dgm:spPr/>
    </dgm:pt>
    <dgm:pt modelId="{920D12F6-6560-40A7-8454-9EF38D2BB48D}" type="pres">
      <dgm:prSet presAssocID="{477203B4-1F07-4D15-9740-D796F7862AAB}" presName="tx1" presStyleLbl="revTx" presStyleIdx="1" presStyleCnt="8"/>
      <dgm:spPr/>
    </dgm:pt>
    <dgm:pt modelId="{BB2899AF-5C9B-4DF9-B62C-29B406A14434}" type="pres">
      <dgm:prSet presAssocID="{477203B4-1F07-4D15-9740-D796F7862AAB}" presName="vert1" presStyleCnt="0"/>
      <dgm:spPr/>
    </dgm:pt>
    <dgm:pt modelId="{3ADF4CEC-D557-453F-9346-1CF5A1552D67}" type="pres">
      <dgm:prSet presAssocID="{6BD17671-2767-4067-9BD9-CB2D2044CB0D}" presName="thickLine" presStyleLbl="alignNode1" presStyleIdx="2" presStyleCnt="8"/>
      <dgm:spPr/>
    </dgm:pt>
    <dgm:pt modelId="{719763E5-5B75-44D2-BF8D-794CBBC7BF36}" type="pres">
      <dgm:prSet presAssocID="{6BD17671-2767-4067-9BD9-CB2D2044CB0D}" presName="horz1" presStyleCnt="0"/>
      <dgm:spPr/>
    </dgm:pt>
    <dgm:pt modelId="{6E204DEA-72EA-4BDD-82D2-DCE2584BB281}" type="pres">
      <dgm:prSet presAssocID="{6BD17671-2767-4067-9BD9-CB2D2044CB0D}" presName="tx1" presStyleLbl="revTx" presStyleIdx="2" presStyleCnt="8"/>
      <dgm:spPr/>
    </dgm:pt>
    <dgm:pt modelId="{4C4D8387-334E-480C-85FC-A929632C33CE}" type="pres">
      <dgm:prSet presAssocID="{6BD17671-2767-4067-9BD9-CB2D2044CB0D}" presName="vert1" presStyleCnt="0"/>
      <dgm:spPr/>
    </dgm:pt>
    <dgm:pt modelId="{75004C8C-C4B5-44DA-BB63-D402CB8CF42B}" type="pres">
      <dgm:prSet presAssocID="{21A66B5B-B78F-424E-A8E9-2BAE51F4697B}" presName="thickLine" presStyleLbl="alignNode1" presStyleIdx="3" presStyleCnt="8"/>
      <dgm:spPr/>
    </dgm:pt>
    <dgm:pt modelId="{29127D89-8337-4633-880E-A87F80BA9AE6}" type="pres">
      <dgm:prSet presAssocID="{21A66B5B-B78F-424E-A8E9-2BAE51F4697B}" presName="horz1" presStyleCnt="0"/>
      <dgm:spPr/>
    </dgm:pt>
    <dgm:pt modelId="{BF9C58CE-DEA8-49BF-9A78-B4540F0721EF}" type="pres">
      <dgm:prSet presAssocID="{21A66B5B-B78F-424E-A8E9-2BAE51F4697B}" presName="tx1" presStyleLbl="revTx" presStyleIdx="3" presStyleCnt="8"/>
      <dgm:spPr/>
    </dgm:pt>
    <dgm:pt modelId="{42EF694F-85D6-4F96-B86F-9C587C7BC13A}" type="pres">
      <dgm:prSet presAssocID="{21A66B5B-B78F-424E-A8E9-2BAE51F4697B}" presName="vert1" presStyleCnt="0"/>
      <dgm:spPr/>
    </dgm:pt>
    <dgm:pt modelId="{BBE3C520-BE22-4B83-82EC-9537C2D0A8AB}" type="pres">
      <dgm:prSet presAssocID="{9663BE25-21EF-46B5-94AE-D1628246FE48}" presName="thickLine" presStyleLbl="alignNode1" presStyleIdx="4" presStyleCnt="8"/>
      <dgm:spPr/>
    </dgm:pt>
    <dgm:pt modelId="{4A0D4FB1-DB9D-46D5-9B2F-80F58301E535}" type="pres">
      <dgm:prSet presAssocID="{9663BE25-21EF-46B5-94AE-D1628246FE48}" presName="horz1" presStyleCnt="0"/>
      <dgm:spPr/>
    </dgm:pt>
    <dgm:pt modelId="{EA7BF3F4-194D-4C57-A677-2C72B3633C5B}" type="pres">
      <dgm:prSet presAssocID="{9663BE25-21EF-46B5-94AE-D1628246FE48}" presName="tx1" presStyleLbl="revTx" presStyleIdx="4" presStyleCnt="8"/>
      <dgm:spPr/>
    </dgm:pt>
    <dgm:pt modelId="{704DA2D3-FFC0-44D5-AAE5-60925A7F7EB5}" type="pres">
      <dgm:prSet presAssocID="{9663BE25-21EF-46B5-94AE-D1628246FE48}" presName="vert1" presStyleCnt="0"/>
      <dgm:spPr/>
    </dgm:pt>
    <dgm:pt modelId="{46406841-9701-4390-ADB6-0190EFE46F71}" type="pres">
      <dgm:prSet presAssocID="{BB55F54F-D73F-4827-983B-78FBE944609E}" presName="thickLine" presStyleLbl="alignNode1" presStyleIdx="5" presStyleCnt="8"/>
      <dgm:spPr/>
    </dgm:pt>
    <dgm:pt modelId="{DA2C5C9E-07D3-4221-A030-DAA65CB20A30}" type="pres">
      <dgm:prSet presAssocID="{BB55F54F-D73F-4827-983B-78FBE944609E}" presName="horz1" presStyleCnt="0"/>
      <dgm:spPr/>
    </dgm:pt>
    <dgm:pt modelId="{F1FEA7CF-6980-4350-9FCA-FBDA8ED77F97}" type="pres">
      <dgm:prSet presAssocID="{BB55F54F-D73F-4827-983B-78FBE944609E}" presName="tx1" presStyleLbl="revTx" presStyleIdx="5" presStyleCnt="8"/>
      <dgm:spPr/>
    </dgm:pt>
    <dgm:pt modelId="{9C3BF710-51AB-4FD1-A163-616494FFB222}" type="pres">
      <dgm:prSet presAssocID="{BB55F54F-D73F-4827-983B-78FBE944609E}" presName="vert1" presStyleCnt="0"/>
      <dgm:spPr/>
    </dgm:pt>
    <dgm:pt modelId="{97BF79D6-26BC-4943-B94D-DF33F08BEEE7}" type="pres">
      <dgm:prSet presAssocID="{3E8E68EC-7372-46E7-83C1-1E2A6FCE8EC8}" presName="thickLine" presStyleLbl="alignNode1" presStyleIdx="6" presStyleCnt="8"/>
      <dgm:spPr/>
    </dgm:pt>
    <dgm:pt modelId="{1E219B17-50AC-44DB-9A9B-93A3C83EDC38}" type="pres">
      <dgm:prSet presAssocID="{3E8E68EC-7372-46E7-83C1-1E2A6FCE8EC8}" presName="horz1" presStyleCnt="0"/>
      <dgm:spPr/>
    </dgm:pt>
    <dgm:pt modelId="{3657F7BE-5FB0-414E-B4F7-51BD78E2A2BC}" type="pres">
      <dgm:prSet presAssocID="{3E8E68EC-7372-46E7-83C1-1E2A6FCE8EC8}" presName="tx1" presStyleLbl="revTx" presStyleIdx="6" presStyleCnt="8"/>
      <dgm:spPr/>
    </dgm:pt>
    <dgm:pt modelId="{A8B93716-5D3E-4CC9-9CED-5DF6555CF0B8}" type="pres">
      <dgm:prSet presAssocID="{3E8E68EC-7372-46E7-83C1-1E2A6FCE8EC8}" presName="vert1" presStyleCnt="0"/>
      <dgm:spPr/>
    </dgm:pt>
    <dgm:pt modelId="{BAF96975-F0F1-4F3A-AE53-8455ED527DAD}" type="pres">
      <dgm:prSet presAssocID="{85821611-336A-4904-BCA3-376A1CA3B31E}" presName="thickLine" presStyleLbl="alignNode1" presStyleIdx="7" presStyleCnt="8"/>
      <dgm:spPr/>
    </dgm:pt>
    <dgm:pt modelId="{847F2121-F07D-42B7-B342-1306CD7A8162}" type="pres">
      <dgm:prSet presAssocID="{85821611-336A-4904-BCA3-376A1CA3B31E}" presName="horz1" presStyleCnt="0"/>
      <dgm:spPr/>
    </dgm:pt>
    <dgm:pt modelId="{E8F7CFC2-0699-4EC1-8B5C-85CDF3B03C8C}" type="pres">
      <dgm:prSet presAssocID="{85821611-336A-4904-BCA3-376A1CA3B31E}" presName="tx1" presStyleLbl="revTx" presStyleIdx="7" presStyleCnt="8"/>
      <dgm:spPr/>
    </dgm:pt>
    <dgm:pt modelId="{253EBD13-562E-4BC6-9DDA-0AFABBBD971D}" type="pres">
      <dgm:prSet presAssocID="{85821611-336A-4904-BCA3-376A1CA3B31E}" presName="vert1" presStyleCnt="0"/>
      <dgm:spPr/>
    </dgm:pt>
  </dgm:ptLst>
  <dgm:cxnLst>
    <dgm:cxn modelId="{33C83702-F106-4FB9-A0CA-713FABFF4DDB}" srcId="{839E607A-0E11-4356-A1E7-0C235C79FE9D}" destId="{BB55F54F-D73F-4827-983B-78FBE944609E}" srcOrd="5" destOrd="0" parTransId="{7FC4907D-3EBD-42BF-AE40-84F1D2C45512}" sibTransId="{2C1C4CC0-0D1F-4A5C-A9FB-06EFDEAF6EED}"/>
    <dgm:cxn modelId="{21A5CD12-267E-476D-AE9E-154D455DC6FF}" srcId="{839E607A-0E11-4356-A1E7-0C235C79FE9D}" destId="{477203B4-1F07-4D15-9740-D796F7862AAB}" srcOrd="1" destOrd="0" parTransId="{2084F215-3362-4FD8-8260-57E95B1BEA23}" sibTransId="{E1317B27-61AB-4AFE-92DD-602BC22D4D79}"/>
    <dgm:cxn modelId="{9162E61E-0DB3-4E9C-872A-52DA3B50AF01}" type="presOf" srcId="{BB55F54F-D73F-4827-983B-78FBE944609E}" destId="{F1FEA7CF-6980-4350-9FCA-FBDA8ED77F97}" srcOrd="0" destOrd="0" presId="urn:microsoft.com/office/officeart/2008/layout/LinedList"/>
    <dgm:cxn modelId="{2F65622E-42D2-4297-870F-7C2DDD4E1EFA}" type="presOf" srcId="{9663BE25-21EF-46B5-94AE-D1628246FE48}" destId="{EA7BF3F4-194D-4C57-A677-2C72B3633C5B}" srcOrd="0" destOrd="0" presId="urn:microsoft.com/office/officeart/2008/layout/LinedList"/>
    <dgm:cxn modelId="{680C7B39-5A1F-481B-8874-C1173D0DC865}" srcId="{839E607A-0E11-4356-A1E7-0C235C79FE9D}" destId="{6BD17671-2767-4067-9BD9-CB2D2044CB0D}" srcOrd="2" destOrd="0" parTransId="{32B44D33-0DDC-4CFE-82F0-6DD17315D72D}" sibTransId="{9122AACD-1518-4ADB-AACE-85EA80F9828D}"/>
    <dgm:cxn modelId="{F7C45243-6D36-4022-B0F8-D493D7D56D19}" type="presOf" srcId="{725AFCED-F8D4-463D-94AF-569DD8321D34}" destId="{5C41D21F-552F-4BC3-8B40-FE05DA3C2078}" srcOrd="0" destOrd="0" presId="urn:microsoft.com/office/officeart/2008/layout/LinedList"/>
    <dgm:cxn modelId="{AD533A74-D1FD-4344-92BD-C41892A32A67}" srcId="{839E607A-0E11-4356-A1E7-0C235C79FE9D}" destId="{85821611-336A-4904-BCA3-376A1CA3B31E}" srcOrd="7" destOrd="0" parTransId="{648DBE92-113B-4E30-A0AA-C3AD43DC9A57}" sibTransId="{AC607C4D-2574-4265-B041-099BEB4EE414}"/>
    <dgm:cxn modelId="{79ED0885-07EB-492C-BD5D-40D698C00A30}" srcId="{839E607A-0E11-4356-A1E7-0C235C79FE9D}" destId="{725AFCED-F8D4-463D-94AF-569DD8321D34}" srcOrd="0" destOrd="0" parTransId="{FD812B17-DFF1-47EF-84AB-49EBC46A1553}" sibTransId="{40D9BC95-71FF-454B-A857-FEC777A6DBA8}"/>
    <dgm:cxn modelId="{6984878E-2CD7-481F-96FE-C76B90BB1275}" type="presOf" srcId="{6BD17671-2767-4067-9BD9-CB2D2044CB0D}" destId="{6E204DEA-72EA-4BDD-82D2-DCE2584BB281}" srcOrd="0" destOrd="0" presId="urn:microsoft.com/office/officeart/2008/layout/LinedList"/>
    <dgm:cxn modelId="{97FB8A99-AE28-43A6-B9D9-F991802DFD53}" srcId="{839E607A-0E11-4356-A1E7-0C235C79FE9D}" destId="{21A66B5B-B78F-424E-A8E9-2BAE51F4697B}" srcOrd="3" destOrd="0" parTransId="{E1C8F4AD-9401-4974-B867-350986BDCDDC}" sibTransId="{A071CC82-2C92-4F67-8D0C-357608BFFD17}"/>
    <dgm:cxn modelId="{5E25899E-CDCA-44FA-9726-917EFF703BFD}" type="presOf" srcId="{3E8E68EC-7372-46E7-83C1-1E2A6FCE8EC8}" destId="{3657F7BE-5FB0-414E-B4F7-51BD78E2A2BC}" srcOrd="0" destOrd="0" presId="urn:microsoft.com/office/officeart/2008/layout/LinedList"/>
    <dgm:cxn modelId="{063AFFC6-5E3F-400E-BBD0-86F7864AAC4B}" type="presOf" srcId="{21A66B5B-B78F-424E-A8E9-2BAE51F4697B}" destId="{BF9C58CE-DEA8-49BF-9A78-B4540F0721EF}" srcOrd="0" destOrd="0" presId="urn:microsoft.com/office/officeart/2008/layout/LinedList"/>
    <dgm:cxn modelId="{293E7ECD-8BBF-40F6-AE73-FAEAA4836F36}" type="presOf" srcId="{85821611-336A-4904-BCA3-376A1CA3B31E}" destId="{E8F7CFC2-0699-4EC1-8B5C-85CDF3B03C8C}" srcOrd="0" destOrd="0" presId="urn:microsoft.com/office/officeart/2008/layout/LinedList"/>
    <dgm:cxn modelId="{0DADEBD3-FCF8-4188-AE16-F2F1106794EE}" type="presOf" srcId="{839E607A-0E11-4356-A1E7-0C235C79FE9D}" destId="{F8DF9655-37C0-478A-8D03-A4EC2607BBF4}" srcOrd="0" destOrd="0" presId="urn:microsoft.com/office/officeart/2008/layout/LinedList"/>
    <dgm:cxn modelId="{AF861ED8-7A4A-4876-8D21-0B5F1852451D}" type="presOf" srcId="{477203B4-1F07-4D15-9740-D796F7862AAB}" destId="{920D12F6-6560-40A7-8454-9EF38D2BB48D}" srcOrd="0" destOrd="0" presId="urn:microsoft.com/office/officeart/2008/layout/LinedList"/>
    <dgm:cxn modelId="{756347E4-AB7E-4FAA-B3FE-102D30C57A0B}" srcId="{839E607A-0E11-4356-A1E7-0C235C79FE9D}" destId="{3E8E68EC-7372-46E7-83C1-1E2A6FCE8EC8}" srcOrd="6" destOrd="0" parTransId="{BC738517-6849-4935-A712-CF8C2D13D188}" sibTransId="{5F171801-77F3-40B6-8AA5-55BC6D27EB76}"/>
    <dgm:cxn modelId="{5137BBF7-710E-4CD0-AE17-B19ABDC80530}" srcId="{839E607A-0E11-4356-A1E7-0C235C79FE9D}" destId="{9663BE25-21EF-46B5-94AE-D1628246FE48}" srcOrd="4" destOrd="0" parTransId="{4A10B5FA-52F9-4C86-95DD-D63ACE7B11D4}" sibTransId="{81383068-F4E5-491E-A1EE-9C0C916B8234}"/>
    <dgm:cxn modelId="{B3D597D7-152B-469C-9053-3B7A52ED1004}" type="presParOf" srcId="{F8DF9655-37C0-478A-8D03-A4EC2607BBF4}" destId="{E63CEC13-404E-4229-9FBC-B7C3339E6511}" srcOrd="0" destOrd="0" presId="urn:microsoft.com/office/officeart/2008/layout/LinedList"/>
    <dgm:cxn modelId="{3BBE35AC-428C-4168-BA02-0C1FEA74AE6F}" type="presParOf" srcId="{F8DF9655-37C0-478A-8D03-A4EC2607BBF4}" destId="{84522683-965A-4A1F-9B69-B5CACBACC973}" srcOrd="1" destOrd="0" presId="urn:microsoft.com/office/officeart/2008/layout/LinedList"/>
    <dgm:cxn modelId="{F4E1BE78-41EA-4D39-ABE8-5A600D1D4D60}" type="presParOf" srcId="{84522683-965A-4A1F-9B69-B5CACBACC973}" destId="{5C41D21F-552F-4BC3-8B40-FE05DA3C2078}" srcOrd="0" destOrd="0" presId="urn:microsoft.com/office/officeart/2008/layout/LinedList"/>
    <dgm:cxn modelId="{5EF49AB9-5CCF-4E27-8FCA-2F91A07009CD}" type="presParOf" srcId="{84522683-965A-4A1F-9B69-B5CACBACC973}" destId="{90A8069F-A4DE-4582-9B10-25551DFC371B}" srcOrd="1" destOrd="0" presId="urn:microsoft.com/office/officeart/2008/layout/LinedList"/>
    <dgm:cxn modelId="{40B1F9EF-1B66-4BCD-841A-0E4E525131C5}" type="presParOf" srcId="{F8DF9655-37C0-478A-8D03-A4EC2607BBF4}" destId="{C56ECF48-A9ED-4AD8-8B46-E6D62EE67080}" srcOrd="2" destOrd="0" presId="urn:microsoft.com/office/officeart/2008/layout/LinedList"/>
    <dgm:cxn modelId="{429AE65E-E1CD-4CC7-AE56-CD475498666E}" type="presParOf" srcId="{F8DF9655-37C0-478A-8D03-A4EC2607BBF4}" destId="{090108D3-AB99-4939-8C4F-E88D054C9469}" srcOrd="3" destOrd="0" presId="urn:microsoft.com/office/officeart/2008/layout/LinedList"/>
    <dgm:cxn modelId="{60C11246-A56C-4AA9-84F4-01479042F6E1}" type="presParOf" srcId="{090108D3-AB99-4939-8C4F-E88D054C9469}" destId="{920D12F6-6560-40A7-8454-9EF38D2BB48D}" srcOrd="0" destOrd="0" presId="urn:microsoft.com/office/officeart/2008/layout/LinedList"/>
    <dgm:cxn modelId="{BAF72D41-D859-48BA-B153-746520417388}" type="presParOf" srcId="{090108D3-AB99-4939-8C4F-E88D054C9469}" destId="{BB2899AF-5C9B-4DF9-B62C-29B406A14434}" srcOrd="1" destOrd="0" presId="urn:microsoft.com/office/officeart/2008/layout/LinedList"/>
    <dgm:cxn modelId="{4658CEBA-7CE4-4092-87DA-BBA1FACD47CD}" type="presParOf" srcId="{F8DF9655-37C0-478A-8D03-A4EC2607BBF4}" destId="{3ADF4CEC-D557-453F-9346-1CF5A1552D67}" srcOrd="4" destOrd="0" presId="urn:microsoft.com/office/officeart/2008/layout/LinedList"/>
    <dgm:cxn modelId="{F0CD8BB5-5F1B-4DF0-AEE0-4495DA275D61}" type="presParOf" srcId="{F8DF9655-37C0-478A-8D03-A4EC2607BBF4}" destId="{719763E5-5B75-44D2-BF8D-794CBBC7BF36}" srcOrd="5" destOrd="0" presId="urn:microsoft.com/office/officeart/2008/layout/LinedList"/>
    <dgm:cxn modelId="{5FE432CC-7912-40B6-85A2-DDFAD7C944EB}" type="presParOf" srcId="{719763E5-5B75-44D2-BF8D-794CBBC7BF36}" destId="{6E204DEA-72EA-4BDD-82D2-DCE2584BB281}" srcOrd="0" destOrd="0" presId="urn:microsoft.com/office/officeart/2008/layout/LinedList"/>
    <dgm:cxn modelId="{506B9E59-AC7D-4930-B9BB-113A09557266}" type="presParOf" srcId="{719763E5-5B75-44D2-BF8D-794CBBC7BF36}" destId="{4C4D8387-334E-480C-85FC-A929632C33CE}" srcOrd="1" destOrd="0" presId="urn:microsoft.com/office/officeart/2008/layout/LinedList"/>
    <dgm:cxn modelId="{76863997-44D6-4D12-89A7-F45ABFDBEA08}" type="presParOf" srcId="{F8DF9655-37C0-478A-8D03-A4EC2607BBF4}" destId="{75004C8C-C4B5-44DA-BB63-D402CB8CF42B}" srcOrd="6" destOrd="0" presId="urn:microsoft.com/office/officeart/2008/layout/LinedList"/>
    <dgm:cxn modelId="{C67F83F8-C0CE-403E-9C80-F686CD055BF3}" type="presParOf" srcId="{F8DF9655-37C0-478A-8D03-A4EC2607BBF4}" destId="{29127D89-8337-4633-880E-A87F80BA9AE6}" srcOrd="7" destOrd="0" presId="urn:microsoft.com/office/officeart/2008/layout/LinedList"/>
    <dgm:cxn modelId="{D6B9A6D5-7697-4DBF-A5EB-998A90BE6B31}" type="presParOf" srcId="{29127D89-8337-4633-880E-A87F80BA9AE6}" destId="{BF9C58CE-DEA8-49BF-9A78-B4540F0721EF}" srcOrd="0" destOrd="0" presId="urn:microsoft.com/office/officeart/2008/layout/LinedList"/>
    <dgm:cxn modelId="{666C7732-61F7-47D5-B062-140CBBC9BA16}" type="presParOf" srcId="{29127D89-8337-4633-880E-A87F80BA9AE6}" destId="{42EF694F-85D6-4F96-B86F-9C587C7BC13A}" srcOrd="1" destOrd="0" presId="urn:microsoft.com/office/officeart/2008/layout/LinedList"/>
    <dgm:cxn modelId="{013E2063-BE84-4F5D-87A8-61F39717A718}" type="presParOf" srcId="{F8DF9655-37C0-478A-8D03-A4EC2607BBF4}" destId="{BBE3C520-BE22-4B83-82EC-9537C2D0A8AB}" srcOrd="8" destOrd="0" presId="urn:microsoft.com/office/officeart/2008/layout/LinedList"/>
    <dgm:cxn modelId="{35ABF3DA-7664-483D-9490-3961D1039124}" type="presParOf" srcId="{F8DF9655-37C0-478A-8D03-A4EC2607BBF4}" destId="{4A0D4FB1-DB9D-46D5-9B2F-80F58301E535}" srcOrd="9" destOrd="0" presId="urn:microsoft.com/office/officeart/2008/layout/LinedList"/>
    <dgm:cxn modelId="{107C4DDC-B7EF-456C-B975-79ADC9ED8B6E}" type="presParOf" srcId="{4A0D4FB1-DB9D-46D5-9B2F-80F58301E535}" destId="{EA7BF3F4-194D-4C57-A677-2C72B3633C5B}" srcOrd="0" destOrd="0" presId="urn:microsoft.com/office/officeart/2008/layout/LinedList"/>
    <dgm:cxn modelId="{765DEF2A-EFDE-4148-9827-9BC2407B629C}" type="presParOf" srcId="{4A0D4FB1-DB9D-46D5-9B2F-80F58301E535}" destId="{704DA2D3-FFC0-44D5-AAE5-60925A7F7EB5}" srcOrd="1" destOrd="0" presId="urn:microsoft.com/office/officeart/2008/layout/LinedList"/>
    <dgm:cxn modelId="{A1F5B1E7-3196-4561-9574-FAE24E7C0ABB}" type="presParOf" srcId="{F8DF9655-37C0-478A-8D03-A4EC2607BBF4}" destId="{46406841-9701-4390-ADB6-0190EFE46F71}" srcOrd="10" destOrd="0" presId="urn:microsoft.com/office/officeart/2008/layout/LinedList"/>
    <dgm:cxn modelId="{75B8A9C5-F6F1-412C-BC1D-52B2C6C5E53C}" type="presParOf" srcId="{F8DF9655-37C0-478A-8D03-A4EC2607BBF4}" destId="{DA2C5C9E-07D3-4221-A030-DAA65CB20A30}" srcOrd="11" destOrd="0" presId="urn:microsoft.com/office/officeart/2008/layout/LinedList"/>
    <dgm:cxn modelId="{A03D2297-0144-4E83-95E6-08EFEB24C80D}" type="presParOf" srcId="{DA2C5C9E-07D3-4221-A030-DAA65CB20A30}" destId="{F1FEA7CF-6980-4350-9FCA-FBDA8ED77F97}" srcOrd="0" destOrd="0" presId="urn:microsoft.com/office/officeart/2008/layout/LinedList"/>
    <dgm:cxn modelId="{70520425-7696-4FEC-B5CD-6A7234FF40BB}" type="presParOf" srcId="{DA2C5C9E-07D3-4221-A030-DAA65CB20A30}" destId="{9C3BF710-51AB-4FD1-A163-616494FFB222}" srcOrd="1" destOrd="0" presId="urn:microsoft.com/office/officeart/2008/layout/LinedList"/>
    <dgm:cxn modelId="{FFEB553A-B3BC-4B67-BAE8-08B34DE535A1}" type="presParOf" srcId="{F8DF9655-37C0-478A-8D03-A4EC2607BBF4}" destId="{97BF79D6-26BC-4943-B94D-DF33F08BEEE7}" srcOrd="12" destOrd="0" presId="urn:microsoft.com/office/officeart/2008/layout/LinedList"/>
    <dgm:cxn modelId="{2DDEC101-74ED-4904-B1AB-F54D0D5EE67B}" type="presParOf" srcId="{F8DF9655-37C0-478A-8D03-A4EC2607BBF4}" destId="{1E219B17-50AC-44DB-9A9B-93A3C83EDC38}" srcOrd="13" destOrd="0" presId="urn:microsoft.com/office/officeart/2008/layout/LinedList"/>
    <dgm:cxn modelId="{3A3510EB-5291-4348-8457-C3800E74B374}" type="presParOf" srcId="{1E219B17-50AC-44DB-9A9B-93A3C83EDC38}" destId="{3657F7BE-5FB0-414E-B4F7-51BD78E2A2BC}" srcOrd="0" destOrd="0" presId="urn:microsoft.com/office/officeart/2008/layout/LinedList"/>
    <dgm:cxn modelId="{201A7EE0-D569-4F63-AC34-93F319310E17}" type="presParOf" srcId="{1E219B17-50AC-44DB-9A9B-93A3C83EDC38}" destId="{A8B93716-5D3E-4CC9-9CED-5DF6555CF0B8}" srcOrd="1" destOrd="0" presId="urn:microsoft.com/office/officeart/2008/layout/LinedList"/>
    <dgm:cxn modelId="{344F40A2-86BB-41A6-8073-9A76A0707AD2}" type="presParOf" srcId="{F8DF9655-37C0-478A-8D03-A4EC2607BBF4}" destId="{BAF96975-F0F1-4F3A-AE53-8455ED527DAD}" srcOrd="14" destOrd="0" presId="urn:microsoft.com/office/officeart/2008/layout/LinedList"/>
    <dgm:cxn modelId="{CDD44527-5DC1-484D-8C16-EDF3E2A93C27}" type="presParOf" srcId="{F8DF9655-37C0-478A-8D03-A4EC2607BBF4}" destId="{847F2121-F07D-42B7-B342-1306CD7A8162}" srcOrd="15" destOrd="0" presId="urn:microsoft.com/office/officeart/2008/layout/LinedList"/>
    <dgm:cxn modelId="{9139A4BA-D2D4-4461-9250-9908EE454E61}" type="presParOf" srcId="{847F2121-F07D-42B7-B342-1306CD7A8162}" destId="{E8F7CFC2-0699-4EC1-8B5C-85CDF3B03C8C}" srcOrd="0" destOrd="0" presId="urn:microsoft.com/office/officeart/2008/layout/LinedList"/>
    <dgm:cxn modelId="{BC0B84BC-860E-4013-8CAA-7D03702610F6}" type="presParOf" srcId="{847F2121-F07D-42B7-B342-1306CD7A8162}" destId="{253EBD13-562E-4BC6-9DDA-0AFABBBD97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99638-240F-439D-950A-9E8D1111EFFB}">
      <dsp:nvSpPr>
        <dsp:cNvPr id="0" name=""/>
        <dsp:cNvSpPr/>
      </dsp:nvSpPr>
      <dsp:spPr>
        <a:xfrm>
          <a:off x="0" y="278325"/>
          <a:ext cx="10905066" cy="59535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6354" tIns="291592" rIns="84635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Help people with cognitive impairments and walking disabilities live an independent life and guide them to their destination. </a:t>
          </a:r>
        </a:p>
      </dsp:txBody>
      <dsp:txXfrm>
        <a:off x="0" y="278325"/>
        <a:ext cx="10905066" cy="595350"/>
      </dsp:txXfrm>
    </dsp:sp>
    <dsp:sp modelId="{6C1A0FE7-333D-4CA5-BE61-E222CF8989A8}">
      <dsp:nvSpPr>
        <dsp:cNvPr id="0" name=""/>
        <dsp:cNvSpPr/>
      </dsp:nvSpPr>
      <dsp:spPr>
        <a:xfrm>
          <a:off x="545253" y="71685"/>
          <a:ext cx="7633546"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622300">
            <a:lnSpc>
              <a:spcPct val="90000"/>
            </a:lnSpc>
            <a:spcBef>
              <a:spcPct val="0"/>
            </a:spcBef>
            <a:spcAft>
              <a:spcPct val="35000"/>
            </a:spcAft>
            <a:buNone/>
          </a:pPr>
          <a:r>
            <a:rPr lang="en-US" sz="1400" kern="1200" dirty="0"/>
            <a:t>Social Relevance</a:t>
          </a:r>
        </a:p>
      </dsp:txBody>
      <dsp:txXfrm>
        <a:off x="565428" y="91860"/>
        <a:ext cx="7593196" cy="372930"/>
      </dsp:txXfrm>
    </dsp:sp>
    <dsp:sp modelId="{27E7071A-AAD0-4DA4-87FD-140F7B0986DA}">
      <dsp:nvSpPr>
        <dsp:cNvPr id="0" name=""/>
        <dsp:cNvSpPr/>
      </dsp:nvSpPr>
      <dsp:spPr>
        <a:xfrm>
          <a:off x="0" y="1155915"/>
          <a:ext cx="10905066" cy="10143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6354" tIns="291592" rIns="84635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Front following robot to help crossing roads(Outdoor), navigate in shopping malls(indoor), help identify restrooms and warn potential hazards. </a:t>
          </a:r>
        </a:p>
        <a:p>
          <a:pPr marL="114300" lvl="1" indent="-114300" algn="l" defTabSz="622300">
            <a:lnSpc>
              <a:spcPct val="90000"/>
            </a:lnSpc>
            <a:spcBef>
              <a:spcPct val="0"/>
            </a:spcBef>
            <a:spcAft>
              <a:spcPct val="15000"/>
            </a:spcAft>
            <a:buChar char="•"/>
          </a:pPr>
          <a:r>
            <a:rPr lang="en-US" sz="1400" kern="1200" dirty="0"/>
            <a:t>It should be able to move autonomously but when given user input it should replan its path.`</a:t>
          </a:r>
        </a:p>
      </dsp:txBody>
      <dsp:txXfrm>
        <a:off x="0" y="1155915"/>
        <a:ext cx="10905066" cy="1014300"/>
      </dsp:txXfrm>
    </dsp:sp>
    <dsp:sp modelId="{5D4A5DA8-AB23-4081-8FF6-652F4A833DE2}">
      <dsp:nvSpPr>
        <dsp:cNvPr id="0" name=""/>
        <dsp:cNvSpPr/>
      </dsp:nvSpPr>
      <dsp:spPr>
        <a:xfrm>
          <a:off x="545253" y="949276"/>
          <a:ext cx="7633546"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622300">
            <a:lnSpc>
              <a:spcPct val="90000"/>
            </a:lnSpc>
            <a:spcBef>
              <a:spcPct val="0"/>
            </a:spcBef>
            <a:spcAft>
              <a:spcPct val="35000"/>
            </a:spcAft>
            <a:buNone/>
          </a:pPr>
          <a:r>
            <a:rPr lang="en-US" sz="1400" kern="1200" dirty="0"/>
            <a:t>What does it do?</a:t>
          </a:r>
        </a:p>
      </dsp:txBody>
      <dsp:txXfrm>
        <a:off x="565428" y="969451"/>
        <a:ext cx="7593196" cy="372930"/>
      </dsp:txXfrm>
    </dsp:sp>
    <dsp:sp modelId="{35AF78B6-652C-480D-A0FC-C7E81D8CE1BB}">
      <dsp:nvSpPr>
        <dsp:cNvPr id="0" name=""/>
        <dsp:cNvSpPr/>
      </dsp:nvSpPr>
      <dsp:spPr>
        <a:xfrm>
          <a:off x="0" y="2452456"/>
          <a:ext cx="10905066" cy="793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6354" tIns="291592" rIns="84635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Give haptic feedback to the user if they are navigating in the wrong direction. If they still tend to deviate from the path, replan a new path to safely reach the destination.</a:t>
          </a:r>
        </a:p>
      </dsp:txBody>
      <dsp:txXfrm>
        <a:off x="0" y="2452456"/>
        <a:ext cx="10905066" cy="793800"/>
      </dsp:txXfrm>
    </dsp:sp>
    <dsp:sp modelId="{80DDFD84-6731-4883-BF31-2A4A1193831D}">
      <dsp:nvSpPr>
        <dsp:cNvPr id="0" name=""/>
        <dsp:cNvSpPr/>
      </dsp:nvSpPr>
      <dsp:spPr>
        <a:xfrm>
          <a:off x="545253" y="2245816"/>
          <a:ext cx="7633546"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622300">
            <a:lnSpc>
              <a:spcPct val="90000"/>
            </a:lnSpc>
            <a:spcBef>
              <a:spcPct val="0"/>
            </a:spcBef>
            <a:spcAft>
              <a:spcPct val="35000"/>
            </a:spcAft>
            <a:buNone/>
          </a:pPr>
          <a:r>
            <a:rPr lang="en-US" sz="1400" kern="1200" dirty="0"/>
            <a:t>Feedback</a:t>
          </a:r>
        </a:p>
      </dsp:txBody>
      <dsp:txXfrm>
        <a:off x="565428" y="2265991"/>
        <a:ext cx="7593196" cy="372930"/>
      </dsp:txXfrm>
    </dsp:sp>
    <dsp:sp modelId="{4B120280-F7BA-4699-A50F-7167218EADFB}">
      <dsp:nvSpPr>
        <dsp:cNvPr id="0" name=""/>
        <dsp:cNvSpPr/>
      </dsp:nvSpPr>
      <dsp:spPr>
        <a:xfrm>
          <a:off x="0" y="3528496"/>
          <a:ext cx="10905066" cy="793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6354" tIns="291592" rIns="84635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While crossing the road, robot should communicate with the traffic lights to keep the light red ensuring safety and hassle free road crossing experience. </a:t>
          </a:r>
        </a:p>
      </dsp:txBody>
      <dsp:txXfrm>
        <a:off x="0" y="3528496"/>
        <a:ext cx="10905066" cy="793800"/>
      </dsp:txXfrm>
    </dsp:sp>
    <dsp:sp modelId="{59A3D6D1-F981-4949-BE9A-75A462510578}">
      <dsp:nvSpPr>
        <dsp:cNvPr id="0" name=""/>
        <dsp:cNvSpPr/>
      </dsp:nvSpPr>
      <dsp:spPr>
        <a:xfrm>
          <a:off x="545253" y="3321856"/>
          <a:ext cx="7633546"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8530" tIns="0" rIns="288530" bIns="0" numCol="1" spcCol="1270" anchor="ctr" anchorCtr="0">
          <a:noAutofit/>
        </a:bodyPr>
        <a:lstStyle/>
        <a:p>
          <a:pPr marL="0" lvl="0" indent="0" algn="l" defTabSz="622300">
            <a:lnSpc>
              <a:spcPct val="90000"/>
            </a:lnSpc>
            <a:spcBef>
              <a:spcPct val="0"/>
            </a:spcBef>
            <a:spcAft>
              <a:spcPct val="35000"/>
            </a:spcAft>
            <a:buNone/>
          </a:pPr>
          <a:r>
            <a:rPr lang="en-US" sz="1400" kern="1200" dirty="0"/>
            <a:t>Additional Features</a:t>
          </a:r>
        </a:p>
      </dsp:txBody>
      <dsp:txXfrm>
        <a:off x="565428" y="3342031"/>
        <a:ext cx="759319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CEC13-404E-4229-9FBC-B7C3339E6511}">
      <dsp:nvSpPr>
        <dsp:cNvPr id="0" name=""/>
        <dsp:cNvSpPr/>
      </dsp:nvSpPr>
      <dsp:spPr>
        <a:xfrm>
          <a:off x="0" y="0"/>
          <a:ext cx="40083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1D21F-552F-4BC3-8B40-FE05DA3C2078}">
      <dsp:nvSpPr>
        <dsp:cNvPr id="0" name=""/>
        <dsp:cNvSpPr/>
      </dsp:nvSpPr>
      <dsp:spPr>
        <a:xfrm>
          <a:off x="0" y="0"/>
          <a:ext cx="4008384" cy="54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Robot Weight:  </a:t>
          </a:r>
          <a:r>
            <a:rPr lang="en-US" sz="1300" kern="1200" dirty="0"/>
            <a:t>~30 Kg (including 2 motors and batteries)</a:t>
          </a:r>
        </a:p>
        <a:p>
          <a:pPr marL="0" lvl="0" indent="0" algn="l" defTabSz="577850">
            <a:lnSpc>
              <a:spcPct val="90000"/>
            </a:lnSpc>
            <a:spcBef>
              <a:spcPct val="0"/>
            </a:spcBef>
            <a:spcAft>
              <a:spcPct val="35000"/>
            </a:spcAft>
            <a:buNone/>
          </a:pPr>
          <a:r>
            <a:rPr lang="en-US" sz="1300" kern="1200" dirty="0"/>
            <a:t>Cost : </a:t>
          </a:r>
        </a:p>
      </dsp:txBody>
      <dsp:txXfrm>
        <a:off x="0" y="0"/>
        <a:ext cx="4008384" cy="549247"/>
      </dsp:txXfrm>
    </dsp:sp>
    <dsp:sp modelId="{C56ECF48-A9ED-4AD8-8B46-E6D62EE67080}">
      <dsp:nvSpPr>
        <dsp:cNvPr id="0" name=""/>
        <dsp:cNvSpPr/>
      </dsp:nvSpPr>
      <dsp:spPr>
        <a:xfrm>
          <a:off x="0" y="549247"/>
          <a:ext cx="40083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D12F6-6560-40A7-8454-9EF38D2BB48D}">
      <dsp:nvSpPr>
        <dsp:cNvPr id="0" name=""/>
        <dsp:cNvSpPr/>
      </dsp:nvSpPr>
      <dsp:spPr>
        <a:xfrm>
          <a:off x="0" y="549247"/>
          <a:ext cx="4008384" cy="54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Input weight: </a:t>
          </a:r>
          <a:r>
            <a:rPr lang="en-US" sz="1300" kern="1200" dirty="0"/>
            <a:t>50 to75 Kg (100% user weight) </a:t>
          </a:r>
        </a:p>
      </dsp:txBody>
      <dsp:txXfrm>
        <a:off x="0" y="549247"/>
        <a:ext cx="4008384" cy="549247"/>
      </dsp:txXfrm>
    </dsp:sp>
    <dsp:sp modelId="{3ADF4CEC-D557-453F-9346-1CF5A1552D67}">
      <dsp:nvSpPr>
        <dsp:cNvPr id="0" name=""/>
        <dsp:cNvSpPr/>
      </dsp:nvSpPr>
      <dsp:spPr>
        <a:xfrm>
          <a:off x="0" y="1098495"/>
          <a:ext cx="40083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204DEA-72EA-4BDD-82D2-DCE2584BB281}">
      <dsp:nvSpPr>
        <dsp:cNvPr id="0" name=""/>
        <dsp:cNvSpPr/>
      </dsp:nvSpPr>
      <dsp:spPr>
        <a:xfrm>
          <a:off x="0" y="1098495"/>
          <a:ext cx="4008384" cy="54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Operation Time: </a:t>
          </a:r>
          <a:r>
            <a:rPr lang="en-US" sz="1300" b="0" kern="1200" dirty="0"/>
            <a:t>30</a:t>
          </a:r>
          <a:r>
            <a:rPr lang="en-US" sz="1300" kern="1200" dirty="0"/>
            <a:t>0 min (80% efficiency)</a:t>
          </a:r>
        </a:p>
      </dsp:txBody>
      <dsp:txXfrm>
        <a:off x="0" y="1098495"/>
        <a:ext cx="4008384" cy="549247"/>
      </dsp:txXfrm>
    </dsp:sp>
    <dsp:sp modelId="{75004C8C-C4B5-44DA-BB63-D402CB8CF42B}">
      <dsp:nvSpPr>
        <dsp:cNvPr id="0" name=""/>
        <dsp:cNvSpPr/>
      </dsp:nvSpPr>
      <dsp:spPr>
        <a:xfrm>
          <a:off x="0" y="1647743"/>
          <a:ext cx="40083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C58CE-DEA8-49BF-9A78-B4540F0721EF}">
      <dsp:nvSpPr>
        <dsp:cNvPr id="0" name=""/>
        <dsp:cNvSpPr/>
      </dsp:nvSpPr>
      <dsp:spPr>
        <a:xfrm>
          <a:off x="0" y="1647743"/>
          <a:ext cx="4008384" cy="54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Maximum Velocity: </a:t>
          </a:r>
          <a:r>
            <a:rPr lang="en-US" sz="1300" kern="1200" dirty="0"/>
            <a:t>0.8 m/s</a:t>
          </a:r>
        </a:p>
      </dsp:txBody>
      <dsp:txXfrm>
        <a:off x="0" y="1647743"/>
        <a:ext cx="4008384" cy="549247"/>
      </dsp:txXfrm>
    </dsp:sp>
    <dsp:sp modelId="{BBE3C520-BE22-4B83-82EC-9537C2D0A8AB}">
      <dsp:nvSpPr>
        <dsp:cNvPr id="0" name=""/>
        <dsp:cNvSpPr/>
      </dsp:nvSpPr>
      <dsp:spPr>
        <a:xfrm>
          <a:off x="0" y="2196991"/>
          <a:ext cx="40083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BF3F4-194D-4C57-A677-2C72B3633C5B}">
      <dsp:nvSpPr>
        <dsp:cNvPr id="0" name=""/>
        <dsp:cNvSpPr/>
      </dsp:nvSpPr>
      <dsp:spPr>
        <a:xfrm>
          <a:off x="0" y="2196990"/>
          <a:ext cx="4008384" cy="54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Maximum Inclination: </a:t>
          </a:r>
          <a:r>
            <a:rPr lang="en-US" sz="1300" kern="1200" dirty="0"/>
            <a:t>10 degrees</a:t>
          </a:r>
        </a:p>
      </dsp:txBody>
      <dsp:txXfrm>
        <a:off x="0" y="2196990"/>
        <a:ext cx="4008384" cy="549247"/>
      </dsp:txXfrm>
    </dsp:sp>
    <dsp:sp modelId="{46406841-9701-4390-ADB6-0190EFE46F71}">
      <dsp:nvSpPr>
        <dsp:cNvPr id="0" name=""/>
        <dsp:cNvSpPr/>
      </dsp:nvSpPr>
      <dsp:spPr>
        <a:xfrm>
          <a:off x="0" y="2746238"/>
          <a:ext cx="40083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EA7CF-6980-4350-9FCA-FBDA8ED77F97}">
      <dsp:nvSpPr>
        <dsp:cNvPr id="0" name=""/>
        <dsp:cNvSpPr/>
      </dsp:nvSpPr>
      <dsp:spPr>
        <a:xfrm>
          <a:off x="0" y="2746238"/>
          <a:ext cx="4008384" cy="54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Battery: </a:t>
          </a:r>
          <a:r>
            <a:rPr lang="en-US" sz="1300" kern="1200" dirty="0"/>
            <a:t>12V 44Ah  (~10kg)</a:t>
          </a:r>
        </a:p>
        <a:p>
          <a:pPr marL="0" lvl="0" indent="0" algn="l" defTabSz="577850">
            <a:lnSpc>
              <a:spcPct val="90000"/>
            </a:lnSpc>
            <a:spcBef>
              <a:spcPct val="0"/>
            </a:spcBef>
            <a:spcAft>
              <a:spcPct val="35000"/>
            </a:spcAft>
            <a:buNone/>
          </a:pPr>
          <a:r>
            <a:rPr lang="en-US" sz="1300" kern="1200" dirty="0"/>
            <a:t>Cost : 140 USD</a:t>
          </a:r>
        </a:p>
      </dsp:txBody>
      <dsp:txXfrm>
        <a:off x="0" y="2746238"/>
        <a:ext cx="4008384" cy="549247"/>
      </dsp:txXfrm>
    </dsp:sp>
    <dsp:sp modelId="{97BF79D6-26BC-4943-B94D-DF33F08BEEE7}">
      <dsp:nvSpPr>
        <dsp:cNvPr id="0" name=""/>
        <dsp:cNvSpPr/>
      </dsp:nvSpPr>
      <dsp:spPr>
        <a:xfrm>
          <a:off x="0" y="3295486"/>
          <a:ext cx="40083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7F7BE-5FB0-414E-B4F7-51BD78E2A2BC}">
      <dsp:nvSpPr>
        <dsp:cNvPr id="0" name=""/>
        <dsp:cNvSpPr/>
      </dsp:nvSpPr>
      <dsp:spPr>
        <a:xfrm>
          <a:off x="0" y="3295486"/>
          <a:ext cx="4008384" cy="54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Motor Rating: </a:t>
          </a:r>
          <a:r>
            <a:rPr lang="nl-NL" sz="1300" b="0" i="0" kern="1200" dirty="0"/>
            <a:t>Dayton Model 52JE52 DC Gear Motor 17 RPM 5nm 12V Cost : 180 USD (2 units) (~ 2kg)</a:t>
          </a:r>
        </a:p>
      </dsp:txBody>
      <dsp:txXfrm>
        <a:off x="0" y="3295486"/>
        <a:ext cx="4008384" cy="549247"/>
      </dsp:txXfrm>
    </dsp:sp>
    <dsp:sp modelId="{BAF96975-F0F1-4F3A-AE53-8455ED527DAD}">
      <dsp:nvSpPr>
        <dsp:cNvPr id="0" name=""/>
        <dsp:cNvSpPr/>
      </dsp:nvSpPr>
      <dsp:spPr>
        <a:xfrm>
          <a:off x="0" y="3844734"/>
          <a:ext cx="40083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F7CFC2-0699-4EC1-8B5C-85CDF3B03C8C}">
      <dsp:nvSpPr>
        <dsp:cNvPr id="0" name=""/>
        <dsp:cNvSpPr/>
      </dsp:nvSpPr>
      <dsp:spPr>
        <a:xfrm>
          <a:off x="0" y="3844734"/>
          <a:ext cx="4008384" cy="54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nl-NL" sz="1300" b="1" i="0" kern="1200" dirty="0"/>
            <a:t>Processor: </a:t>
          </a:r>
          <a:r>
            <a:rPr lang="en-US" sz="1300" b="0" i="0" kern="1200" dirty="0"/>
            <a:t>Intel NUC 7 Essential Kit. 12V, 40W</a:t>
          </a:r>
          <a:endParaRPr lang="nl-NL" sz="1300" b="1" i="0" kern="1200" dirty="0"/>
        </a:p>
      </dsp:txBody>
      <dsp:txXfrm>
        <a:off x="0" y="3844734"/>
        <a:ext cx="4008384" cy="5492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1168-C637-4574-A3EB-7E8B707AC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65F848-FE9D-4E1F-AFE0-F32D223EA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18336B-4AF1-4126-9D1B-C76801DC27F1}"/>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5" name="Footer Placeholder 4">
            <a:extLst>
              <a:ext uri="{FF2B5EF4-FFF2-40B4-BE49-F238E27FC236}">
                <a16:creationId xmlns:a16="http://schemas.microsoft.com/office/drawing/2014/main" id="{21F50724-530A-4033-85B8-AB26CD0EB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B0A4F-F58A-470E-9978-A3D5E1801AD0}"/>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275135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A346-45F8-45A1-B7E8-78AB1851A9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5606C5-1BD4-4796-BC34-3FA1BE5281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35E37-B889-4CF9-B471-F8215FFC2FA0}"/>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5" name="Footer Placeholder 4">
            <a:extLst>
              <a:ext uri="{FF2B5EF4-FFF2-40B4-BE49-F238E27FC236}">
                <a16:creationId xmlns:a16="http://schemas.microsoft.com/office/drawing/2014/main" id="{C50226DC-70B2-4D7D-A92B-14C3D9D1B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81ECF-D3CB-4F8D-8C06-B5C859E397A2}"/>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139780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C14DA9-0480-462A-8913-2924849A2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42DAFB-9809-4281-941F-90AE973FB5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1D939-4E3B-46E7-A527-421721C77C8C}"/>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5" name="Footer Placeholder 4">
            <a:extLst>
              <a:ext uri="{FF2B5EF4-FFF2-40B4-BE49-F238E27FC236}">
                <a16:creationId xmlns:a16="http://schemas.microsoft.com/office/drawing/2014/main" id="{E21B342D-BFD3-4751-9614-06E654D30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1C386-7C01-49DA-AE0A-D5FE2A7E46B7}"/>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423911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F92B-5403-4E3D-A8E2-3B36CB59A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DCBFF-1928-49A8-B027-D96A17519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EB9DA-A2AF-4CDD-9795-C7AAB88CD0DE}"/>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5" name="Footer Placeholder 4">
            <a:extLst>
              <a:ext uri="{FF2B5EF4-FFF2-40B4-BE49-F238E27FC236}">
                <a16:creationId xmlns:a16="http://schemas.microsoft.com/office/drawing/2014/main" id="{07435976-DE90-4DC9-997D-8F2838734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A1B6F-6172-41C0-95C8-C8AA15AA6C55}"/>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64966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48BD-22F0-4006-BC50-189241F9C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49F44D-F558-4C9F-8579-E1C7E78FB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978C2-8EB3-4775-9E19-B04C738C8960}"/>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5" name="Footer Placeholder 4">
            <a:extLst>
              <a:ext uri="{FF2B5EF4-FFF2-40B4-BE49-F238E27FC236}">
                <a16:creationId xmlns:a16="http://schemas.microsoft.com/office/drawing/2014/main" id="{AF380669-A23B-418E-9B70-5EC434D30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D74CA-1C85-4CDA-A9C2-F3728F28A323}"/>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112118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4C98-87F2-43B6-A4DA-0F54DD5CF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37262-A60C-47B9-844E-CFDB805CF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48A559-A1FC-4E90-97CB-68BFA300E3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29820D-A40A-4708-A64E-1FEB5187A38B}"/>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6" name="Footer Placeholder 5">
            <a:extLst>
              <a:ext uri="{FF2B5EF4-FFF2-40B4-BE49-F238E27FC236}">
                <a16:creationId xmlns:a16="http://schemas.microsoft.com/office/drawing/2014/main" id="{76494649-7049-404A-B5F1-E0024CB5C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EE684-A4C1-4DB3-9068-1E9A9C1B57CD}"/>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358664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C500-F815-4057-B53E-2CFCC50821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6E0CB5-F564-4763-891C-D9642BDFEF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090975-8559-412A-B016-FC1B398FC3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1A5AA-0C1B-42C6-8B7A-4392590BC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A12F7-C96F-4999-832C-A73424715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638DA-5E56-416E-82C3-4BF09F298B84}"/>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8" name="Footer Placeholder 7">
            <a:extLst>
              <a:ext uri="{FF2B5EF4-FFF2-40B4-BE49-F238E27FC236}">
                <a16:creationId xmlns:a16="http://schemas.microsoft.com/office/drawing/2014/main" id="{3AF2B8A0-29B0-4F5F-B799-89430BC481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C972E1-2ACC-482C-AC28-8ABFCC1C269B}"/>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14941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D01B-ADCC-478E-BF43-6D03D0FD8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2BACDE-614B-4486-9139-4807AE4F3BD9}"/>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4" name="Footer Placeholder 3">
            <a:extLst>
              <a:ext uri="{FF2B5EF4-FFF2-40B4-BE49-F238E27FC236}">
                <a16:creationId xmlns:a16="http://schemas.microsoft.com/office/drawing/2014/main" id="{61A16883-DE37-4B01-9096-C70DF51D4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694DCD-C181-4C35-9E51-BDFDB4B8C01A}"/>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369192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49E54-C947-4B80-9AFC-C806E50467D4}"/>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3" name="Footer Placeholder 2">
            <a:extLst>
              <a:ext uri="{FF2B5EF4-FFF2-40B4-BE49-F238E27FC236}">
                <a16:creationId xmlns:a16="http://schemas.microsoft.com/office/drawing/2014/main" id="{29CA390C-9862-47C2-8DFF-C1F9209530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A10EB3-5AF0-458F-9188-4D5AD0729BC8}"/>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140224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4047-B1FB-4868-B331-81391A1C3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00C843-1F50-4459-AE86-FE133FEB3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7ABAC9-7514-4AF9-8379-CB6F4DF69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D39C7-0B18-40FA-805F-FBB3F5D7B52F}"/>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6" name="Footer Placeholder 5">
            <a:extLst>
              <a:ext uri="{FF2B5EF4-FFF2-40B4-BE49-F238E27FC236}">
                <a16:creationId xmlns:a16="http://schemas.microsoft.com/office/drawing/2014/main" id="{2574AC14-F51C-4479-ACC0-AF2CB4CE2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5D978-23A2-470D-83AA-E6391A0DB9BB}"/>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101442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F65F-1481-4E4D-B9AB-5DEE7835D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20E89F-AC4C-47BA-8957-F28D2DCD2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728FA-0A08-45CE-9B29-98AF3DB28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96378-0541-4774-99B8-6CD9281A2500}"/>
              </a:ext>
            </a:extLst>
          </p:cNvPr>
          <p:cNvSpPr>
            <a:spLocks noGrp="1"/>
          </p:cNvSpPr>
          <p:nvPr>
            <p:ph type="dt" sz="half" idx="10"/>
          </p:nvPr>
        </p:nvSpPr>
        <p:spPr/>
        <p:txBody>
          <a:bodyPr/>
          <a:lstStyle/>
          <a:p>
            <a:fld id="{74FB71B7-978B-4725-8E1D-8E16A598E83B}" type="datetimeFigureOut">
              <a:rPr lang="en-US" smtClean="0"/>
              <a:t>3/26/2022</a:t>
            </a:fld>
            <a:endParaRPr lang="en-US"/>
          </a:p>
        </p:txBody>
      </p:sp>
      <p:sp>
        <p:nvSpPr>
          <p:cNvPr id="6" name="Footer Placeholder 5">
            <a:extLst>
              <a:ext uri="{FF2B5EF4-FFF2-40B4-BE49-F238E27FC236}">
                <a16:creationId xmlns:a16="http://schemas.microsoft.com/office/drawing/2014/main" id="{285B7B9B-93F4-4E77-8A40-BFC183E8B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7EB7E-0197-40B6-BB60-F5666882ADD0}"/>
              </a:ext>
            </a:extLst>
          </p:cNvPr>
          <p:cNvSpPr>
            <a:spLocks noGrp="1"/>
          </p:cNvSpPr>
          <p:nvPr>
            <p:ph type="sldNum" sz="quarter" idx="12"/>
          </p:nvPr>
        </p:nvSpPr>
        <p:spPr/>
        <p:txBody>
          <a:bodyPr/>
          <a:lstStyle/>
          <a:p>
            <a:fld id="{C20D03DC-769F-41C8-BF6B-5BD727A11F00}" type="slidenum">
              <a:rPr lang="en-US" smtClean="0"/>
              <a:t>‹#›</a:t>
            </a:fld>
            <a:endParaRPr lang="en-US"/>
          </a:p>
        </p:txBody>
      </p:sp>
    </p:spTree>
    <p:extLst>
      <p:ext uri="{BB962C8B-B14F-4D97-AF65-F5344CB8AC3E}">
        <p14:creationId xmlns:p14="http://schemas.microsoft.com/office/powerpoint/2010/main" val="233972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939B0F-00D0-459E-BC68-C7508A5B6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80AE98-0C79-47AB-9F90-9E9F5A1BF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31233-F924-4753-8619-86C879540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B71B7-978B-4725-8E1D-8E16A598E83B}" type="datetimeFigureOut">
              <a:rPr lang="en-US" smtClean="0"/>
              <a:t>3/26/2022</a:t>
            </a:fld>
            <a:endParaRPr lang="en-US"/>
          </a:p>
        </p:txBody>
      </p:sp>
      <p:sp>
        <p:nvSpPr>
          <p:cNvPr id="5" name="Footer Placeholder 4">
            <a:extLst>
              <a:ext uri="{FF2B5EF4-FFF2-40B4-BE49-F238E27FC236}">
                <a16:creationId xmlns:a16="http://schemas.microsoft.com/office/drawing/2014/main" id="{74B00B12-C629-41B5-BA65-4F3DBBEBB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42A9D8-7834-479A-A630-1BA914DE7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D03DC-769F-41C8-BF6B-5BD727A11F00}" type="slidenum">
              <a:rPr lang="en-US" smtClean="0"/>
              <a:t>‹#›</a:t>
            </a:fld>
            <a:endParaRPr lang="en-US"/>
          </a:p>
        </p:txBody>
      </p:sp>
    </p:spTree>
    <p:extLst>
      <p:ext uri="{BB962C8B-B14F-4D97-AF65-F5344CB8AC3E}">
        <p14:creationId xmlns:p14="http://schemas.microsoft.com/office/powerpoint/2010/main" val="2228327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162AEBE6-EC17-EB61-14AB-3E52CC0FE174}"/>
              </a:ext>
            </a:extLst>
          </p:cNvPr>
          <p:cNvPicPr>
            <a:picLocks noChangeAspect="1"/>
          </p:cNvPicPr>
          <p:nvPr/>
        </p:nvPicPr>
        <p:blipFill rotWithShape="1">
          <a:blip r:embed="rId2">
            <a:alphaModFix amt="35000"/>
          </a:blip>
          <a:srcRect t="4219" r="1" b="11542"/>
          <a:stretch/>
        </p:blipFill>
        <p:spPr>
          <a:xfrm>
            <a:off x="-4243" y="10"/>
            <a:ext cx="12196243" cy="6857990"/>
          </a:xfrm>
          <a:prstGeom prst="rect">
            <a:avLst/>
          </a:prstGeom>
        </p:spPr>
      </p:pic>
      <p:sp>
        <p:nvSpPr>
          <p:cNvPr id="2" name="Title 1">
            <a:extLst>
              <a:ext uri="{FF2B5EF4-FFF2-40B4-BE49-F238E27FC236}">
                <a16:creationId xmlns:a16="http://schemas.microsoft.com/office/drawing/2014/main" id="{F8FCD772-BAA7-4C72-B730-BD9CF8B54091}"/>
              </a:ext>
            </a:extLst>
          </p:cNvPr>
          <p:cNvSpPr>
            <a:spLocks noGrp="1"/>
          </p:cNvSpPr>
          <p:nvPr>
            <p:ph type="title"/>
          </p:nvPr>
        </p:nvSpPr>
        <p:spPr>
          <a:xfrm>
            <a:off x="643467" y="321734"/>
            <a:ext cx="10905066" cy="1135737"/>
          </a:xfrm>
        </p:spPr>
        <p:txBody>
          <a:bodyPr>
            <a:normAutofit/>
          </a:bodyPr>
          <a:lstStyle/>
          <a:p>
            <a:r>
              <a:rPr lang="en-US" sz="3600" dirty="0"/>
              <a:t>Smart Robot Walker : Key features</a:t>
            </a:r>
          </a:p>
        </p:txBody>
      </p:sp>
      <p:sp>
        <p:nvSpPr>
          <p:cNvPr id="53" name="Rectangle 5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EB743E54-A630-F5B5-0A72-D6D17B93F45D}"/>
              </a:ext>
            </a:extLst>
          </p:cNvPr>
          <p:cNvGraphicFramePr>
            <a:graphicFrameLocks noGrp="1"/>
          </p:cNvGraphicFramePr>
          <p:nvPr>
            <p:ph idx="1"/>
            <p:extLst>
              <p:ext uri="{D42A27DB-BD31-4B8C-83A1-F6EECF244321}">
                <p14:modId xmlns:p14="http://schemas.microsoft.com/office/powerpoint/2010/main" val="2440292552"/>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823368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BE5C5B-C952-4017-B875-AC1184FCD7EF}"/>
              </a:ext>
            </a:extLst>
          </p:cNvPr>
          <p:cNvSpPr>
            <a:spLocks noGrp="1"/>
          </p:cNvSpPr>
          <p:nvPr>
            <p:ph type="title"/>
          </p:nvPr>
        </p:nvSpPr>
        <p:spPr>
          <a:xfrm>
            <a:off x="643467" y="287228"/>
            <a:ext cx="10905066" cy="1135737"/>
          </a:xfrm>
        </p:spPr>
        <p:txBody>
          <a:bodyPr>
            <a:normAutofit/>
          </a:bodyPr>
          <a:lstStyle/>
          <a:p>
            <a:r>
              <a:rPr lang="en-US" sz="3600" dirty="0"/>
              <a:t>Power and Cost</a:t>
            </a:r>
          </a:p>
        </p:txBody>
      </p:sp>
      <p:graphicFrame>
        <p:nvGraphicFramePr>
          <p:cNvPr id="22" name="Content Placeholder 2">
            <a:extLst>
              <a:ext uri="{FF2B5EF4-FFF2-40B4-BE49-F238E27FC236}">
                <a16:creationId xmlns:a16="http://schemas.microsoft.com/office/drawing/2014/main" id="{2435775E-A58A-CACA-3F00-26D580D50DBC}"/>
              </a:ext>
            </a:extLst>
          </p:cNvPr>
          <p:cNvGraphicFramePr>
            <a:graphicFrameLocks noGrp="1"/>
          </p:cNvGraphicFramePr>
          <p:nvPr>
            <p:ph idx="1"/>
            <p:extLst>
              <p:ext uri="{D42A27DB-BD31-4B8C-83A1-F6EECF244321}">
                <p14:modId xmlns:p14="http://schemas.microsoft.com/office/powerpoint/2010/main" val="3518421208"/>
              </p:ext>
            </p:extLst>
          </p:nvPr>
        </p:nvGraphicFramePr>
        <p:xfrm>
          <a:off x="643469" y="1782981"/>
          <a:ext cx="4008384"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2">
            <a:extLst>
              <a:ext uri="{FF2B5EF4-FFF2-40B4-BE49-F238E27FC236}">
                <a16:creationId xmlns:a16="http://schemas.microsoft.com/office/drawing/2014/main" id="{68A059CB-67AB-4D6C-A9BA-3B43F42A32C5}"/>
              </a:ext>
            </a:extLst>
          </p:cNvPr>
          <p:cNvSpPr txBox="1">
            <a:spLocks/>
          </p:cNvSpPr>
          <p:nvPr/>
        </p:nvSpPr>
        <p:spPr>
          <a:xfrm>
            <a:off x="4603264" y="1069060"/>
            <a:ext cx="4875602" cy="532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Sensor power consumption:</a:t>
            </a:r>
          </a:p>
          <a:p>
            <a:pPr lvl="1"/>
            <a:endParaRPr lang="en-US" dirty="0"/>
          </a:p>
        </p:txBody>
      </p:sp>
      <p:graphicFrame>
        <p:nvGraphicFramePr>
          <p:cNvPr id="5" name="Table 5">
            <a:extLst>
              <a:ext uri="{FF2B5EF4-FFF2-40B4-BE49-F238E27FC236}">
                <a16:creationId xmlns:a16="http://schemas.microsoft.com/office/drawing/2014/main" id="{D160636F-02A2-4412-B4C0-656A0DF15DCB}"/>
              </a:ext>
            </a:extLst>
          </p:cNvPr>
          <p:cNvGraphicFramePr>
            <a:graphicFrameLocks noGrp="1"/>
          </p:cNvGraphicFramePr>
          <p:nvPr>
            <p:extLst>
              <p:ext uri="{D42A27DB-BD31-4B8C-83A1-F6EECF244321}">
                <p14:modId xmlns:p14="http://schemas.microsoft.com/office/powerpoint/2010/main" val="3613250251"/>
              </p:ext>
            </p:extLst>
          </p:nvPr>
        </p:nvGraphicFramePr>
        <p:xfrm>
          <a:off x="4651853" y="1550951"/>
          <a:ext cx="7154913" cy="5222474"/>
        </p:xfrm>
        <a:graphic>
          <a:graphicData uri="http://schemas.openxmlformats.org/drawingml/2006/table">
            <a:tbl>
              <a:tblPr firstRow="1" bandRow="1">
                <a:tableStyleId>{5C22544A-7EE6-4342-B048-85BDC9FD1C3A}</a:tableStyleId>
              </a:tblPr>
              <a:tblGrid>
                <a:gridCol w="1403890">
                  <a:extLst>
                    <a:ext uri="{9D8B030D-6E8A-4147-A177-3AD203B41FA5}">
                      <a16:colId xmlns:a16="http://schemas.microsoft.com/office/drawing/2014/main" val="369281690"/>
                    </a:ext>
                  </a:extLst>
                </a:gridCol>
                <a:gridCol w="928325">
                  <a:extLst>
                    <a:ext uri="{9D8B030D-6E8A-4147-A177-3AD203B41FA5}">
                      <a16:colId xmlns:a16="http://schemas.microsoft.com/office/drawing/2014/main" val="2523697834"/>
                    </a:ext>
                  </a:extLst>
                </a:gridCol>
                <a:gridCol w="915605">
                  <a:extLst>
                    <a:ext uri="{9D8B030D-6E8A-4147-A177-3AD203B41FA5}">
                      <a16:colId xmlns:a16="http://schemas.microsoft.com/office/drawing/2014/main" val="1570359490"/>
                    </a:ext>
                  </a:extLst>
                </a:gridCol>
                <a:gridCol w="1245361">
                  <a:extLst>
                    <a:ext uri="{9D8B030D-6E8A-4147-A177-3AD203B41FA5}">
                      <a16:colId xmlns:a16="http://schemas.microsoft.com/office/drawing/2014/main" val="421231030"/>
                    </a:ext>
                  </a:extLst>
                </a:gridCol>
                <a:gridCol w="935917">
                  <a:extLst>
                    <a:ext uri="{9D8B030D-6E8A-4147-A177-3AD203B41FA5}">
                      <a16:colId xmlns:a16="http://schemas.microsoft.com/office/drawing/2014/main" val="3581833237"/>
                    </a:ext>
                  </a:extLst>
                </a:gridCol>
                <a:gridCol w="943607">
                  <a:extLst>
                    <a:ext uri="{9D8B030D-6E8A-4147-A177-3AD203B41FA5}">
                      <a16:colId xmlns:a16="http://schemas.microsoft.com/office/drawing/2014/main" val="1730230676"/>
                    </a:ext>
                  </a:extLst>
                </a:gridCol>
                <a:gridCol w="782208">
                  <a:extLst>
                    <a:ext uri="{9D8B030D-6E8A-4147-A177-3AD203B41FA5}">
                      <a16:colId xmlns:a16="http://schemas.microsoft.com/office/drawing/2014/main" val="2238647829"/>
                    </a:ext>
                  </a:extLst>
                </a:gridCol>
              </a:tblGrid>
              <a:tr h="688399">
                <a:tc>
                  <a:txBody>
                    <a:bodyPr/>
                    <a:lstStyle/>
                    <a:p>
                      <a:pPr algn="ctr"/>
                      <a:r>
                        <a:rPr lang="en-US" sz="1800" b="1" kern="1200" dirty="0">
                          <a:solidFill>
                            <a:schemeClr val="dk1"/>
                          </a:solidFill>
                          <a:latin typeface="+mn-lt"/>
                          <a:ea typeface="+mn-ea"/>
                          <a:cs typeface="+mn-cs"/>
                        </a:rPr>
                        <a:t>Sensor Type</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Size</a:t>
                      </a:r>
                    </a:p>
                    <a:p>
                      <a:pPr algn="ctr"/>
                      <a:r>
                        <a:rPr lang="en-US" sz="1800" kern="1200" dirty="0">
                          <a:solidFill>
                            <a:schemeClr val="dk1"/>
                          </a:solidFill>
                          <a:latin typeface="+mn-lt"/>
                          <a:ea typeface="+mn-ea"/>
                          <a:cs typeface="+mn-cs"/>
                        </a:rPr>
                        <a:t>(cm^3)</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Weight</a:t>
                      </a:r>
                    </a:p>
                    <a:p>
                      <a:pPr algn="ctr"/>
                      <a:r>
                        <a:rPr lang="en-US" sz="1800" kern="1200" dirty="0">
                          <a:solidFill>
                            <a:schemeClr val="dk1"/>
                          </a:solidFill>
                          <a:latin typeface="+mn-lt"/>
                          <a:ea typeface="+mn-ea"/>
                          <a:cs typeface="+mn-cs"/>
                        </a:rPr>
                        <a:t>(g)</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Power (W)</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Voltage</a:t>
                      </a:r>
                    </a:p>
                    <a:p>
                      <a:pPr algn="ctr"/>
                      <a:r>
                        <a:rPr lang="en-US" sz="1800" kern="1200" dirty="0">
                          <a:solidFill>
                            <a:schemeClr val="dk1"/>
                          </a:solidFill>
                          <a:latin typeface="+mn-lt"/>
                          <a:ea typeface="+mn-ea"/>
                          <a:cs typeface="+mn-cs"/>
                        </a:rPr>
                        <a:t>(V)</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Current</a:t>
                      </a:r>
                    </a:p>
                    <a:p>
                      <a:pPr algn="ctr"/>
                      <a:r>
                        <a:rPr lang="en-US" sz="1800" kern="1200" dirty="0">
                          <a:solidFill>
                            <a:schemeClr val="dk1"/>
                          </a:solidFill>
                          <a:latin typeface="+mn-lt"/>
                          <a:ea typeface="+mn-ea"/>
                          <a:cs typeface="+mn-cs"/>
                        </a:rPr>
                        <a:t>(mA)</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Cost (USD)</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757875"/>
                  </a:ext>
                </a:extLst>
              </a:tr>
              <a:tr h="688399">
                <a:tc>
                  <a:txBody>
                    <a:bodyPr/>
                    <a:lstStyle/>
                    <a:p>
                      <a:pPr algn="ctr"/>
                      <a:r>
                        <a:rPr lang="en-US" sz="1800" b="0" kern="1200" dirty="0">
                          <a:solidFill>
                            <a:schemeClr val="dk1"/>
                          </a:solidFill>
                          <a:latin typeface="+mn-lt"/>
                          <a:ea typeface="+mn-ea"/>
                          <a:cs typeface="+mn-cs"/>
                        </a:rPr>
                        <a:t>GPS</a:t>
                      </a:r>
                    </a:p>
                    <a:p>
                      <a:pPr algn="ctr"/>
                      <a:r>
                        <a:rPr lang="en-US" sz="1800" b="0" kern="1200" dirty="0">
                          <a:solidFill>
                            <a:schemeClr val="dk1"/>
                          </a:solidFill>
                          <a:latin typeface="+mn-lt"/>
                          <a:ea typeface="+mn-ea"/>
                          <a:cs typeface="+mn-cs"/>
                        </a:rPr>
                        <a:t>(</a:t>
                      </a:r>
                      <a:r>
                        <a:rPr lang="en-US" sz="1800" b="0" kern="1200" dirty="0" err="1">
                          <a:solidFill>
                            <a:schemeClr val="dk1"/>
                          </a:solidFill>
                          <a:latin typeface="+mn-lt"/>
                          <a:ea typeface="+mn-ea"/>
                          <a:cs typeface="+mn-cs"/>
                        </a:rPr>
                        <a:t>ublox</a:t>
                      </a:r>
                      <a:r>
                        <a:rPr lang="en-US" sz="1800" b="0" kern="1200" dirty="0">
                          <a:solidFill>
                            <a:schemeClr val="dk1"/>
                          </a:solidFill>
                          <a:latin typeface="+mn-lt"/>
                          <a:ea typeface="+mn-ea"/>
                          <a:cs typeface="+mn-cs"/>
                        </a:rPr>
                        <a:t> M10)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0.3</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5</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0.1 </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+1.8 to +5.5V</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10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21</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9406725"/>
                  </a:ext>
                </a:extLst>
              </a:tr>
              <a:tr h="688399">
                <a:tc>
                  <a:txBody>
                    <a:bodyPr/>
                    <a:lstStyle/>
                    <a:p>
                      <a:pPr algn="ctr"/>
                      <a:r>
                        <a:rPr lang="en-US" sz="1800" kern="1200" dirty="0">
                          <a:solidFill>
                            <a:schemeClr val="dk1"/>
                          </a:solidFill>
                          <a:latin typeface="+mn-lt"/>
                          <a:ea typeface="+mn-ea"/>
                          <a:cs typeface="+mn-cs"/>
                        </a:rPr>
                        <a:t>IMU</a:t>
                      </a:r>
                    </a:p>
                    <a:p>
                      <a:pPr algn="ctr"/>
                      <a:r>
                        <a:rPr lang="en-US" sz="1800" kern="1200" dirty="0">
                          <a:solidFill>
                            <a:schemeClr val="dk1"/>
                          </a:solidFill>
                          <a:latin typeface="+mn-lt"/>
                          <a:ea typeface="+mn-ea"/>
                          <a:cs typeface="+mn-cs"/>
                        </a:rPr>
                        <a:t>(VN-100 SMD)</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a:solidFill>
                            <a:schemeClr val="dk1"/>
                          </a:solidFill>
                          <a:effectLst/>
                          <a:latin typeface="+mn-lt"/>
                          <a:ea typeface="+mn-ea"/>
                          <a:cs typeface="+mn-cs"/>
                        </a:rPr>
                        <a:t>10.7</a:t>
                      </a:r>
                      <a:endParaRPr lang="en-US" sz="1800" kern="1200" dirty="0">
                        <a:solidFill>
                          <a:schemeClr val="dk1"/>
                        </a:solidFill>
                        <a:latin typeface="+mn-lt"/>
                        <a:ea typeface="+mn-ea"/>
                        <a:cs typeface="+mn-cs"/>
                      </a:endParaRP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15 </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0.2 </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+3.2 to +5.5V</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40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540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3494015"/>
                  </a:ext>
                </a:extLst>
              </a:tr>
              <a:tr h="688399">
                <a:tc>
                  <a:txBody>
                    <a:bodyPr/>
                    <a:lstStyle/>
                    <a:p>
                      <a:pPr algn="ctr"/>
                      <a:r>
                        <a:rPr lang="en-US" sz="1800" kern="1200" dirty="0">
                          <a:solidFill>
                            <a:schemeClr val="dk1"/>
                          </a:solidFill>
                          <a:latin typeface="+mn-lt"/>
                          <a:ea typeface="+mn-ea"/>
                          <a:cs typeface="+mn-cs"/>
                        </a:rPr>
                        <a:t>LIDAR</a:t>
                      </a:r>
                    </a:p>
                    <a:p>
                      <a:pPr algn="ct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RPLidar</a:t>
                      </a:r>
                      <a:r>
                        <a:rPr lang="en-US" sz="1800" kern="1200" dirty="0">
                          <a:solidFill>
                            <a:schemeClr val="dk1"/>
                          </a:solidFill>
                          <a:latin typeface="+mn-lt"/>
                          <a:ea typeface="+mn-ea"/>
                          <a:cs typeface="+mn-cs"/>
                        </a:rPr>
                        <a:t> 30M range)</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230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190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2</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5V</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40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350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246556"/>
                  </a:ext>
                </a:extLst>
              </a:tr>
              <a:tr h="688399">
                <a:tc>
                  <a:txBody>
                    <a:bodyPr/>
                    <a:lstStyle/>
                    <a:p>
                      <a:pPr algn="ctr"/>
                      <a:r>
                        <a:rPr lang="en-US" sz="1800" kern="1200" dirty="0">
                          <a:solidFill>
                            <a:schemeClr val="dk1"/>
                          </a:solidFill>
                          <a:latin typeface="+mn-lt"/>
                          <a:ea typeface="+mn-ea"/>
                          <a:cs typeface="+mn-cs"/>
                        </a:rPr>
                        <a:t>Camera</a:t>
                      </a:r>
                    </a:p>
                    <a:p>
                      <a:pPr algn="ctr"/>
                      <a:r>
                        <a:rPr lang="en-US" sz="1800" kern="1200" dirty="0">
                          <a:solidFill>
                            <a:schemeClr val="dk1"/>
                          </a:solidFill>
                          <a:latin typeface="+mn-lt"/>
                          <a:ea typeface="+mn-ea"/>
                          <a:cs typeface="+mn-cs"/>
                        </a:rPr>
                        <a:t>(Intel Real sense D455)</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a:solidFill>
                            <a:schemeClr val="dk1"/>
                          </a:solidFill>
                          <a:effectLst/>
                          <a:latin typeface="+mn-lt"/>
                          <a:ea typeface="+mn-ea"/>
                          <a:cs typeface="+mn-cs"/>
                        </a:rPr>
                        <a:t>93.5</a:t>
                      </a:r>
                      <a:endParaRPr lang="en-US" sz="1800" b="0" kern="1200" dirty="0">
                        <a:solidFill>
                          <a:schemeClr val="dk1"/>
                        </a:solidFill>
                        <a:latin typeface="+mn-lt"/>
                        <a:ea typeface="+mn-ea"/>
                        <a:cs typeface="+mn-cs"/>
                      </a:endParaRP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20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3.5</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+0.9 to 3.3V</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700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400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0490667"/>
                  </a:ext>
                </a:extLst>
              </a:tr>
              <a:tr h="688399">
                <a:tc>
                  <a:txBody>
                    <a:bodyPr/>
                    <a:lstStyle/>
                    <a:p>
                      <a:pPr algn="ctr"/>
                      <a:r>
                        <a:rPr lang="en-US" sz="1800" kern="1200" dirty="0">
                          <a:solidFill>
                            <a:schemeClr val="dk1"/>
                          </a:solidFill>
                          <a:latin typeface="+mn-lt"/>
                          <a:ea typeface="+mn-ea"/>
                          <a:cs typeface="+mn-cs"/>
                        </a:rPr>
                        <a:t>Pressure sensor</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kern="1200" dirty="0">
                          <a:solidFill>
                            <a:schemeClr val="dk1"/>
                          </a:solidFill>
                          <a:latin typeface="+mn-lt"/>
                          <a:ea typeface="+mn-ea"/>
                          <a:cs typeface="+mn-cs"/>
                        </a:rPr>
                        <a:t>0.49</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8</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5</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5</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1000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dk1"/>
                          </a:solidFill>
                          <a:latin typeface="+mn-lt"/>
                          <a:ea typeface="+mn-ea"/>
                          <a:cs typeface="+mn-cs"/>
                        </a:rPr>
                        <a:t>40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8129129"/>
                  </a:ext>
                </a:extLst>
              </a:tr>
              <a:tr h="409319">
                <a:tc>
                  <a:txBody>
                    <a:bodyPr/>
                    <a:lstStyle/>
                    <a:p>
                      <a:pPr algn="ctr"/>
                      <a:r>
                        <a:rPr lang="en-US" sz="1800" b="1" kern="1200" dirty="0">
                          <a:solidFill>
                            <a:schemeClr val="dk1"/>
                          </a:solidFill>
                          <a:latin typeface="+mn-lt"/>
                          <a:ea typeface="+mn-ea"/>
                          <a:cs typeface="+mn-cs"/>
                        </a:rPr>
                        <a:t>Total</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kern="1200" dirty="0">
                          <a:solidFill>
                            <a:schemeClr val="dk1"/>
                          </a:solidFill>
                          <a:latin typeface="+mn-lt"/>
                          <a:ea typeface="+mn-ea"/>
                          <a:cs typeface="+mn-cs"/>
                        </a:rPr>
                        <a:t>334.5</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kern="1200" dirty="0">
                          <a:solidFill>
                            <a:schemeClr val="dk1"/>
                          </a:solidFill>
                          <a:latin typeface="+mn-lt"/>
                          <a:ea typeface="+mn-ea"/>
                          <a:cs typeface="+mn-cs"/>
                        </a:rPr>
                        <a:t>320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kern="1200" dirty="0">
                          <a:solidFill>
                            <a:schemeClr val="dk1"/>
                          </a:solidFill>
                          <a:latin typeface="+mn-lt"/>
                          <a:ea typeface="+mn-ea"/>
                          <a:cs typeface="+mn-cs"/>
                        </a:rPr>
                        <a:t>5.8</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kern="1200" dirty="0">
                          <a:solidFill>
                            <a:schemeClr val="dk1"/>
                          </a:solidFill>
                          <a:latin typeface="+mn-lt"/>
                          <a:ea typeface="+mn-ea"/>
                          <a:cs typeface="+mn-cs"/>
                        </a:rPr>
                        <a:t>5V</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kern="1200" dirty="0">
                          <a:solidFill>
                            <a:schemeClr val="dk1"/>
                          </a:solidFill>
                          <a:latin typeface="+mn-lt"/>
                          <a:ea typeface="+mn-ea"/>
                          <a:cs typeface="+mn-cs"/>
                        </a:rPr>
                        <a:t>1790</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kern="1200" dirty="0">
                          <a:solidFill>
                            <a:schemeClr val="dk1"/>
                          </a:solidFill>
                          <a:latin typeface="+mn-lt"/>
                          <a:ea typeface="+mn-ea"/>
                          <a:cs typeface="+mn-cs"/>
                        </a:rPr>
                        <a:t>1351</a:t>
                      </a:r>
                    </a:p>
                  </a:txBody>
                  <a:tcPr marL="93027" marR="93027" marT="46513" marB="46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7875301"/>
                  </a:ext>
                </a:extLst>
              </a:tr>
            </a:tbl>
          </a:graphicData>
        </a:graphic>
      </p:graphicFrame>
      <p:sp>
        <p:nvSpPr>
          <p:cNvPr id="3" name="TextBox 2">
            <a:extLst>
              <a:ext uri="{FF2B5EF4-FFF2-40B4-BE49-F238E27FC236}">
                <a16:creationId xmlns:a16="http://schemas.microsoft.com/office/drawing/2014/main" id="{C7365496-BCAE-4521-A0CC-4951126CE571}"/>
              </a:ext>
            </a:extLst>
          </p:cNvPr>
          <p:cNvSpPr txBox="1"/>
          <p:nvPr/>
        </p:nvSpPr>
        <p:spPr>
          <a:xfrm>
            <a:off x="385234" y="6111759"/>
            <a:ext cx="3772698" cy="646331"/>
          </a:xfrm>
          <a:prstGeom prst="rect">
            <a:avLst/>
          </a:prstGeom>
          <a:noFill/>
        </p:spPr>
        <p:txBody>
          <a:bodyPr wrap="square" rtlCol="0">
            <a:spAutoFit/>
          </a:bodyPr>
          <a:lstStyle/>
          <a:p>
            <a:r>
              <a:rPr lang="en-US" dirty="0"/>
              <a:t>Total cost of the Robot: ~2000 USD 		(including frame)</a:t>
            </a:r>
          </a:p>
        </p:txBody>
      </p:sp>
    </p:spTree>
    <p:extLst>
      <p:ext uri="{BB962C8B-B14F-4D97-AF65-F5344CB8AC3E}">
        <p14:creationId xmlns:p14="http://schemas.microsoft.com/office/powerpoint/2010/main" val="192837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402E3-C6F3-4E3D-93CB-34CCAAC6A5A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Sensing &amp; Hardware</a:t>
            </a:r>
          </a:p>
        </p:txBody>
      </p:sp>
      <p:sp>
        <p:nvSpPr>
          <p:cNvPr id="3" name="Content Placeholder 2">
            <a:extLst>
              <a:ext uri="{FF2B5EF4-FFF2-40B4-BE49-F238E27FC236}">
                <a16:creationId xmlns:a16="http://schemas.microsoft.com/office/drawing/2014/main" id="{3C946F90-10C7-489F-9D00-3BFB9CF96B63}"/>
              </a:ext>
            </a:extLst>
          </p:cNvPr>
          <p:cNvSpPr>
            <a:spLocks noGrp="1"/>
          </p:cNvSpPr>
          <p:nvPr>
            <p:ph idx="1"/>
          </p:nvPr>
        </p:nvSpPr>
        <p:spPr>
          <a:xfrm>
            <a:off x="459351" y="1768415"/>
            <a:ext cx="10636280" cy="4233140"/>
          </a:xfrm>
        </p:spPr>
        <p:txBody>
          <a:bodyPr anchor="ctr">
            <a:normAutofit/>
          </a:bodyPr>
          <a:lstStyle/>
          <a:p>
            <a:r>
              <a:rPr lang="en-US" sz="1400" dirty="0"/>
              <a:t>Overview:</a:t>
            </a:r>
          </a:p>
          <a:p>
            <a:pPr lvl="1"/>
            <a:r>
              <a:rPr lang="en-US" sz="1400" dirty="0"/>
              <a:t>The platform is equipped with a sensing network that enables the walker to perceive and navigate in indoors and outdoor environment. Sensing the status of the walker and the user are crucial for intelligent control to ensure user's safety and maximize system performance. This requires equipped sensors to achieve precision, timeliness, and robustness when dealing with various situations.</a:t>
            </a:r>
          </a:p>
          <a:p>
            <a:pPr lvl="1"/>
            <a:r>
              <a:rPr lang="en-US" sz="1400" dirty="0"/>
              <a:t>All the sensors should be placed </a:t>
            </a:r>
          </a:p>
          <a:p>
            <a:r>
              <a:rPr lang="en-US" sz="1400" dirty="0"/>
              <a:t>Positioning:</a:t>
            </a:r>
          </a:p>
          <a:p>
            <a:pPr lvl="1"/>
            <a:r>
              <a:rPr lang="en-US" sz="1400" dirty="0"/>
              <a:t>Use IMU data, fuse it with GPS dead reckoning to precisely determine the position with higher precision. Inertial measurement units (IMUs) typically combine multiple accelerometers and gyroscopes and magnetometers. Instantaneous pose (position and orientation) of the robot, velocity (linear, angular), acceleration (linear, angular) and other parameters are obtained through the IMU in 3D space.  </a:t>
            </a:r>
          </a:p>
          <a:p>
            <a:r>
              <a:rPr lang="en-US" sz="1400" dirty="0"/>
              <a:t>Mapping:</a:t>
            </a:r>
          </a:p>
          <a:p>
            <a:pPr lvl="1"/>
            <a:r>
              <a:rPr lang="en-US" sz="1400" dirty="0"/>
              <a:t>Use LIDAR and cameras to localize the robot in GPS denied environments. Using Computer vision and deep learning on the sensor data to aid object detection, tracking and avoidance. We can use visual SLAM in indoor and outdoor environments where lightening conditions are reasonable and can be maintained. </a:t>
            </a:r>
          </a:p>
          <a:p>
            <a:r>
              <a:rPr lang="en-US" sz="1400" dirty="0"/>
              <a:t>Fusion:</a:t>
            </a:r>
          </a:p>
          <a:p>
            <a:pPr lvl="1"/>
            <a:r>
              <a:rPr lang="en-US" sz="1400" dirty="0"/>
              <a:t>All the above sensors are used to create a multi-modal sensing network. Using Extended Kalman Filters to estimate the state of the robot much more accurately. </a:t>
            </a:r>
          </a:p>
          <a:p>
            <a:endParaRPr lang="en-US" sz="1100" dirty="0"/>
          </a:p>
        </p:txBody>
      </p:sp>
    </p:spTree>
    <p:extLst>
      <p:ext uri="{BB962C8B-B14F-4D97-AF65-F5344CB8AC3E}">
        <p14:creationId xmlns:p14="http://schemas.microsoft.com/office/powerpoint/2010/main" val="172241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2797B-1A68-4F0C-97B8-A68ABAEA534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NAVIGATION</a:t>
            </a:r>
          </a:p>
        </p:txBody>
      </p:sp>
      <p:sp>
        <p:nvSpPr>
          <p:cNvPr id="3" name="Content Placeholder 2">
            <a:extLst>
              <a:ext uri="{FF2B5EF4-FFF2-40B4-BE49-F238E27FC236}">
                <a16:creationId xmlns:a16="http://schemas.microsoft.com/office/drawing/2014/main" id="{EFCC824D-A32C-419C-8F26-64993FFF32DC}"/>
              </a:ext>
            </a:extLst>
          </p:cNvPr>
          <p:cNvSpPr>
            <a:spLocks noGrp="1"/>
          </p:cNvSpPr>
          <p:nvPr>
            <p:ph idx="1"/>
          </p:nvPr>
        </p:nvSpPr>
        <p:spPr>
          <a:xfrm>
            <a:off x="587229" y="1622745"/>
            <a:ext cx="10680321" cy="4803687"/>
          </a:xfrm>
        </p:spPr>
        <p:txBody>
          <a:bodyPr anchor="ctr">
            <a:normAutofit fontScale="92500" lnSpcReduction="10000"/>
          </a:bodyPr>
          <a:lstStyle/>
          <a:p>
            <a:r>
              <a:rPr lang="en-US" sz="1900" dirty="0"/>
              <a:t>The robot should be able to localize and map the environment using visual SLAM while taking inputs from the human leg movement and steering angle and predict the next steps. </a:t>
            </a:r>
          </a:p>
          <a:p>
            <a:r>
              <a:rPr lang="en-US" sz="1900" dirty="0"/>
              <a:t>Using Reinforcement learning to navigate from the user based inputs from the pressure sensor. We will reward the model for each correct decision and punish for each wrong decision. This allows the user to navigate dynamically and will have the control over the robot while it replans its path to reach the final goal.</a:t>
            </a:r>
          </a:p>
          <a:p>
            <a:r>
              <a:rPr lang="en-US" sz="1900" dirty="0"/>
              <a:t>The walker should be able to navigate through the confined spaces by achieving very small turning radius. (use omni-wheels). </a:t>
            </a:r>
          </a:p>
          <a:p>
            <a:r>
              <a:rPr lang="en-US" sz="1900" dirty="0"/>
              <a:t>While navigating the robot is able to communicate to the traffic lights through infrared keeping them red until the user finishes crossing road. </a:t>
            </a:r>
          </a:p>
          <a:p>
            <a:r>
              <a:rPr lang="en-US" sz="1900" dirty="0"/>
              <a:t>Since most of the intersections have cameras installed, we can send signal to those traffic lights via these cameras and maintain the light red</a:t>
            </a:r>
          </a:p>
          <a:p>
            <a:r>
              <a:rPr lang="en-US" sz="1900" dirty="0"/>
              <a:t>Since the robot is equipped with stereo cameras, it will be able to detect pedestrians/oncoming traffic and warn the user through haptic vibration feedback. </a:t>
            </a:r>
          </a:p>
          <a:p>
            <a:r>
              <a:rPr lang="en-US" sz="1900" dirty="0"/>
              <a:t>Since the wheels are motor controlled, if the user tends to fall, a controller will prevent the wheels from any sudden jerks and remain stationary for user’s safety. </a:t>
            </a:r>
          </a:p>
          <a:p>
            <a:r>
              <a:rPr lang="en-US" sz="1900" dirty="0"/>
              <a:t>To further increase safety, a brake mechanism that can respond to emergency in a timely manner is to be implemented.</a:t>
            </a:r>
          </a:p>
        </p:txBody>
      </p:sp>
    </p:spTree>
    <p:extLst>
      <p:ext uri="{BB962C8B-B14F-4D97-AF65-F5344CB8AC3E}">
        <p14:creationId xmlns:p14="http://schemas.microsoft.com/office/powerpoint/2010/main" val="319744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93A42-EA72-4FF5-BD8E-3D9DFB8EBAA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Additional thoughts</a:t>
            </a:r>
          </a:p>
        </p:txBody>
      </p:sp>
      <p:sp>
        <p:nvSpPr>
          <p:cNvPr id="3" name="Content Placeholder 2">
            <a:extLst>
              <a:ext uri="{FF2B5EF4-FFF2-40B4-BE49-F238E27FC236}">
                <a16:creationId xmlns:a16="http://schemas.microsoft.com/office/drawing/2014/main" id="{AB669AD1-E820-44E8-9B7A-7D66FD9ECCDA}"/>
              </a:ext>
            </a:extLst>
          </p:cNvPr>
          <p:cNvSpPr>
            <a:spLocks noGrp="1"/>
          </p:cNvSpPr>
          <p:nvPr>
            <p:ph idx="1"/>
          </p:nvPr>
        </p:nvSpPr>
        <p:spPr>
          <a:xfrm>
            <a:off x="1082181" y="1885279"/>
            <a:ext cx="10013450" cy="4116276"/>
          </a:xfrm>
        </p:spPr>
        <p:txBody>
          <a:bodyPr anchor="ctr">
            <a:normAutofit fontScale="92500"/>
          </a:bodyPr>
          <a:lstStyle/>
          <a:p>
            <a:r>
              <a:rPr lang="en-US" sz="2200" dirty="0"/>
              <a:t>We can also implement voice control through acoustic sensors to make it voice enabled. </a:t>
            </a:r>
          </a:p>
          <a:p>
            <a:r>
              <a:rPr lang="en-US" sz="2200" dirty="0"/>
              <a:t>When the robot is in a different room and is voice activated, we can summon the robot to immediately come to the elderly to help him travel.</a:t>
            </a:r>
          </a:p>
          <a:p>
            <a:r>
              <a:rPr lang="en-US" sz="2200" dirty="0"/>
              <a:t>To robot can also predict fall detection using another camera facing the user and position itself to protect the user.</a:t>
            </a:r>
          </a:p>
          <a:p>
            <a:r>
              <a:rPr lang="en-US" sz="2200" dirty="0"/>
              <a:t>Despite the existing walkers owned by people with walking disabilities, 33% of people over 60 years fell at least once. So, it is essential to integrate intelligence into the robot walker </a:t>
            </a:r>
          </a:p>
          <a:p>
            <a:r>
              <a:rPr lang="en-US" sz="2200" dirty="0"/>
              <a:t>We can integrate an iPad for the user to interface with the robot in a more interactive way and track his motion and control the robot path.</a:t>
            </a:r>
          </a:p>
          <a:p>
            <a:r>
              <a:rPr lang="en-US" sz="2200" dirty="0"/>
              <a:t>All the numbers mentioned like walking speed, weight etc., are from actual studies for elderly people with waking disabilities. </a:t>
            </a:r>
          </a:p>
          <a:p>
            <a:endParaRPr lang="en-US" sz="2000" dirty="0"/>
          </a:p>
        </p:txBody>
      </p:sp>
    </p:spTree>
    <p:extLst>
      <p:ext uri="{BB962C8B-B14F-4D97-AF65-F5344CB8AC3E}">
        <p14:creationId xmlns:p14="http://schemas.microsoft.com/office/powerpoint/2010/main" val="4181812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979</Words>
  <Application>Microsoft Office PowerPoint</Application>
  <PresentationFormat>Widescreen</PresentationFormat>
  <Paragraphs>106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Smart Robot Walker : Key features</vt:lpstr>
      <vt:lpstr>Power and Cost</vt:lpstr>
      <vt:lpstr>Sensing &amp; Hardware</vt:lpstr>
      <vt:lpstr>NAVIGATION</vt:lpstr>
      <vt:lpstr>Additional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Description : Key features</dc:title>
  <dc:creator>Kishore Reddy Pagidi</dc:creator>
  <cp:lastModifiedBy>Kishore Reddy Pagidi</cp:lastModifiedBy>
  <cp:revision>4</cp:revision>
  <dcterms:created xsi:type="dcterms:W3CDTF">2022-03-26T13:31:19Z</dcterms:created>
  <dcterms:modified xsi:type="dcterms:W3CDTF">2022-03-26T14:25:01Z</dcterms:modified>
</cp:coreProperties>
</file>