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0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SDLC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4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Deployment:</a:t>
            </a:r>
          </a:p>
          <a:p>
            <a:pPr marL="0" indent="0">
              <a:buNone/>
            </a:pPr>
            <a:r>
              <a:rPr lang="en-US" sz="2000" dirty="0" smtClean="0"/>
              <a:t>In this phase the final app while hand over to the client.</a:t>
            </a:r>
          </a:p>
          <a:p>
            <a:pPr marL="0" indent="0">
              <a:buNone/>
            </a:pPr>
            <a:r>
              <a:rPr lang="en-US" sz="2000" dirty="0" smtClean="0"/>
              <a:t>In this phase they will be devops team will deploy the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0" y="762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lient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10000" y="838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 collection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38416" y="838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BRS/SRS/URS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00100" y="877824"/>
            <a:ext cx="256184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Analyst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7" idx="3"/>
            <a:endCxn id="5" idx="1"/>
          </p:cNvCxnSpPr>
          <p:nvPr/>
        </p:nvCxnSpPr>
        <p:spPr>
          <a:xfrm flipV="1">
            <a:off x="3361944" y="1066800"/>
            <a:ext cx="448056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6477000" y="1066800"/>
            <a:ext cx="661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71900" y="1752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analysis 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7138416" y="17907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FRS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24" idx="3"/>
            <a:endCxn id="32" idx="1"/>
          </p:cNvCxnSpPr>
          <p:nvPr/>
        </p:nvCxnSpPr>
        <p:spPr>
          <a:xfrm>
            <a:off x="6515100" y="2019300"/>
            <a:ext cx="62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24" idx="0"/>
          </p:cNvCxnSpPr>
          <p:nvPr/>
        </p:nvCxnSpPr>
        <p:spPr>
          <a:xfrm>
            <a:off x="5143500" y="1295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771900" y="27432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7138416" y="2743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HLD/LLD</a:t>
            </a:r>
            <a:endParaRPr lang="en-IN" dirty="0"/>
          </a:p>
        </p:txBody>
      </p:sp>
      <p:cxnSp>
        <p:nvCxnSpPr>
          <p:cNvPr id="47" name="Straight Arrow Connector 46"/>
          <p:cNvCxnSpPr>
            <a:stCxn id="44" idx="3"/>
            <a:endCxn id="45" idx="1"/>
          </p:cNvCxnSpPr>
          <p:nvPr/>
        </p:nvCxnSpPr>
        <p:spPr>
          <a:xfrm>
            <a:off x="6515100" y="3009900"/>
            <a:ext cx="62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2"/>
            <a:endCxn id="44" idx="0"/>
          </p:cNvCxnSpPr>
          <p:nvPr/>
        </p:nvCxnSpPr>
        <p:spPr>
          <a:xfrm>
            <a:off x="5143500" y="2286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00100" y="1790700"/>
            <a:ext cx="25618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Analyst</a:t>
            </a:r>
            <a:endParaRPr lang="en-IN" dirty="0"/>
          </a:p>
        </p:txBody>
      </p:sp>
      <p:cxnSp>
        <p:nvCxnSpPr>
          <p:cNvPr id="56" name="Straight Arrow Connector 55"/>
          <p:cNvCxnSpPr>
            <a:stCxn id="54" idx="3"/>
            <a:endCxn id="24" idx="1"/>
          </p:cNvCxnSpPr>
          <p:nvPr/>
        </p:nvCxnSpPr>
        <p:spPr>
          <a:xfrm>
            <a:off x="3361944" y="2019300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00100" y="2781300"/>
            <a:ext cx="256184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Architect 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58" idx="3"/>
            <a:endCxn id="44" idx="1"/>
          </p:cNvCxnSpPr>
          <p:nvPr/>
        </p:nvCxnSpPr>
        <p:spPr>
          <a:xfrm>
            <a:off x="3361944" y="3009900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71900" y="3656076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evelopment</a:t>
            </a:r>
            <a:endParaRPr lang="en-IN" dirty="0"/>
          </a:p>
        </p:txBody>
      </p:sp>
      <p:sp>
        <p:nvSpPr>
          <p:cNvPr id="64" name="Rectangle 63"/>
          <p:cNvSpPr/>
          <p:nvPr/>
        </p:nvSpPr>
        <p:spPr>
          <a:xfrm>
            <a:off x="7138416" y="3656076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44" idx="2"/>
            <a:endCxn id="63" idx="0"/>
          </p:cNvCxnSpPr>
          <p:nvPr/>
        </p:nvCxnSpPr>
        <p:spPr>
          <a:xfrm>
            <a:off x="5143500" y="3276600"/>
            <a:ext cx="0" cy="379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3"/>
            <a:endCxn id="64" idx="1"/>
          </p:cNvCxnSpPr>
          <p:nvPr/>
        </p:nvCxnSpPr>
        <p:spPr>
          <a:xfrm>
            <a:off x="6515100" y="3922776"/>
            <a:ext cx="62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00100" y="3656076"/>
            <a:ext cx="256184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Developers</a:t>
            </a:r>
            <a:endParaRPr lang="en-IN" dirty="0"/>
          </a:p>
        </p:txBody>
      </p:sp>
      <p:cxnSp>
        <p:nvCxnSpPr>
          <p:cNvPr id="73" name="Straight Arrow Connector 72"/>
          <p:cNvCxnSpPr>
            <a:stCxn id="71" idx="3"/>
            <a:endCxn id="63" idx="1"/>
          </p:cNvCxnSpPr>
          <p:nvPr/>
        </p:nvCxnSpPr>
        <p:spPr>
          <a:xfrm>
            <a:off x="3361944" y="3922776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771900" y="4533138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7138416" y="4609338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testing</a:t>
            </a:r>
            <a:endParaRPr lang="en-IN" dirty="0"/>
          </a:p>
        </p:txBody>
      </p:sp>
      <p:cxnSp>
        <p:nvCxnSpPr>
          <p:cNvPr id="79" name="Straight Arrow Connector 78"/>
          <p:cNvCxnSpPr>
            <a:stCxn id="76" idx="3"/>
            <a:endCxn id="77" idx="1"/>
          </p:cNvCxnSpPr>
          <p:nvPr/>
        </p:nvCxnSpPr>
        <p:spPr>
          <a:xfrm>
            <a:off x="6515100" y="4837938"/>
            <a:ext cx="62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76" idx="0"/>
          </p:cNvCxnSpPr>
          <p:nvPr/>
        </p:nvCxnSpPr>
        <p:spPr>
          <a:xfrm>
            <a:off x="5143500" y="4189476"/>
            <a:ext cx="0" cy="343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00100" y="4571238"/>
            <a:ext cx="256184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Team </a:t>
            </a:r>
            <a:endParaRPr lang="en-IN" dirty="0"/>
          </a:p>
        </p:txBody>
      </p:sp>
      <p:cxnSp>
        <p:nvCxnSpPr>
          <p:cNvPr id="86" name="Straight Arrow Connector 85"/>
          <p:cNvCxnSpPr>
            <a:stCxn id="84" idx="3"/>
            <a:endCxn id="76" idx="1"/>
          </p:cNvCxnSpPr>
          <p:nvPr/>
        </p:nvCxnSpPr>
        <p:spPr>
          <a:xfrm>
            <a:off x="3361944" y="4837938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771900" y="544449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eployment</a:t>
            </a:r>
            <a:endParaRPr lang="en-IN" dirty="0"/>
          </a:p>
        </p:txBody>
      </p:sp>
      <p:cxnSp>
        <p:nvCxnSpPr>
          <p:cNvPr id="93" name="Straight Arrow Connector 92"/>
          <p:cNvCxnSpPr>
            <a:stCxn id="76" idx="2"/>
            <a:endCxn id="91" idx="0"/>
          </p:cNvCxnSpPr>
          <p:nvPr/>
        </p:nvCxnSpPr>
        <p:spPr>
          <a:xfrm>
            <a:off x="5143500" y="514273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5143500" y="685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00100" y="5482590"/>
            <a:ext cx="256184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evops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3810000" y="6233541"/>
            <a:ext cx="2705100" cy="54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Support/Maintenance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91" idx="2"/>
            <a:endCxn id="35" idx="0"/>
          </p:cNvCxnSpPr>
          <p:nvPr/>
        </p:nvCxnSpPr>
        <p:spPr>
          <a:xfrm>
            <a:off x="5143500" y="6054090"/>
            <a:ext cx="19050" cy="179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91" idx="1"/>
          </p:cNvCxnSpPr>
          <p:nvPr/>
        </p:nvCxnSpPr>
        <p:spPr>
          <a:xfrm>
            <a:off x="3361944" y="5749290"/>
            <a:ext cx="4099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2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SDLC in software development?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How to develop application based on the client requirements within the time and cost that is called SDLC</a:t>
            </a:r>
            <a:r>
              <a:rPr lang="en-US" sz="1600" dirty="0" smtClean="0"/>
              <a:t>.</a:t>
            </a:r>
            <a:endParaRPr lang="en-IN" sz="16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286000"/>
            <a:ext cx="4772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Requirement </a:t>
            </a:r>
            <a:r>
              <a:rPr lang="en-US" sz="1800" b="1" dirty="0" smtClean="0"/>
              <a:t>collection: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Client will give the requirement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Business analyst take the requirement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Now BA prepare a document as follows:</a:t>
            </a:r>
          </a:p>
          <a:p>
            <a:pPr marL="457200" lvl="1" indent="0">
              <a:buNone/>
            </a:pPr>
            <a:r>
              <a:rPr lang="en-US" sz="1800" dirty="0" smtClean="0"/>
              <a:t>Business </a:t>
            </a:r>
            <a:r>
              <a:rPr lang="en-US" sz="1800" dirty="0" smtClean="0"/>
              <a:t>requirement </a:t>
            </a:r>
            <a:r>
              <a:rPr lang="en-US" sz="1800" dirty="0" smtClean="0"/>
              <a:t>specification -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 Or</a:t>
            </a:r>
          </a:p>
          <a:p>
            <a:pPr marL="457200" lvl="1" indent="0">
              <a:buNone/>
            </a:pPr>
            <a:r>
              <a:rPr lang="en-US" sz="1800" dirty="0" smtClean="0"/>
              <a:t>(SRS) system requirement </a:t>
            </a:r>
            <a:r>
              <a:rPr lang="en-US" sz="1800" dirty="0"/>
              <a:t>specification</a:t>
            </a:r>
          </a:p>
          <a:p>
            <a:pPr marL="457200" lvl="1" indent="0">
              <a:buNone/>
            </a:pPr>
            <a:r>
              <a:rPr lang="en-US" sz="1800" dirty="0" smtClean="0"/>
              <a:t>Or</a:t>
            </a:r>
          </a:p>
          <a:p>
            <a:pPr marL="457200" lvl="1" indent="0">
              <a:buNone/>
            </a:pPr>
            <a:r>
              <a:rPr lang="en-US" sz="1800" dirty="0" smtClean="0"/>
              <a:t>(URS) user requirement </a:t>
            </a:r>
            <a:r>
              <a:rPr lang="en-US" sz="1800" dirty="0" smtClean="0"/>
              <a:t>specification</a:t>
            </a:r>
          </a:p>
          <a:p>
            <a:pPr marL="0" indent="0">
              <a:buNone/>
            </a:pPr>
            <a:r>
              <a:rPr lang="en-US" sz="1800" dirty="0"/>
              <a:t>Once the BRS is completed then they do feasibility study</a:t>
            </a:r>
          </a:p>
          <a:p>
            <a:r>
              <a:rPr lang="en-US" sz="1800" dirty="0"/>
              <a:t>Cost/budget</a:t>
            </a:r>
          </a:p>
          <a:p>
            <a:r>
              <a:rPr lang="en-US" sz="1800" dirty="0"/>
              <a:t>Time</a:t>
            </a:r>
          </a:p>
          <a:p>
            <a:r>
              <a:rPr lang="en-US" sz="1800" dirty="0"/>
              <a:t>Customer expectations</a:t>
            </a:r>
          </a:p>
          <a:p>
            <a:pPr marL="0" indent="0">
              <a:buNone/>
            </a:pPr>
            <a:r>
              <a:rPr lang="en-US" sz="1800" dirty="0"/>
              <a:t>If all the above are ok then BA  while intimate the client </a:t>
            </a:r>
          </a:p>
          <a:p>
            <a:pPr marL="0" indent="0">
              <a:buNone/>
            </a:pPr>
            <a:r>
              <a:rPr lang="en-US" sz="1800" dirty="0"/>
              <a:t>By REF(request for proposal ) to client.</a:t>
            </a:r>
          </a:p>
          <a:p>
            <a:pPr marL="0" indent="0">
              <a:buNone/>
            </a:pPr>
            <a:r>
              <a:rPr lang="en-US" sz="1800" dirty="0"/>
              <a:t>If the client is ok with the conduction then </a:t>
            </a:r>
          </a:p>
          <a:p>
            <a:pPr marL="0" indent="0">
              <a:buNone/>
            </a:pPr>
            <a:r>
              <a:rPr lang="en-US" sz="1800" dirty="0"/>
              <a:t>Client provide SLA (service level agreement) between the client and company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44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Requirement </a:t>
            </a:r>
            <a:r>
              <a:rPr lang="en-US" sz="1800" b="1" dirty="0" smtClean="0"/>
              <a:t>Analysis:</a:t>
            </a:r>
          </a:p>
          <a:p>
            <a:pPr marL="0" indent="0">
              <a:buNone/>
            </a:pPr>
            <a:r>
              <a:rPr lang="en-US" sz="1800" dirty="0" smtClean="0"/>
              <a:t>BRs document given to the system analyst.</a:t>
            </a:r>
          </a:p>
          <a:p>
            <a:pPr marL="0" indent="0">
              <a:buNone/>
            </a:pPr>
            <a:r>
              <a:rPr lang="en-US" sz="1800" dirty="0" smtClean="0"/>
              <a:t>System analyst will prepare one document that   is called as FRS(functional requirement  specification).</a:t>
            </a:r>
          </a:p>
          <a:p>
            <a:pPr marL="0" indent="0">
              <a:buNone/>
            </a:pPr>
            <a:r>
              <a:rPr lang="en-US" sz="1800" dirty="0" smtClean="0"/>
              <a:t>Then both BRs, FRS will be given to the design Architect.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791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Design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HDL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LLD</a:t>
            </a:r>
          </a:p>
          <a:p>
            <a:pPr marL="0" indent="0">
              <a:buNone/>
            </a:pPr>
            <a:r>
              <a:rPr lang="en-US" sz="1600" dirty="0" smtClean="0"/>
              <a:t>Some portion of application is called module diagram.</a:t>
            </a:r>
          </a:p>
          <a:p>
            <a:pPr marL="0" indent="0">
              <a:buNone/>
            </a:pPr>
            <a:r>
              <a:rPr lang="en-US" sz="1600" dirty="0" smtClean="0"/>
              <a:t>Then design is given to the coding.</a:t>
            </a:r>
          </a:p>
          <a:p>
            <a:pPr marL="0" indent="0">
              <a:buNone/>
            </a:pPr>
            <a:r>
              <a:rPr lang="en-US" sz="1600" b="1" dirty="0" smtClean="0"/>
              <a:t>Development:</a:t>
            </a:r>
          </a:p>
          <a:p>
            <a:pPr marL="0" indent="0">
              <a:buNone/>
            </a:pPr>
            <a:r>
              <a:rPr lang="en-US" sz="1600" dirty="0" smtClean="0"/>
              <a:t>In coding they develops the source code document after completion.</a:t>
            </a:r>
          </a:p>
          <a:p>
            <a:pPr marL="0" indent="0">
              <a:buNone/>
            </a:pPr>
            <a:r>
              <a:rPr lang="en-US" sz="1600" dirty="0" smtClean="0"/>
              <a:t>They hand over to the testing team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93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Development:</a:t>
            </a:r>
          </a:p>
          <a:p>
            <a:pPr marL="0" indent="0">
              <a:buNone/>
            </a:pPr>
            <a:r>
              <a:rPr lang="en-US" sz="2000" dirty="0"/>
              <a:t>In coding they develops the source code document after completion.</a:t>
            </a:r>
          </a:p>
          <a:p>
            <a:pPr marL="0" indent="0">
              <a:buNone/>
            </a:pPr>
            <a:r>
              <a:rPr lang="en-US" sz="2000" dirty="0"/>
              <a:t>They hand over to the testing team.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01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Development:</a:t>
            </a:r>
          </a:p>
          <a:p>
            <a:pPr marL="0" indent="0">
              <a:buNone/>
            </a:pPr>
            <a:r>
              <a:rPr lang="en-US" sz="2000" dirty="0"/>
              <a:t>In coding they develops the source code document after completion.</a:t>
            </a:r>
          </a:p>
          <a:p>
            <a:pPr marL="0" indent="0">
              <a:buNone/>
            </a:pPr>
            <a:r>
              <a:rPr lang="en-US" sz="2000" dirty="0"/>
              <a:t>They hand over to the testing team.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3440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3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Testing team</a:t>
            </a:r>
          </a:p>
          <a:p>
            <a:pPr marL="0" indent="0">
              <a:buNone/>
            </a:pPr>
            <a:r>
              <a:rPr lang="en-US" sz="1800" dirty="0"/>
              <a:t>Quality analyst will check code is according to client requirements or not.</a:t>
            </a:r>
          </a:p>
          <a:p>
            <a:pPr marL="0" indent="0">
              <a:buNone/>
            </a:pPr>
            <a:r>
              <a:rPr lang="en-US" sz="1800" dirty="0"/>
              <a:t>If the code pass the test then it will be deployed or released. </a:t>
            </a:r>
          </a:p>
          <a:p>
            <a:pPr marL="0" indent="0">
              <a:buNone/>
            </a:pPr>
            <a:r>
              <a:rPr lang="en-US" sz="1800" dirty="0"/>
              <a:t>If fail the requirement  then it again go to the Coding.    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87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339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SDLC </vt:lpstr>
      <vt:lpstr>PowerPoint Presentation</vt:lpstr>
      <vt:lpstr>What is SDLC in software development?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LIFE CYCLE</dc:title>
  <dc:creator>LENOVO</dc:creator>
  <cp:lastModifiedBy>LENOVO</cp:lastModifiedBy>
  <cp:revision>28</cp:revision>
  <dcterms:created xsi:type="dcterms:W3CDTF">2006-08-16T00:00:00Z</dcterms:created>
  <dcterms:modified xsi:type="dcterms:W3CDTF">2021-11-21T04:54:28Z</dcterms:modified>
</cp:coreProperties>
</file>