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SDLC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10000" y="838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 collection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467600" y="838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BRS/SRS/URS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295144" y="877824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7" idx="3"/>
            <a:endCxn id="5" idx="1"/>
          </p:cNvCxnSpPr>
          <p:nvPr/>
        </p:nvCxnSpPr>
        <p:spPr>
          <a:xfrm flipV="1">
            <a:off x="3361944" y="1066800"/>
            <a:ext cx="448056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6477000" y="1066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71900" y="1752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 analysis 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4" idx="3"/>
            <a:endCxn id="7" idx="1"/>
          </p:cNvCxnSpPr>
          <p:nvPr/>
        </p:nvCxnSpPr>
        <p:spPr>
          <a:xfrm>
            <a:off x="1524000" y="990600"/>
            <a:ext cx="771144" cy="777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91400" y="17907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FRS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24" idx="3"/>
            <a:endCxn id="32" idx="1"/>
          </p:cNvCxnSpPr>
          <p:nvPr/>
        </p:nvCxnSpPr>
        <p:spPr>
          <a:xfrm>
            <a:off x="6515100" y="20193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24" idx="0"/>
          </p:cNvCxnSpPr>
          <p:nvPr/>
        </p:nvCxnSpPr>
        <p:spPr>
          <a:xfrm>
            <a:off x="5143500" y="1295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771900" y="27432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7315200" y="27432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GUI/DB/APP</a:t>
            </a:r>
            <a:endParaRPr lang="en-IN" dirty="0"/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6515100" y="3009900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2"/>
            <a:endCxn id="44" idx="0"/>
          </p:cNvCxnSpPr>
          <p:nvPr/>
        </p:nvCxnSpPr>
        <p:spPr>
          <a:xfrm>
            <a:off x="5143500" y="2286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295144" y="1790700"/>
            <a:ext cx="11338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IN" dirty="0"/>
          </a:p>
        </p:txBody>
      </p:sp>
      <p:cxnSp>
        <p:nvCxnSpPr>
          <p:cNvPr id="56" name="Straight Arrow Connector 55"/>
          <p:cNvCxnSpPr>
            <a:stCxn id="54" idx="3"/>
            <a:endCxn id="24" idx="1"/>
          </p:cNvCxnSpPr>
          <p:nvPr/>
        </p:nvCxnSpPr>
        <p:spPr>
          <a:xfrm>
            <a:off x="3429000" y="20193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2000" y="2781300"/>
            <a:ext cx="24475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Architect 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58" idx="3"/>
            <a:endCxn id="44" idx="1"/>
          </p:cNvCxnSpPr>
          <p:nvPr/>
        </p:nvCxnSpPr>
        <p:spPr>
          <a:xfrm>
            <a:off x="3209544" y="3009900"/>
            <a:ext cx="5623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71900" y="38862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7391400" y="3886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</a:t>
            </a:r>
            <a:endParaRPr lang="en-IN" dirty="0"/>
          </a:p>
        </p:txBody>
      </p:sp>
      <p:cxnSp>
        <p:nvCxnSpPr>
          <p:cNvPr id="66" name="Straight Arrow Connector 65"/>
          <p:cNvCxnSpPr>
            <a:stCxn id="44" idx="2"/>
            <a:endCxn id="63" idx="0"/>
          </p:cNvCxnSpPr>
          <p:nvPr/>
        </p:nvCxnSpPr>
        <p:spPr>
          <a:xfrm>
            <a:off x="51435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3"/>
            <a:endCxn id="64" idx="1"/>
          </p:cNvCxnSpPr>
          <p:nvPr/>
        </p:nvCxnSpPr>
        <p:spPr>
          <a:xfrm>
            <a:off x="6515100" y="41529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00100" y="3848100"/>
            <a:ext cx="206197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</a:t>
            </a:r>
            <a:endParaRPr lang="en-IN" dirty="0"/>
          </a:p>
        </p:txBody>
      </p:sp>
      <p:cxnSp>
        <p:nvCxnSpPr>
          <p:cNvPr id="73" name="Straight Arrow Connector 72"/>
          <p:cNvCxnSpPr>
            <a:stCxn id="71" idx="3"/>
            <a:endCxn id="63" idx="1"/>
          </p:cNvCxnSpPr>
          <p:nvPr/>
        </p:nvCxnSpPr>
        <p:spPr>
          <a:xfrm>
            <a:off x="2862072" y="4152900"/>
            <a:ext cx="9098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771900" y="48768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7086600" y="49530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testing</a:t>
            </a:r>
            <a:endParaRPr lang="en-IN" dirty="0"/>
          </a:p>
        </p:txBody>
      </p:sp>
      <p:cxnSp>
        <p:nvCxnSpPr>
          <p:cNvPr id="79" name="Straight Arrow Connector 78"/>
          <p:cNvCxnSpPr>
            <a:stCxn id="76" idx="3"/>
            <a:endCxn id="77" idx="1"/>
          </p:cNvCxnSpPr>
          <p:nvPr/>
        </p:nvCxnSpPr>
        <p:spPr>
          <a:xfrm>
            <a:off x="6515100" y="5181600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76" idx="0"/>
          </p:cNvCxnSpPr>
          <p:nvPr/>
        </p:nvCxnSpPr>
        <p:spPr>
          <a:xfrm>
            <a:off x="5143500" y="4419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14400" y="49149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analyst </a:t>
            </a:r>
            <a:endParaRPr lang="en-IN" dirty="0"/>
          </a:p>
        </p:txBody>
      </p:sp>
      <p:cxnSp>
        <p:nvCxnSpPr>
          <p:cNvPr id="86" name="Straight Arrow Connector 85"/>
          <p:cNvCxnSpPr>
            <a:stCxn id="84" idx="3"/>
            <a:endCxn id="76" idx="1"/>
          </p:cNvCxnSpPr>
          <p:nvPr/>
        </p:nvCxnSpPr>
        <p:spPr>
          <a:xfrm>
            <a:off x="2667000" y="5181600"/>
            <a:ext cx="1104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771900" y="58674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delivery</a:t>
            </a:r>
            <a:endParaRPr lang="en-IN" dirty="0"/>
          </a:p>
        </p:txBody>
      </p:sp>
      <p:cxnSp>
        <p:nvCxnSpPr>
          <p:cNvPr id="93" name="Straight Arrow Connector 92"/>
          <p:cNvCxnSpPr>
            <a:stCxn id="76" idx="2"/>
            <a:endCxn id="91" idx="0"/>
          </p:cNvCxnSpPr>
          <p:nvPr/>
        </p:nvCxnSpPr>
        <p:spPr>
          <a:xfrm>
            <a:off x="5143500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67000" y="762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SDLC life cycle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5362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SDLC in software development?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How to develop application based on the client requirements within the time and cost that is called SDLC.</a:t>
            </a:r>
            <a:endParaRPr lang="en-IN" sz="1800" dirty="0"/>
          </a:p>
          <a:p>
            <a:pPr marL="0" indent="0">
              <a:buNone/>
            </a:pPr>
            <a:r>
              <a:rPr lang="en-US" sz="1800" b="1" dirty="0" smtClean="0"/>
              <a:t>Requirement collection: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Client will give the requirement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Business analyst take the requirement 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Now BA prepare a document as follows:</a:t>
            </a:r>
          </a:p>
          <a:p>
            <a:pPr marL="0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400" dirty="0"/>
              <a:t>(</a:t>
            </a:r>
            <a:r>
              <a:rPr lang="en-US" sz="1400" dirty="0" smtClean="0"/>
              <a:t>BRS)Business requirement </a:t>
            </a:r>
            <a:r>
              <a:rPr lang="en-US" sz="1400" dirty="0" err="1" smtClean="0"/>
              <a:t>spection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 Or</a:t>
            </a:r>
          </a:p>
          <a:p>
            <a:pPr marL="457200" lvl="1" indent="0">
              <a:buNone/>
            </a:pPr>
            <a:r>
              <a:rPr lang="en-US" sz="1400" dirty="0" smtClean="0"/>
              <a:t>(SRS) system requirement </a:t>
            </a:r>
            <a:r>
              <a:rPr lang="en-US" sz="1400" dirty="0" err="1" smtClean="0"/>
              <a:t>spection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Or</a:t>
            </a:r>
          </a:p>
          <a:p>
            <a:pPr marL="457200" lvl="1" indent="0">
              <a:buNone/>
            </a:pPr>
            <a:r>
              <a:rPr lang="en-US" sz="1400" dirty="0" smtClean="0"/>
              <a:t>(URS) user requirement </a:t>
            </a:r>
            <a:r>
              <a:rPr lang="en-US" sz="1400" dirty="0" err="1" smtClean="0"/>
              <a:t>spection</a:t>
            </a: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431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Once the BRS is completed then they do feasibility study</a:t>
            </a:r>
          </a:p>
          <a:p>
            <a:r>
              <a:rPr lang="en-US" sz="2000" dirty="0" smtClean="0"/>
              <a:t>Cost/budget</a:t>
            </a:r>
          </a:p>
          <a:p>
            <a:r>
              <a:rPr lang="en-US" sz="2000" dirty="0" smtClean="0"/>
              <a:t>Time</a:t>
            </a:r>
          </a:p>
          <a:p>
            <a:r>
              <a:rPr lang="en-US" sz="2000" dirty="0" smtClean="0"/>
              <a:t>Customer expectations</a:t>
            </a:r>
          </a:p>
          <a:p>
            <a:pPr marL="0" indent="0">
              <a:buNone/>
            </a:pPr>
            <a:r>
              <a:rPr lang="en-US" sz="2000" dirty="0" smtClean="0"/>
              <a:t>If all the above are ok then BA  while intimate the client </a:t>
            </a:r>
          </a:p>
          <a:p>
            <a:pPr marL="0" indent="0">
              <a:buNone/>
            </a:pPr>
            <a:r>
              <a:rPr lang="en-US" sz="2000" dirty="0" smtClean="0"/>
              <a:t>By REF(request for proposal ) to client.</a:t>
            </a:r>
          </a:p>
          <a:p>
            <a:pPr marL="0" indent="0">
              <a:buNone/>
            </a:pPr>
            <a:r>
              <a:rPr lang="en-US" sz="2000" dirty="0" smtClean="0"/>
              <a:t>If the client is ok with the conduction then </a:t>
            </a:r>
          </a:p>
          <a:p>
            <a:pPr marL="0" indent="0">
              <a:buNone/>
            </a:pPr>
            <a:r>
              <a:rPr lang="en-US" sz="2000" dirty="0" smtClean="0"/>
              <a:t>Client provide SLA (service level agreement) between the client and company</a:t>
            </a:r>
          </a:p>
          <a:p>
            <a:pPr marL="0" indent="0">
              <a:buNone/>
            </a:pPr>
            <a:r>
              <a:rPr lang="en-US" b="1" dirty="0" smtClean="0"/>
              <a:t>Requirement Analysis:</a:t>
            </a:r>
          </a:p>
          <a:p>
            <a:pPr marL="0" indent="0">
              <a:buNone/>
            </a:pPr>
            <a:r>
              <a:rPr lang="en-US" sz="2400" dirty="0" smtClean="0"/>
              <a:t>BRs document given to the system analyst.</a:t>
            </a:r>
          </a:p>
          <a:p>
            <a:pPr marL="0" indent="0">
              <a:buNone/>
            </a:pPr>
            <a:r>
              <a:rPr lang="en-US" sz="2400" dirty="0" smtClean="0"/>
              <a:t>System analyst will prepare one document that   is called as FRS(functional requirement  specification).</a:t>
            </a:r>
          </a:p>
          <a:p>
            <a:pPr marL="0" indent="0">
              <a:buNone/>
            </a:pPr>
            <a:r>
              <a:rPr lang="en-US" sz="2400" dirty="0" smtClean="0"/>
              <a:t>Then both BRs, FRS will be given to the design Architect.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1791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Design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GUI(graphical user interface)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DB(Data base)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APP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HDL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LLD</a:t>
            </a:r>
          </a:p>
          <a:p>
            <a:pPr marL="0" indent="0">
              <a:buNone/>
            </a:pPr>
            <a:r>
              <a:rPr lang="en-US" sz="2000" dirty="0" smtClean="0"/>
              <a:t>Some portion of application is called module diagram.</a:t>
            </a:r>
          </a:p>
          <a:p>
            <a:pPr marL="0" indent="0">
              <a:buNone/>
            </a:pPr>
            <a:r>
              <a:rPr lang="en-US" sz="2000" dirty="0" smtClean="0"/>
              <a:t>Then design is given to the coding.</a:t>
            </a:r>
          </a:p>
          <a:p>
            <a:pPr marL="0" indent="0">
              <a:buNone/>
            </a:pPr>
            <a:r>
              <a:rPr lang="en-US" sz="2000" dirty="0" smtClean="0"/>
              <a:t>CODING:</a:t>
            </a:r>
          </a:p>
          <a:p>
            <a:pPr marL="0" indent="0">
              <a:buNone/>
            </a:pPr>
            <a:r>
              <a:rPr lang="en-US" sz="2000" dirty="0" smtClean="0"/>
              <a:t>In coding they develops the source code document after completion.</a:t>
            </a:r>
          </a:p>
          <a:p>
            <a:pPr marL="0" indent="0">
              <a:buNone/>
            </a:pPr>
            <a:r>
              <a:rPr lang="en-US" sz="2000" dirty="0" smtClean="0"/>
              <a:t>They hand over to the testing team.</a:t>
            </a:r>
          </a:p>
          <a:p>
            <a:pPr marL="0" indent="0">
              <a:buNone/>
            </a:pPr>
            <a:r>
              <a:rPr lang="en-US" sz="2000" dirty="0" smtClean="0"/>
              <a:t>Testing </a:t>
            </a:r>
          </a:p>
          <a:p>
            <a:pPr marL="0" indent="0">
              <a:buNone/>
            </a:pPr>
            <a:r>
              <a:rPr lang="en-US" sz="2000" dirty="0" smtClean="0"/>
              <a:t>Quality analyst will check code is according to client requirements or not.</a:t>
            </a:r>
          </a:p>
          <a:p>
            <a:pPr marL="0" indent="0">
              <a:buNone/>
            </a:pPr>
            <a:r>
              <a:rPr lang="en-US" sz="2000" dirty="0" smtClean="0"/>
              <a:t>If the code pass the test then it will be deployed or released. </a:t>
            </a:r>
          </a:p>
          <a:p>
            <a:pPr marL="0" indent="0">
              <a:buNone/>
            </a:pPr>
            <a:r>
              <a:rPr lang="en-US" sz="2000" dirty="0" smtClean="0"/>
              <a:t>If fail the requirement  then it again go to the Coding.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193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277</Words>
  <Application>Microsoft Office PowerPoint</Application>
  <PresentationFormat>On-screen Show (4:3)</PresentationFormat>
  <Paragraphs>66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SDLC LIFE CYCLE</vt:lpstr>
      <vt:lpstr>PowerPoint Presentation</vt:lpstr>
      <vt:lpstr>What is SDLC in software development?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LIFE CYCLE</dc:title>
  <dc:creator>LENOVO</dc:creator>
  <cp:lastModifiedBy>LENOVO</cp:lastModifiedBy>
  <cp:revision>15</cp:revision>
  <dcterms:created xsi:type="dcterms:W3CDTF">2006-08-16T00:00:00Z</dcterms:created>
  <dcterms:modified xsi:type="dcterms:W3CDTF">2021-11-20T08:23:32Z</dcterms:modified>
</cp:coreProperties>
</file>