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-69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F063-B301-4949-897F-8719C9CF61DC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C0C-8D01-4615-B973-FB5F17B7B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22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F063-B301-4949-897F-8719C9CF61DC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C0C-8D01-4615-B973-FB5F17B7B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12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F063-B301-4949-897F-8719C9CF61DC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C0C-8D01-4615-B973-FB5F17B7B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86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F063-B301-4949-897F-8719C9CF61DC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C0C-8D01-4615-B973-FB5F17B7B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19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F063-B301-4949-897F-8719C9CF61DC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C0C-8D01-4615-B973-FB5F17B7B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85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F063-B301-4949-897F-8719C9CF61DC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C0C-8D01-4615-B973-FB5F17B7B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92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F063-B301-4949-897F-8719C9CF61DC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C0C-8D01-4615-B973-FB5F17B7B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74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F063-B301-4949-897F-8719C9CF61DC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C0C-8D01-4615-B973-FB5F17B7B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2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F063-B301-4949-897F-8719C9CF61DC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C0C-8D01-4615-B973-FB5F17B7B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20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F063-B301-4949-897F-8719C9CF61DC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C0C-8D01-4615-B973-FB5F17B7B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45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F063-B301-4949-897F-8719C9CF61DC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C0C-8D01-4615-B973-FB5F17B7B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47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4F063-B301-4949-897F-8719C9CF61DC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FFC0C-8D01-4615-B973-FB5F17B7B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78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rmAutofit/>
          </a:bodyPr>
          <a:lstStyle/>
          <a:p>
            <a:r>
              <a:rPr lang="en-US" sz="1400" b="1" dirty="0"/>
              <a:t>Client Server Architecture</a:t>
            </a:r>
            <a:endParaRPr lang="en-IN" sz="1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31966"/>
            <a:ext cx="10670177" cy="514499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980660" y="1998617"/>
            <a:ext cx="3643591" cy="2769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567749" y="1998617"/>
            <a:ext cx="3786051" cy="2769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980661" y="2090058"/>
            <a:ext cx="364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ClientMachine-10.168.1.11-Windows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671161" y="2090058"/>
            <a:ext cx="33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ServerMachine-11.168.1.12-Linux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268186" y="2550831"/>
            <a:ext cx="2992480" cy="199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772400" y="2550832"/>
            <a:ext cx="3291840" cy="199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772400" y="2550831"/>
            <a:ext cx="199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Tomcat Server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196339" y="2587349"/>
            <a:ext cx="199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Chrome Browser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8033657" y="2864342"/>
            <a:ext cx="2678976" cy="1263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7977051" y="2870871"/>
            <a:ext cx="17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Flipkart</a:t>
            </a:r>
            <a:r>
              <a:rPr lang="en-US" dirty="0" smtClean="0"/>
              <a:t> </a:t>
            </a:r>
            <a:r>
              <a:rPr lang="en-US" dirty="0"/>
              <a:t>App</a:t>
            </a:r>
            <a:endParaRPr lang="en-IN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624251" y="3240203"/>
            <a:ext cx="2943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624251" y="3697404"/>
            <a:ext cx="2943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55128" y="2893444"/>
            <a:ext cx="96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686151" y="3419798"/>
            <a:ext cx="107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1398811" y="2920163"/>
            <a:ext cx="2714899" cy="1263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398812" y="3240203"/>
            <a:ext cx="2714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47315" y="2893444"/>
            <a:ext cx="2568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www.flipkart.com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rmAutofit/>
          </a:bodyPr>
          <a:lstStyle/>
          <a:p>
            <a:r>
              <a:rPr lang="en-US" sz="1200" dirty="0"/>
              <a:t>Heading</a:t>
            </a:r>
            <a:endParaRPr lang="en-IN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1966"/>
            <a:ext cx="10515600" cy="5144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Body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05031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20</Words>
  <Application>Microsoft Office PowerPoint</Application>
  <PresentationFormat>Custom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Client Server Architecture</vt:lpstr>
      <vt:lpstr>Heading</vt:lpstr>
    </vt:vector>
  </TitlesOfParts>
  <Company>Oracle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user</dc:creator>
  <cp:lastModifiedBy>ADMIN</cp:lastModifiedBy>
  <cp:revision>15</cp:revision>
  <dcterms:created xsi:type="dcterms:W3CDTF">2021-09-09T06:55:09Z</dcterms:created>
  <dcterms:modified xsi:type="dcterms:W3CDTF">2022-05-03T08:50:44Z</dcterms:modified>
</cp:coreProperties>
</file>