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5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F063-B301-4949-897F-8719C9CF61DC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C0C-8D01-4615-B973-FB5F17B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8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/>
          <a:p>
            <a:r>
              <a:rPr lang="en-US" sz="1400" b="1" dirty="0"/>
              <a:t>Client Server Architecture</a:t>
            </a:r>
            <a:endParaRPr lang="en-IN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1966"/>
            <a:ext cx="10670177" cy="51449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980660" y="1998617"/>
            <a:ext cx="3643591" cy="27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567749" y="1998617"/>
            <a:ext cx="3786051" cy="2769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80661" y="2090058"/>
            <a:ext cx="364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ClientMachine-10.168.1.11-Windows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671161" y="2090058"/>
            <a:ext cx="33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ServerMachine-11.168.1.12-Linux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68186" y="2550831"/>
            <a:ext cx="2992480" cy="199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72400" y="2550832"/>
            <a:ext cx="3291840" cy="199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772400" y="2550831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 Server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96339" y="2587349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Chrome Browser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033657" y="2864342"/>
            <a:ext cx="2678976" cy="126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977051" y="2870871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FlipKart</a:t>
            </a:r>
            <a:r>
              <a:rPr lang="en-US" dirty="0"/>
              <a:t> App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4251" y="3240203"/>
            <a:ext cx="29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24251" y="3697404"/>
            <a:ext cx="294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5128" y="2893444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686151" y="3419798"/>
            <a:ext cx="10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398811" y="2920163"/>
            <a:ext cx="2714899" cy="1263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98812" y="3240203"/>
            <a:ext cx="2714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47315" y="2893444"/>
            <a:ext cx="280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https://www.bigbasket.com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310FE-03B8-4EB7-9701-30EBE62E0060}"/>
              </a:ext>
            </a:extLst>
          </p:cNvPr>
          <p:cNvSpPr txBox="1"/>
          <p:nvPr/>
        </p:nvSpPr>
        <p:spPr>
          <a:xfrm>
            <a:off x="1908313" y="3697404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Putty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8089E-08D9-404A-9F0F-8932979A40BB}"/>
              </a:ext>
            </a:extLst>
          </p:cNvPr>
          <p:cNvSpPr txBox="1"/>
          <p:nvPr/>
        </p:nvSpPr>
        <p:spPr>
          <a:xfrm>
            <a:off x="1884244" y="333164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/>
          <a:p>
            <a:r>
              <a:rPr lang="en-US" sz="1200" dirty="0"/>
              <a:t>Heading</a:t>
            </a:r>
            <a:endParaRPr lang="en-IN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Body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503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Client Server Architecture</vt:lpstr>
      <vt:lpstr>Heading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user</dc:creator>
  <cp:lastModifiedBy> </cp:lastModifiedBy>
  <cp:revision>10</cp:revision>
  <dcterms:created xsi:type="dcterms:W3CDTF">2021-09-09T06:55:09Z</dcterms:created>
  <dcterms:modified xsi:type="dcterms:W3CDTF">2021-11-13T03:52:36Z</dcterms:modified>
</cp:coreProperties>
</file>