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w.cl/05mar07_mobile/Material_moviles/amps.pdf" TargetMode="External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485" y="891031"/>
            <a:ext cx="3336925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CAPÍTULO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EVOLUCIÓN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LOS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SISTEMAS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96567"/>
            <a:ext cx="5731509" cy="26497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61865"/>
            <a:ext cx="5731509" cy="4320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149850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IMT-2000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Unidades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terminales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robustas,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requieren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poco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mantenimiento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soportan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condiciones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ambientales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muy </a:t>
            </a:r>
            <a:r>
              <a:rPr dirty="0" sz="1200" spc="-5">
                <a:latin typeface="Times New Roman"/>
                <a:cs typeface="Times New Roman"/>
              </a:rPr>
              <a:t>diferentes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Flexibilidad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modularidad.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Cobertura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grandes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territorios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Altos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niveles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fiabilidad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disponibilidad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equipo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12916"/>
            <a:ext cx="1501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Frecuencias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IMT-2000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780" y="3066668"/>
            <a:ext cx="4486275" cy="2352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26517"/>
            <a:ext cx="5706911" cy="3443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3128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Entornos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funcionamiento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para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IMT-2000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55360"/>
            <a:ext cx="36182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Interfaces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radioeléctricas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terrenales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IMT-2000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47938"/>
            <a:ext cx="4688840" cy="111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UMTS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(Universal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Mobile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Telecommunications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tecnología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WCDMA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(Wide</a:t>
            </a:r>
            <a:r>
              <a:rPr dirty="0" sz="1200">
                <a:latin typeface="Times New Roman"/>
                <a:cs typeface="Times New Roman"/>
              </a:rPr>
              <a:t> Code Division 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Velocidad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acceso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elevada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Transmisión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audio</a:t>
            </a:r>
            <a:r>
              <a:rPr dirty="0" sz="1200">
                <a:latin typeface="Times New Roman"/>
                <a:cs typeface="Times New Roman"/>
              </a:rPr>
              <a:t> y video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tiempo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Transmisión</a:t>
            </a:r>
            <a:r>
              <a:rPr dirty="0" sz="1200">
                <a:latin typeface="Times New Roman"/>
                <a:cs typeface="Times New Roman"/>
              </a:rPr>
              <a:t> de voz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calidad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equiparable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fijas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4256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433" y="5912498"/>
            <a:ext cx="5644338" cy="2592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357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Arquitectura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UMTS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74263"/>
            <a:ext cx="1224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Bandas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3G/UMTS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570344"/>
            <a:ext cx="5756275" cy="303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404235">
              <a:lnSpc>
                <a:spcPct val="1583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WIN (Wireless Intelligent Network)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2899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Servicios como </a:t>
            </a:r>
            <a:r>
              <a:rPr dirty="0" sz="1200">
                <a:latin typeface="Times New Roman"/>
                <a:cs typeface="Times New Roman"/>
              </a:rPr>
              <a:t>identificador de </a:t>
            </a:r>
            <a:r>
              <a:rPr dirty="0" sz="1200" spc="-5">
                <a:latin typeface="Times New Roman"/>
                <a:cs typeface="Times New Roman"/>
              </a:rPr>
              <a:t>llamadas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mensajería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voz incluidos en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paquete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cuando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compran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activan</a:t>
            </a:r>
            <a:r>
              <a:rPr dirty="0" sz="1200">
                <a:latin typeface="Times New Roman"/>
                <a:cs typeface="Times New Roman"/>
              </a:rPr>
              <a:t>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teléfono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</a:t>
            </a:r>
            <a:r>
              <a:rPr dirty="0" sz="1200">
                <a:latin typeface="Times New Roman"/>
                <a:cs typeface="Times New Roman"/>
              </a:rPr>
              <a:t> 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comunicaciones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personales (PCS)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Emplea red</a:t>
            </a:r>
            <a:r>
              <a:rPr dirty="0" sz="1200" spc="5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señalización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existente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SS7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SERVICIOS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WIN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Servicios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roaming</a:t>
            </a:r>
            <a:endParaRPr sz="1200">
              <a:latin typeface="Times New Roman"/>
              <a:cs typeface="Times New Roman"/>
            </a:endParaRPr>
          </a:p>
          <a:p>
            <a:pPr algn="just" marL="469265" marR="6985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usuarios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cuando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están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fuera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poder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ofrecerle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servicio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Selección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operador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205483"/>
            <a:ext cx="5372100" cy="20570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047" y="3688079"/>
            <a:ext cx="5557006" cy="2828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7"/>
            <a:ext cx="5755640" cy="33331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469265" marR="8255" indent="-228600">
              <a:lnSpc>
                <a:spcPct val="102499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mismo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pueda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tener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contratado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diferentes operadores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vez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Marcación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por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reconocimiento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voz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manejar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comandos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voz.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función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residente 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equipos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5">
                <a:latin typeface="Times New Roman"/>
                <a:cs typeface="Times New Roman"/>
              </a:rPr>
              <a:t> se complementa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>
                <a:latin typeface="Times New Roman"/>
                <a:cs typeface="Times New Roman"/>
              </a:rPr>
              <a:t> WIN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Tarjetas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prepagadas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hacer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llamadas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pagando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anterioridad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Métodos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tarificación</a:t>
            </a:r>
            <a:endParaRPr sz="1200">
              <a:latin typeface="Times New Roman"/>
              <a:cs typeface="Times New Roman"/>
            </a:endParaRPr>
          </a:p>
          <a:p>
            <a:pPr marL="469265" marR="6985" indent="-228600">
              <a:lnSpc>
                <a:spcPct val="1034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aplicar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diferentes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tarifas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según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originación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llamada,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destino,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contrato</a:t>
            </a:r>
            <a:r>
              <a:rPr dirty="0" sz="1200">
                <a:latin typeface="Times New Roman"/>
                <a:cs typeface="Times New Roman"/>
              </a:rPr>
              <a:t> y el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Servicios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transmisión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datos</a:t>
            </a:r>
            <a:endParaRPr sz="12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teléfono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conjuntar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funciones,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llamar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número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envió</a:t>
            </a:r>
            <a:r>
              <a:rPr dirty="0" sz="1200">
                <a:latin typeface="Times New Roman"/>
                <a:cs typeface="Times New Roman"/>
              </a:rPr>
              <a:t> el </a:t>
            </a:r>
            <a:r>
              <a:rPr dirty="0" sz="1200" spc="-5">
                <a:latin typeface="Times New Roman"/>
                <a:cs typeface="Times New Roman"/>
              </a:rPr>
              <a:t>mensaje,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920989"/>
            <a:ext cx="547751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MOBILE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IP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estándar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protocolo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comunicación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diseñado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permitir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usuarios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dispositivos</a:t>
            </a:r>
            <a:r>
              <a:rPr dirty="0" sz="1200" spc="-5">
                <a:latin typeface="Times New Roman"/>
                <a:cs typeface="Times New Roman"/>
              </a:rPr>
              <a:t> móviles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moverse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entre</a:t>
            </a:r>
            <a:r>
              <a:rPr dirty="0" sz="1200" spc="-5">
                <a:latin typeface="Times New Roman"/>
                <a:cs typeface="Times New Roman"/>
              </a:rPr>
              <a:t> redes</a:t>
            </a:r>
            <a:r>
              <a:rPr dirty="0" sz="1200">
                <a:latin typeface="Times New Roman"/>
                <a:cs typeface="Times New Roman"/>
              </a:rPr>
              <a:t> manteniendo la misma </a:t>
            </a:r>
            <a:r>
              <a:rPr dirty="0" sz="1200" spc="-5">
                <a:latin typeface="Times New Roman"/>
                <a:cs typeface="Times New Roman"/>
              </a:rPr>
              <a:t>dirección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IP.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36" y="4413856"/>
            <a:ext cx="5318266" cy="3386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49290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dos</a:t>
            </a:r>
            <a:r>
              <a:rPr dirty="0" sz="1200">
                <a:latin typeface="Times New Roman"/>
                <a:cs typeface="Times New Roman"/>
              </a:rPr>
              <a:t> tipos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movilidad:</a:t>
            </a:r>
            <a:endParaRPr sz="1200">
              <a:latin typeface="Times New Roman"/>
              <a:cs typeface="Times New Roman"/>
            </a:endParaRPr>
          </a:p>
          <a:p>
            <a:pPr marL="469265" marR="123189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Macro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movilidad: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desplazamiento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entre dos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dominios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redes diferentes.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Micro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movilidad: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desplazamiento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entre dos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subredes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un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mismo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dominio </a:t>
            </a:r>
            <a:r>
              <a:rPr dirty="0" sz="1200" spc="-5">
                <a:latin typeface="Times New Roman"/>
                <a:cs typeface="Times New Roman"/>
              </a:rPr>
              <a:t>administrativo.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48910"/>
            <a:ext cx="5756275" cy="176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WAP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(Wireless </a:t>
            </a:r>
            <a:r>
              <a:rPr dirty="0" sz="1200" b="1">
                <a:latin typeface="Times New Roman"/>
                <a:cs typeface="Times New Roman"/>
              </a:rPr>
              <a:t>Application</a:t>
            </a:r>
            <a:r>
              <a:rPr dirty="0" sz="1200" spc="-5" b="1">
                <a:latin typeface="Times New Roman"/>
                <a:cs typeface="Times New Roman"/>
              </a:rPr>
              <a:t> Protocol)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30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Estándar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facto </a:t>
            </a:r>
            <a:r>
              <a:rPr dirty="0" sz="1200">
                <a:latin typeface="Times New Roman"/>
                <a:cs typeface="Times New Roman"/>
              </a:rPr>
              <a:t>o un protocolo </a:t>
            </a:r>
            <a:r>
              <a:rPr dirty="0" sz="1200" spc="-5">
                <a:latin typeface="Times New Roman"/>
                <a:cs typeface="Times New Roman"/>
              </a:rPr>
              <a:t>diseñado </a:t>
            </a:r>
            <a:r>
              <a:rPr dirty="0" sz="1200">
                <a:latin typeface="Times New Roman"/>
                <a:cs typeface="Times New Roman"/>
              </a:rPr>
              <a:t>para micro-navegadores, y permite que </a:t>
            </a:r>
            <a:r>
              <a:rPr dirty="0" sz="1200" spc="-5">
                <a:latin typeface="Times New Roman"/>
                <a:cs typeface="Times New Roman"/>
              </a:rPr>
              <a:t>los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dispositivos </a:t>
            </a:r>
            <a:r>
              <a:rPr dirty="0" sz="1200">
                <a:latin typeface="Times New Roman"/>
                <a:cs typeface="Times New Roman"/>
              </a:rPr>
              <a:t>móviles </a:t>
            </a:r>
            <a:r>
              <a:rPr dirty="0" sz="1200" spc="-5">
                <a:latin typeface="Times New Roman"/>
                <a:cs typeface="Times New Roman"/>
              </a:rPr>
              <a:t>interactúen, intercambien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transmitan información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través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Consta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5">
                <a:latin typeface="Times New Roman"/>
                <a:cs typeface="Times New Roman"/>
              </a:rPr>
              <a:t>niveles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conocidos como </a:t>
            </a:r>
            <a:r>
              <a:rPr dirty="0" sz="1200" spc="-5">
                <a:latin typeface="Times New Roman"/>
                <a:cs typeface="Times New Roman"/>
              </a:rPr>
              <a:t>Cliente,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Gateway</a:t>
            </a:r>
            <a:r>
              <a:rPr dirty="0" sz="1200">
                <a:latin typeface="Times New Roman"/>
                <a:cs typeface="Times New Roman"/>
              </a:rPr>
              <a:t> y </a:t>
            </a:r>
            <a:r>
              <a:rPr dirty="0" sz="1200" spc="-5">
                <a:latin typeface="Times New Roman"/>
                <a:cs typeface="Times New Roman"/>
              </a:rPr>
              <a:t>Servidor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origen</a:t>
            </a:r>
            <a:endParaRPr sz="1200">
              <a:latin typeface="Times New Roman"/>
              <a:cs typeface="Times New Roman"/>
            </a:endParaRPr>
          </a:p>
          <a:p>
            <a:pPr algn="just" marL="469265" marR="6985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solicitud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envía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través del </a:t>
            </a:r>
            <a:r>
              <a:rPr dirty="0" sz="1200">
                <a:latin typeface="Times New Roman"/>
                <a:cs typeface="Times New Roman"/>
              </a:rPr>
              <a:t>móvil a la </a:t>
            </a:r>
            <a:r>
              <a:rPr dirty="0" sz="1200" spc="-5">
                <a:latin typeface="Times New Roman"/>
                <a:cs typeface="Times New Roman"/>
              </a:rPr>
              <a:t>puerta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enlace WAP se denomina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solicitud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codificación.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264" y="2159093"/>
            <a:ext cx="5465998" cy="24792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480" y="6642350"/>
            <a:ext cx="5448300" cy="2333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04030"/>
            <a:ext cx="116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60" y="4342341"/>
          <a:ext cx="592264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5598795"/>
              </a:tblGrid>
              <a:tr h="437953">
                <a:tc>
                  <a:txBody>
                    <a:bodyPr/>
                    <a:lstStyle/>
                    <a:p>
                      <a:pPr algn="r" marR="1079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Vargas,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«Comunicaciones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Móviles: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nuevo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entorno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tecnológico,»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2018.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https://slideplayer.es/slide/14287160/.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7953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1601470">
                        <a:lnSpc>
                          <a:spcPct val="103299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Rodríguez,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«SISTEMA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AMPS,»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2015.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http://www.spw.cl/05mar07_mobile/Material_moviles/amps.pdf.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05" y="1022846"/>
            <a:ext cx="5390717" cy="2246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Elvis Oñate</dc:creator>
  <dcterms:created xsi:type="dcterms:W3CDTF">2023-02-06T22:03:31Z</dcterms:created>
  <dcterms:modified xsi:type="dcterms:W3CDTF">2023-02-06T22:03:31Z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