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67" r:id="rId7"/>
    <p:sldId id="264" r:id="rId8"/>
    <p:sldId id="261" r:id="rId9"/>
    <p:sldId id="263" r:id="rId10"/>
    <p:sldId id="265" r:id="rId11"/>
    <p:sldId id="272" r:id="rId12"/>
    <p:sldId id="266" r:id="rId13"/>
    <p:sldId id="271" r:id="rId14"/>
    <p:sldId id="269" r:id="rId15"/>
    <p:sldId id="268" r:id="rId16"/>
    <p:sldId id="260" r:id="rId17"/>
    <p:sldId id="27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107" autoAdjust="0"/>
  </p:normalViewPr>
  <p:slideViewPr>
    <p:cSldViewPr>
      <p:cViewPr>
        <p:scale>
          <a:sx n="76" d="100"/>
          <a:sy n="76" d="100"/>
        </p:scale>
        <p:origin x="-1200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692EAF7-685C-4DC9-A788-245D99EDBF8F}" type="datetimeFigureOut">
              <a:rPr lang="zh-CN" altLang="en-US"/>
              <a:pPr>
                <a:defRPr/>
              </a:pPr>
              <a:t>2016/8/21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836173-5175-4E26-9F1F-31E18AD299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63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836173-5175-4E26-9F1F-31E18AD2999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2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F228EF-FE0A-4D36-B71B-BEE3126F79F5}" type="datetimeFigureOut">
              <a:rPr lang="zh-CN" altLang="en-US" smtClean="0"/>
              <a:pPr>
                <a:defRPr/>
              </a:pPr>
              <a:t>2016/8/21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B55C5-FDB1-4A96-B015-19B640D6A13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810570-9AB4-4ABE-B3B9-8098DD4CA3DE}" type="datetimeFigureOut">
              <a:rPr lang="zh-CN" altLang="en-US" smtClean="0"/>
              <a:pPr>
                <a:defRPr/>
              </a:pPr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6ED56-3BA1-4D15-9268-C8E0CAFB13A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572730-FA2F-4247-90E2-BC4DE3705B1E}" type="datetimeFigureOut">
              <a:rPr lang="zh-CN" altLang="en-US" smtClean="0"/>
              <a:pPr>
                <a:defRPr/>
              </a:pPr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3D346-E088-472B-957F-ED6C526A487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EDE856-E426-4E7B-9BED-3AA8D5BE0F23}" type="datetimeFigureOut">
              <a:rPr lang="zh-CN" altLang="en-US" smtClean="0"/>
              <a:pPr>
                <a:defRPr/>
              </a:pPr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6643-1086-46F5-A6CD-CD4251529B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4E792E-F015-4F6D-A5B8-4140978AEA48}" type="datetimeFigureOut">
              <a:rPr lang="zh-CN" altLang="en-US" smtClean="0"/>
              <a:pPr>
                <a:defRPr/>
              </a:pPr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9E3E3-3993-4F83-9FF1-5C5E9CDB98F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66A27D-5F81-4547-858C-92D723C83477}" type="datetimeFigureOut">
              <a:rPr lang="zh-CN" altLang="en-US" smtClean="0"/>
              <a:pPr>
                <a:defRPr/>
              </a:pPr>
              <a:t>2016/8/21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B41E7-132A-4E22-879D-9032B189C61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6B80D-3E7A-4A84-83F5-ED834ED718DF}" type="datetimeFigureOut">
              <a:rPr lang="zh-CN" altLang="en-US" smtClean="0"/>
              <a:pPr>
                <a:defRPr/>
              </a:pPr>
              <a:t>2016/8/21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FC2C1-EC2D-4C08-A6B3-F5AC8338B5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59B42D-8FF3-4BE7-8508-302C2DAD49A5}" type="datetimeFigureOut">
              <a:rPr lang="zh-CN" altLang="en-US" smtClean="0"/>
              <a:pPr>
                <a:defRPr/>
              </a:pPr>
              <a:t>2016/8/21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5DAE34-7A31-473C-A60B-7F9E51F56B4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B80600-1283-49A9-AEF6-C57D6DEDC645}" type="datetimeFigureOut">
              <a:rPr lang="zh-CN" altLang="en-US" smtClean="0"/>
              <a:pPr>
                <a:defRPr/>
              </a:pPr>
              <a:t>2016/8/21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2D983-7689-4A95-8325-561C23D149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5A590F-D32B-46DB-AE25-D99AEF530275}" type="datetimeFigureOut">
              <a:rPr lang="zh-CN" altLang="en-US" smtClean="0"/>
              <a:pPr>
                <a:defRPr/>
              </a:pPr>
              <a:t>2016/8/21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866683F8-7C08-45D3-A64F-22009EE10B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fld id="{9C9A8165-AF2B-4101-B928-B9A56C01655E}" type="datetimeFigureOut">
              <a:rPr lang="zh-CN" altLang="en-US" smtClean="0"/>
              <a:pPr>
                <a:defRPr/>
              </a:pPr>
              <a:t>2016/8/21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4F4CD-8C25-418B-91C9-0D86F827836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BB67AA92-2928-4F1B-870C-C38641F90320}" type="datetimeFigureOut">
              <a:rPr lang="zh-CN" altLang="en-US" smtClean="0"/>
              <a:pPr>
                <a:defRPr/>
              </a:pPr>
              <a:t>2016/8/21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A8311C30-B58E-436E-B227-3F21BC65C58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2420888"/>
            <a:ext cx="5112568" cy="154013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9600" dirty="0" err="1" smtClean="0"/>
              <a:t>Pagium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数据库设计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前后端通讯规则</a:t>
            </a:r>
            <a:endParaRPr lang="zh-CN" alt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1840" y="1772816"/>
            <a:ext cx="32338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resetful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351" y="3880210"/>
            <a:ext cx="39117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GET</a:t>
            </a:r>
            <a:r>
              <a:rPr lang="en-US" altLang="zh-CN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获取资源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351" y="3010836"/>
            <a:ext cx="39117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POST 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提交资源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90722" y="3010403"/>
            <a:ext cx="39117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PUT 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请求修改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90722" y="3897381"/>
            <a:ext cx="42529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DELETE 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请求删除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85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新建项目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1"/>
            <a:ext cx="9144000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上传工程包</a:t>
            </a:r>
            <a:endParaRPr lang="zh-CN" alt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44824"/>
            <a:ext cx="4355975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1804805"/>
            <a:ext cx="4644008" cy="509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7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增添页面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74" y="1409852"/>
            <a:ext cx="5400600" cy="53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增加组件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56792"/>
            <a:ext cx="5868144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" name="矩形 7"/>
          <p:cNvSpPr/>
          <p:nvPr/>
        </p:nvSpPr>
        <p:spPr>
          <a:xfrm>
            <a:off x="323529" y="433547"/>
            <a:ext cx="713849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构建页面及编译保存</a:t>
            </a:r>
            <a:endParaRPr lang="zh-CN" alt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" y="1609726"/>
            <a:ext cx="4067944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09726"/>
            <a:ext cx="4644008" cy="524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6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" name="矩形 7"/>
          <p:cNvSpPr/>
          <p:nvPr/>
        </p:nvSpPr>
        <p:spPr>
          <a:xfrm>
            <a:off x="1158311" y="404664"/>
            <a:ext cx="172996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谢谢</a:t>
            </a:r>
            <a:endParaRPr lang="zh-CN" alt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75446" y="2967335"/>
            <a:ext cx="1993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 &amp; A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4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" name="矩形 7"/>
          <p:cNvSpPr/>
          <p:nvPr/>
        </p:nvSpPr>
        <p:spPr>
          <a:xfrm>
            <a:off x="385663" y="404664"/>
            <a:ext cx="32752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核心理念</a:t>
            </a:r>
            <a:endParaRPr lang="zh-CN" alt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55927" y="296733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为活动运营而生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2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" name="矩形 7"/>
          <p:cNvSpPr/>
          <p:nvPr/>
        </p:nvSpPr>
        <p:spPr>
          <a:xfrm>
            <a:off x="385664" y="404664"/>
            <a:ext cx="32752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目标用户</a:t>
            </a:r>
            <a:endParaRPr lang="zh-CN" alt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95736" y="2132856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活动相关人员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4088" y="3682552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研发，运营</a:t>
            </a:r>
            <a:endParaRPr lang="zh-CN" alt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3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" name="矩形 7"/>
          <p:cNvSpPr/>
          <p:nvPr/>
        </p:nvSpPr>
        <p:spPr>
          <a:xfrm>
            <a:off x="385664" y="404664"/>
            <a:ext cx="32752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业务现状</a:t>
            </a:r>
            <a:endParaRPr lang="zh-CN" alt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88234" y="2132856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接入市场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03708" y="342900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接入运营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46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" name="矩形 7"/>
          <p:cNvSpPr/>
          <p:nvPr/>
        </p:nvSpPr>
        <p:spPr>
          <a:xfrm>
            <a:off x="385661" y="260648"/>
            <a:ext cx="32752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业务结构</a:t>
            </a:r>
            <a:endParaRPr lang="zh-CN" alt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3999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3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业务流程</a:t>
            </a:r>
            <a:endParaRPr lang="zh-CN" alt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05122"/>
            <a:ext cx="4000500" cy="513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05122"/>
            <a:ext cx="4448175" cy="513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9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655" y="404664"/>
            <a:ext cx="32752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系统架构</a:t>
            </a:r>
            <a:endParaRPr lang="zh-CN" altLang="en-US" sz="6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前端</a:t>
            </a:r>
            <a:r>
              <a:rPr lang="zh-CN" alt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架构</a:t>
            </a:r>
            <a:endParaRPr lang="zh-CN" altLang="en-US" sz="6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6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后端架构</a:t>
            </a:r>
            <a:endParaRPr lang="zh-CN" alt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6" y="1556792"/>
            <a:ext cx="9156926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4050</TotalTime>
  <Words>167</Words>
  <Application>Microsoft Office PowerPoint</Application>
  <PresentationFormat>全屏显示(4:3)</PresentationFormat>
  <Paragraphs>61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技巧</vt:lpstr>
      <vt:lpstr>Pagium </vt:lpstr>
      <vt:lpstr>PowerPoint 演示文稿</vt:lpstr>
      <vt:lpstr>PowerPoint 演示文稿</vt:lpstr>
      <vt:lpstr>PowerPoint 演示文稿</vt:lpstr>
      <vt:lpstr>PowerPoint 演示文稿</vt:lpstr>
      <vt:lpstr>业务流程</vt:lpstr>
      <vt:lpstr>PowerPoint 演示文稿</vt:lpstr>
      <vt:lpstr>前端架构</vt:lpstr>
      <vt:lpstr>后端架构</vt:lpstr>
      <vt:lpstr>数据库设计</vt:lpstr>
      <vt:lpstr>前后端通讯规则</vt:lpstr>
      <vt:lpstr>新建项目</vt:lpstr>
      <vt:lpstr>上传工程包</vt:lpstr>
      <vt:lpstr>增添页面</vt:lpstr>
      <vt:lpstr>增加组件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冼骏豪[出口事业部]</cp:lastModifiedBy>
  <cp:revision>360</cp:revision>
  <dcterms:created xsi:type="dcterms:W3CDTF">2013-10-30T09:04:50Z</dcterms:created>
  <dcterms:modified xsi:type="dcterms:W3CDTF">2016-08-21T07:18:11Z</dcterms:modified>
</cp:coreProperties>
</file>