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512"/>
  </p:normalViewPr>
  <p:slideViewPr>
    <p:cSldViewPr snapToGrid="0" snapToObjects="1">
      <p:cViewPr>
        <p:scale>
          <a:sx n="80" d="100"/>
          <a:sy n="80" d="100"/>
        </p:scale>
        <p:origin x="84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2BF2-2CF4-B78F-807C-503D03C6B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F0F97-E558-8BB8-B261-E1BF3ABB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38FE-D6DA-717E-5289-C2E4B8A0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7A15-6DD0-544A-5569-435E35BD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F24F-1EBE-4EAB-C430-E54F940D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F0EA-3222-697E-25BA-54BED670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94BE2-532E-CA1D-C698-BCB624A8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37D0-72A8-FA5B-52EC-F9B972B0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49B6-D6D4-3873-B3FE-82915D3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9547-1912-3D74-5A6A-9F6C916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3D035-B4D9-0D5B-1264-CF44B181A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B2982-9AAE-335D-ECD7-C7215D23B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A1BA-DD73-8AB3-BD3B-A2C2E757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210C-07CC-D02E-6C2A-E76A4C5B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1FF1-CA6E-0FFB-7485-EE830985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5B83-39C5-9524-E0D5-2B448E1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5178-E1DD-8A5D-7F73-C3A16DE8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421-9614-BC8F-283C-0307E042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B28-5706-9C69-D271-A28797A8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1D62-CA53-D550-7AC8-F745157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6645-D573-03E3-A242-E6426B51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E4BA9-C6A5-19CA-66A5-607DAB3D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0315-B529-B015-DD12-DFD0F1F2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8774-930E-C01E-D70B-64B42CB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385E-D8E9-22CC-DED0-56BB2499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E8B0-F140-73BA-B345-90AB5EA1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C7BE-7561-CDBD-B08C-E561A94D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2DB5-DBBA-0E24-778A-BC525C0C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8B2F-6DF7-1AF7-750F-8D3118F9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6B62-6A26-C4F2-652D-BBEDA750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A0EF-7E4B-B197-4D80-220AD1B9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FC5C-B852-09CF-A014-8DFD50C8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EEB1-BD34-D358-95E6-AD03558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26D9-F1ED-21E7-269C-DC160CF3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0BA48-B5EC-5898-BAAE-00CD18CF1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8F34A-B54E-4DE9-5EB0-A2A496737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919B5-B14C-61ED-9A76-793D8DC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78438-9D1D-681F-86A1-19D6742F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18548-D152-E0D3-BDCC-1662A182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F5DA-52CD-EA2A-3CF1-2861EB55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4AD8A-E42E-3C17-CE48-70EBC060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E7DDE-3A68-3380-520A-AAB4DC58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668BE-35D7-6E35-F3C0-92498A39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AEC95-108F-CF29-113D-02325667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CA285-0B2F-620A-A914-BC33EF2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BDA2-9DAE-14F9-E5B3-46DD530F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CCDB-D2A7-6514-38B2-9B7DE280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5928-997B-640E-B625-B3CB3B90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FE021-955C-7308-C856-FB4D6BCF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E331E-986F-2309-7AEC-35AC816C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096D7-0FAA-B147-62F1-D488E9E1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A0D9-222A-249E-14C8-956368F2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D12D-C8D8-4116-E937-C1F0A4CA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48B16-5E8B-7C7F-CA22-881BB4D65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E18F5-99C4-A768-4B84-E9B749BB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7624E-AC98-273A-E022-FF535F19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2E8FB-6A64-BC02-5BBA-A8C67669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E0D9-FB0B-50D8-7E34-3D9EDEA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1B7D-7E1D-5CF0-FB12-D492374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870E-0FC0-D6E7-0430-567B5108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D173-F9B9-B9D9-A119-79BB6D44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BA45-C8E3-B242-B6D2-EA5A91382627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2C26-95C1-92E8-FFE9-F2A7BFA3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D01-D982-A013-4CA0-1CB89B171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AFD7-4F35-984C-80D1-16433381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14BA97B0-C4D0-3D84-5CF7-AF233521B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4" t="5178" r="3480" b="2611"/>
          <a:stretch/>
        </p:blipFill>
        <p:spPr>
          <a:xfrm>
            <a:off x="6096000" y="2482515"/>
            <a:ext cx="2823815" cy="2894986"/>
          </a:xfrm>
          <a:prstGeom prst="rect">
            <a:avLst/>
          </a:prstGeom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B17B9E63-ED00-70F3-20A2-A49D6E36D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907" y1="35543" x2="65907" y2="35543"/>
                        <a14:foregroundMark x1="64943" y1="36888" x2="64943" y2="36888"/>
                        <a14:foregroundMark x1="63891" y1="38617" x2="63891" y2="38617"/>
                        <a14:foregroundMark x1="63190" y1="41018" x2="63190" y2="41018"/>
                        <a14:foregroundMark x1="60824" y1="45917" x2="67134" y2="33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436" b="14853"/>
          <a:stretch/>
        </p:blipFill>
        <p:spPr>
          <a:xfrm>
            <a:off x="6590562" y="3429000"/>
            <a:ext cx="31149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Pagniello</dc:creator>
  <cp:lastModifiedBy>Camille Pagniello</cp:lastModifiedBy>
  <cp:revision>1</cp:revision>
  <dcterms:created xsi:type="dcterms:W3CDTF">2022-07-03T07:05:45Z</dcterms:created>
  <dcterms:modified xsi:type="dcterms:W3CDTF">2022-07-03T07:18:20Z</dcterms:modified>
</cp:coreProperties>
</file>