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470EE-B583-493A-B735-1F7BD8B7821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9CB43-520E-413C-BFE2-691B9A05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9CB43-520E-413C-BFE2-691B9A051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D4B8-22E1-4B82-B686-39646DACC38B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F6C1-7653-413E-A4A1-AE7D0A3AC382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C057-FD0F-443E-A8A7-267561488B7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368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E75696-9A64-40E1-912B-2E81847389A7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368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324600" y="6515100"/>
            <a:ext cx="2514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79389ED-B202-4C5C-9664-980C398DDB87}" type="slidenum">
              <a:rPr lang="en-US" smtClean="0"/>
              <a:t>‹#›</a:t>
            </a:fld>
            <a:r>
              <a:rPr lang="en-US" smtClean="0"/>
              <a:t>/14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CC74-9832-45DA-A246-4037FCAEA5C1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484C-E070-4536-B841-1BD89C10C6A3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311D-8F1E-4332-9353-61EB96D8A1CA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B979-3844-4523-8322-FCAEBEC81BFF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D8D2-D07C-4CF8-B891-F991DF38D26A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748E-24FA-49BF-88CC-61E21F0EDC8F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4DF-5F0D-4DAB-9E40-1C659379FBD5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B506-CBD7-4CB6-A387-F05D55600637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772400" cy="147002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err="1" smtClean="0"/>
              <a:t>hệ</a:t>
            </a:r>
            <a:r>
              <a:rPr lang="en-US" smtClean="0"/>
              <a:t> 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ráp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25146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1148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14635" y="2733322"/>
            <a:ext cx="2833141" cy="2820979"/>
          </a:xfrm>
          <a:custGeom>
            <a:avLst/>
            <a:gdLst>
              <a:gd name="connsiteX0" fmla="*/ 982658 w 2930034"/>
              <a:gd name="connsiteY0" fmla="*/ 1353458 h 2775682"/>
              <a:gd name="connsiteX1" fmla="*/ 1120681 w 2930034"/>
              <a:gd name="connsiteY1" fmla="*/ 1051534 h 2775682"/>
              <a:gd name="connsiteX2" fmla="*/ 1534749 w 2930034"/>
              <a:gd name="connsiteY2" fmla="*/ 991149 h 2775682"/>
              <a:gd name="connsiteX3" fmla="*/ 1784915 w 2930034"/>
              <a:gd name="connsiteY3" fmla="*/ 1232689 h 2775682"/>
              <a:gd name="connsiteX4" fmla="*/ 1759036 w 2930034"/>
              <a:gd name="connsiteY4" fmla="*/ 1543240 h 2775682"/>
              <a:gd name="connsiteX5" fmla="*/ 1327715 w 2930034"/>
              <a:gd name="connsiteY5" fmla="*/ 1793406 h 2775682"/>
              <a:gd name="connsiteX6" fmla="*/ 706613 w 2930034"/>
              <a:gd name="connsiteY6" fmla="*/ 1646757 h 2775682"/>
              <a:gd name="connsiteX7" fmla="*/ 568591 w 2930034"/>
              <a:gd name="connsiteY7" fmla="*/ 1198183 h 2775682"/>
              <a:gd name="connsiteX8" fmla="*/ 775624 w 2930034"/>
              <a:gd name="connsiteY8" fmla="*/ 646092 h 2775682"/>
              <a:gd name="connsiteX9" fmla="*/ 1612387 w 2930034"/>
              <a:gd name="connsiteY9" fmla="*/ 533949 h 2775682"/>
              <a:gd name="connsiteX10" fmla="*/ 2285247 w 2930034"/>
              <a:gd name="connsiteY10" fmla="*/ 922138 h 2775682"/>
              <a:gd name="connsiteX11" fmla="*/ 2311126 w 2930034"/>
              <a:gd name="connsiteY11" fmla="*/ 1577745 h 2775682"/>
              <a:gd name="connsiteX12" fmla="*/ 1974696 w 2930034"/>
              <a:gd name="connsiteY12" fmla="*/ 2043572 h 2775682"/>
              <a:gd name="connsiteX13" fmla="*/ 1353594 w 2930034"/>
              <a:gd name="connsiteY13" fmla="*/ 2285111 h 2775682"/>
              <a:gd name="connsiteX14" fmla="*/ 240787 w 2930034"/>
              <a:gd name="connsiteY14" fmla="*/ 1957307 h 2775682"/>
              <a:gd name="connsiteX15" fmla="*/ 7874 w 2930034"/>
              <a:gd name="connsiteY15" fmla="*/ 904885 h 2775682"/>
              <a:gd name="connsiteX16" fmla="*/ 404689 w 2930034"/>
              <a:gd name="connsiteY16" fmla="*/ 249277 h 2775682"/>
              <a:gd name="connsiteX17" fmla="*/ 1560628 w 2930034"/>
              <a:gd name="connsiteY17" fmla="*/ 33617 h 2775682"/>
              <a:gd name="connsiteX18" fmla="*/ 2871843 w 2930034"/>
              <a:gd name="connsiteY18" fmla="*/ 904885 h 2775682"/>
              <a:gd name="connsiteX19" fmla="*/ 2578545 w 2930034"/>
              <a:gd name="connsiteY19" fmla="*/ 2172968 h 2775682"/>
              <a:gd name="connsiteX20" fmla="*/ 1491617 w 2930034"/>
              <a:gd name="connsiteY20" fmla="*/ 2707806 h 2775682"/>
              <a:gd name="connsiteX21" fmla="*/ 982658 w 2930034"/>
              <a:gd name="connsiteY21" fmla="*/ 2750938 h 2775682"/>
              <a:gd name="connsiteX0" fmla="*/ 982658 w 2917601"/>
              <a:gd name="connsiteY0" fmla="*/ 1369057 h 2791281"/>
              <a:gd name="connsiteX1" fmla="*/ 1120681 w 2917601"/>
              <a:gd name="connsiteY1" fmla="*/ 1067133 h 2791281"/>
              <a:gd name="connsiteX2" fmla="*/ 1534749 w 2917601"/>
              <a:gd name="connsiteY2" fmla="*/ 1006748 h 2791281"/>
              <a:gd name="connsiteX3" fmla="*/ 1784915 w 2917601"/>
              <a:gd name="connsiteY3" fmla="*/ 1248288 h 2791281"/>
              <a:gd name="connsiteX4" fmla="*/ 1759036 w 2917601"/>
              <a:gd name="connsiteY4" fmla="*/ 1558839 h 2791281"/>
              <a:gd name="connsiteX5" fmla="*/ 1327715 w 2917601"/>
              <a:gd name="connsiteY5" fmla="*/ 1809005 h 2791281"/>
              <a:gd name="connsiteX6" fmla="*/ 706613 w 2917601"/>
              <a:gd name="connsiteY6" fmla="*/ 1662356 h 2791281"/>
              <a:gd name="connsiteX7" fmla="*/ 568591 w 2917601"/>
              <a:gd name="connsiteY7" fmla="*/ 1213782 h 2791281"/>
              <a:gd name="connsiteX8" fmla="*/ 775624 w 2917601"/>
              <a:gd name="connsiteY8" fmla="*/ 661691 h 2791281"/>
              <a:gd name="connsiteX9" fmla="*/ 1612387 w 2917601"/>
              <a:gd name="connsiteY9" fmla="*/ 549548 h 2791281"/>
              <a:gd name="connsiteX10" fmla="*/ 2285247 w 2917601"/>
              <a:gd name="connsiteY10" fmla="*/ 937737 h 2791281"/>
              <a:gd name="connsiteX11" fmla="*/ 2311126 w 2917601"/>
              <a:gd name="connsiteY11" fmla="*/ 1593344 h 2791281"/>
              <a:gd name="connsiteX12" fmla="*/ 1974696 w 2917601"/>
              <a:gd name="connsiteY12" fmla="*/ 2059171 h 2791281"/>
              <a:gd name="connsiteX13" fmla="*/ 1353594 w 2917601"/>
              <a:gd name="connsiteY13" fmla="*/ 2300710 h 2791281"/>
              <a:gd name="connsiteX14" fmla="*/ 240787 w 2917601"/>
              <a:gd name="connsiteY14" fmla="*/ 1972906 h 2791281"/>
              <a:gd name="connsiteX15" fmla="*/ 7874 w 2917601"/>
              <a:gd name="connsiteY15" fmla="*/ 920484 h 2791281"/>
              <a:gd name="connsiteX16" fmla="*/ 404689 w 2917601"/>
              <a:gd name="connsiteY16" fmla="*/ 264876 h 2791281"/>
              <a:gd name="connsiteX17" fmla="*/ 1741783 w 2917601"/>
              <a:gd name="connsiteY17" fmla="*/ 31963 h 2791281"/>
              <a:gd name="connsiteX18" fmla="*/ 2871843 w 2917601"/>
              <a:gd name="connsiteY18" fmla="*/ 920484 h 2791281"/>
              <a:gd name="connsiteX19" fmla="*/ 2578545 w 2917601"/>
              <a:gd name="connsiteY19" fmla="*/ 2188567 h 2791281"/>
              <a:gd name="connsiteX20" fmla="*/ 1491617 w 2917601"/>
              <a:gd name="connsiteY20" fmla="*/ 2723405 h 2791281"/>
              <a:gd name="connsiteX21" fmla="*/ 982658 w 2917601"/>
              <a:gd name="connsiteY21" fmla="*/ 2766537 h 2791281"/>
              <a:gd name="connsiteX0" fmla="*/ 993848 w 2928791"/>
              <a:gd name="connsiteY0" fmla="*/ 1385685 h 2807909"/>
              <a:gd name="connsiteX1" fmla="*/ 1131871 w 2928791"/>
              <a:gd name="connsiteY1" fmla="*/ 1083761 h 2807909"/>
              <a:gd name="connsiteX2" fmla="*/ 1545939 w 2928791"/>
              <a:gd name="connsiteY2" fmla="*/ 1023376 h 2807909"/>
              <a:gd name="connsiteX3" fmla="*/ 1796105 w 2928791"/>
              <a:gd name="connsiteY3" fmla="*/ 1264916 h 2807909"/>
              <a:gd name="connsiteX4" fmla="*/ 1770226 w 2928791"/>
              <a:gd name="connsiteY4" fmla="*/ 1575467 h 2807909"/>
              <a:gd name="connsiteX5" fmla="*/ 1338905 w 2928791"/>
              <a:gd name="connsiteY5" fmla="*/ 1825633 h 2807909"/>
              <a:gd name="connsiteX6" fmla="*/ 717803 w 2928791"/>
              <a:gd name="connsiteY6" fmla="*/ 1678984 h 2807909"/>
              <a:gd name="connsiteX7" fmla="*/ 579781 w 2928791"/>
              <a:gd name="connsiteY7" fmla="*/ 1230410 h 2807909"/>
              <a:gd name="connsiteX8" fmla="*/ 786814 w 2928791"/>
              <a:gd name="connsiteY8" fmla="*/ 678319 h 2807909"/>
              <a:gd name="connsiteX9" fmla="*/ 1623577 w 2928791"/>
              <a:gd name="connsiteY9" fmla="*/ 566176 h 2807909"/>
              <a:gd name="connsiteX10" fmla="*/ 2296437 w 2928791"/>
              <a:gd name="connsiteY10" fmla="*/ 954365 h 2807909"/>
              <a:gd name="connsiteX11" fmla="*/ 2322316 w 2928791"/>
              <a:gd name="connsiteY11" fmla="*/ 1609972 h 2807909"/>
              <a:gd name="connsiteX12" fmla="*/ 1985886 w 2928791"/>
              <a:gd name="connsiteY12" fmla="*/ 2075799 h 2807909"/>
              <a:gd name="connsiteX13" fmla="*/ 1364784 w 2928791"/>
              <a:gd name="connsiteY13" fmla="*/ 2317338 h 2807909"/>
              <a:gd name="connsiteX14" fmla="*/ 251977 w 2928791"/>
              <a:gd name="connsiteY14" fmla="*/ 1989534 h 2807909"/>
              <a:gd name="connsiteX15" fmla="*/ 19064 w 2928791"/>
              <a:gd name="connsiteY15" fmla="*/ 937112 h 2807909"/>
              <a:gd name="connsiteX16" fmla="*/ 588408 w 2928791"/>
              <a:gd name="connsiteY16" fmla="*/ 203866 h 2807909"/>
              <a:gd name="connsiteX17" fmla="*/ 1752973 w 2928791"/>
              <a:gd name="connsiteY17" fmla="*/ 48591 h 2807909"/>
              <a:gd name="connsiteX18" fmla="*/ 2883033 w 2928791"/>
              <a:gd name="connsiteY18" fmla="*/ 937112 h 2807909"/>
              <a:gd name="connsiteX19" fmla="*/ 2589735 w 2928791"/>
              <a:gd name="connsiteY19" fmla="*/ 2205195 h 2807909"/>
              <a:gd name="connsiteX20" fmla="*/ 1502807 w 2928791"/>
              <a:gd name="connsiteY20" fmla="*/ 2740033 h 2807909"/>
              <a:gd name="connsiteX21" fmla="*/ 993848 w 292879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83761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760256 w 2918821"/>
              <a:gd name="connsiteY4" fmla="*/ 1575467 h 2807909"/>
              <a:gd name="connsiteX5" fmla="*/ 1328935 w 2918821"/>
              <a:gd name="connsiteY5" fmla="*/ 1825633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760256 w 2918821"/>
              <a:gd name="connsiteY4" fmla="*/ 1575467 h 2807909"/>
              <a:gd name="connsiteX5" fmla="*/ 1328935 w 2918821"/>
              <a:gd name="connsiteY5" fmla="*/ 1825633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328935 w 2918821"/>
              <a:gd name="connsiteY5" fmla="*/ 1825633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527343 w 2918821"/>
              <a:gd name="connsiteY9" fmla="*/ 505791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527343 w 2918821"/>
              <a:gd name="connsiteY9" fmla="*/ 505791 h 2807909"/>
              <a:gd name="connsiteX10" fmla="*/ 2208829 w 2918821"/>
              <a:gd name="connsiteY10" fmla="*/ 885354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527343 w 2918821"/>
              <a:gd name="connsiteY9" fmla="*/ 505791 h 2807909"/>
              <a:gd name="connsiteX10" fmla="*/ 2208829 w 2918821"/>
              <a:gd name="connsiteY10" fmla="*/ 885354 h 2807909"/>
              <a:gd name="connsiteX11" fmla="*/ 2312346 w 2918821"/>
              <a:gd name="connsiteY11" fmla="*/ 1609972 h 2807909"/>
              <a:gd name="connsiteX12" fmla="*/ 2010421 w 2918821"/>
              <a:gd name="connsiteY12" fmla="*/ 2101678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2133 w 2917076"/>
              <a:gd name="connsiteY0" fmla="*/ 1385685 h 2807909"/>
              <a:gd name="connsiteX1" fmla="*/ 1120156 w 2917076"/>
              <a:gd name="connsiteY1" fmla="*/ 1049256 h 2807909"/>
              <a:gd name="connsiteX2" fmla="*/ 1534224 w 2917076"/>
              <a:gd name="connsiteY2" fmla="*/ 1023376 h 2807909"/>
              <a:gd name="connsiteX3" fmla="*/ 1784390 w 2917076"/>
              <a:gd name="connsiteY3" fmla="*/ 1264916 h 2807909"/>
              <a:gd name="connsiteX4" fmla="*/ 1698126 w 2917076"/>
              <a:gd name="connsiteY4" fmla="*/ 1644478 h 2807909"/>
              <a:gd name="connsiteX5" fmla="*/ 1232300 w 2917076"/>
              <a:gd name="connsiteY5" fmla="*/ 1894644 h 2807909"/>
              <a:gd name="connsiteX6" fmla="*/ 706088 w 2917076"/>
              <a:gd name="connsiteY6" fmla="*/ 1678984 h 2807909"/>
              <a:gd name="connsiteX7" fmla="*/ 568066 w 2917076"/>
              <a:gd name="connsiteY7" fmla="*/ 1230410 h 2807909"/>
              <a:gd name="connsiteX8" fmla="*/ 878616 w 2917076"/>
              <a:gd name="connsiteY8" fmla="*/ 643814 h 2807909"/>
              <a:gd name="connsiteX9" fmla="*/ 1525598 w 2917076"/>
              <a:gd name="connsiteY9" fmla="*/ 505791 h 2807909"/>
              <a:gd name="connsiteX10" fmla="*/ 2207084 w 2917076"/>
              <a:gd name="connsiteY10" fmla="*/ 885354 h 2807909"/>
              <a:gd name="connsiteX11" fmla="*/ 2310601 w 2917076"/>
              <a:gd name="connsiteY11" fmla="*/ 1609972 h 2807909"/>
              <a:gd name="connsiteX12" fmla="*/ 2008676 w 2917076"/>
              <a:gd name="connsiteY12" fmla="*/ 2101678 h 2807909"/>
              <a:gd name="connsiteX13" fmla="*/ 1094277 w 2917076"/>
              <a:gd name="connsiteY13" fmla="*/ 2334591 h 2807909"/>
              <a:gd name="connsiteX14" fmla="*/ 309273 w 2917076"/>
              <a:gd name="connsiteY14" fmla="*/ 2024039 h 2807909"/>
              <a:gd name="connsiteX15" fmla="*/ 7349 w 2917076"/>
              <a:gd name="connsiteY15" fmla="*/ 937112 h 2807909"/>
              <a:gd name="connsiteX16" fmla="*/ 576693 w 2917076"/>
              <a:gd name="connsiteY16" fmla="*/ 203866 h 2807909"/>
              <a:gd name="connsiteX17" fmla="*/ 1741258 w 2917076"/>
              <a:gd name="connsiteY17" fmla="*/ 48591 h 2807909"/>
              <a:gd name="connsiteX18" fmla="*/ 2871318 w 2917076"/>
              <a:gd name="connsiteY18" fmla="*/ 937112 h 2807909"/>
              <a:gd name="connsiteX19" fmla="*/ 2578020 w 2917076"/>
              <a:gd name="connsiteY19" fmla="*/ 2205195 h 2807909"/>
              <a:gd name="connsiteX20" fmla="*/ 1491092 w 2917076"/>
              <a:gd name="connsiteY20" fmla="*/ 2740033 h 2807909"/>
              <a:gd name="connsiteX21" fmla="*/ 982133 w 2917076"/>
              <a:gd name="connsiteY21" fmla="*/ 2783165 h 2807909"/>
              <a:gd name="connsiteX0" fmla="*/ 984092 w 2919035"/>
              <a:gd name="connsiteY0" fmla="*/ 1385685 h 2807909"/>
              <a:gd name="connsiteX1" fmla="*/ 1122115 w 2919035"/>
              <a:gd name="connsiteY1" fmla="*/ 1049256 h 2807909"/>
              <a:gd name="connsiteX2" fmla="*/ 1536183 w 2919035"/>
              <a:gd name="connsiteY2" fmla="*/ 1023376 h 2807909"/>
              <a:gd name="connsiteX3" fmla="*/ 1786349 w 2919035"/>
              <a:gd name="connsiteY3" fmla="*/ 1264916 h 2807909"/>
              <a:gd name="connsiteX4" fmla="*/ 1700085 w 2919035"/>
              <a:gd name="connsiteY4" fmla="*/ 1644478 h 2807909"/>
              <a:gd name="connsiteX5" fmla="*/ 1234259 w 2919035"/>
              <a:gd name="connsiteY5" fmla="*/ 1894644 h 2807909"/>
              <a:gd name="connsiteX6" fmla="*/ 708047 w 2919035"/>
              <a:gd name="connsiteY6" fmla="*/ 1678984 h 2807909"/>
              <a:gd name="connsiteX7" fmla="*/ 570025 w 2919035"/>
              <a:gd name="connsiteY7" fmla="*/ 1230410 h 2807909"/>
              <a:gd name="connsiteX8" fmla="*/ 880575 w 2919035"/>
              <a:gd name="connsiteY8" fmla="*/ 643814 h 2807909"/>
              <a:gd name="connsiteX9" fmla="*/ 1527557 w 2919035"/>
              <a:gd name="connsiteY9" fmla="*/ 505791 h 2807909"/>
              <a:gd name="connsiteX10" fmla="*/ 2209043 w 2919035"/>
              <a:gd name="connsiteY10" fmla="*/ 885354 h 2807909"/>
              <a:gd name="connsiteX11" fmla="*/ 2312560 w 2919035"/>
              <a:gd name="connsiteY11" fmla="*/ 1609972 h 2807909"/>
              <a:gd name="connsiteX12" fmla="*/ 2010635 w 2919035"/>
              <a:gd name="connsiteY12" fmla="*/ 2101678 h 2807909"/>
              <a:gd name="connsiteX13" fmla="*/ 1380908 w 2919035"/>
              <a:gd name="connsiteY13" fmla="*/ 2343218 h 2807909"/>
              <a:gd name="connsiteX14" fmla="*/ 311232 w 2919035"/>
              <a:gd name="connsiteY14" fmla="*/ 2024039 h 2807909"/>
              <a:gd name="connsiteX15" fmla="*/ 9308 w 2919035"/>
              <a:gd name="connsiteY15" fmla="*/ 937112 h 2807909"/>
              <a:gd name="connsiteX16" fmla="*/ 578652 w 2919035"/>
              <a:gd name="connsiteY16" fmla="*/ 203866 h 2807909"/>
              <a:gd name="connsiteX17" fmla="*/ 1743217 w 2919035"/>
              <a:gd name="connsiteY17" fmla="*/ 48591 h 2807909"/>
              <a:gd name="connsiteX18" fmla="*/ 2873277 w 2919035"/>
              <a:gd name="connsiteY18" fmla="*/ 937112 h 2807909"/>
              <a:gd name="connsiteX19" fmla="*/ 2579979 w 2919035"/>
              <a:gd name="connsiteY19" fmla="*/ 2205195 h 2807909"/>
              <a:gd name="connsiteX20" fmla="*/ 1493051 w 2919035"/>
              <a:gd name="connsiteY20" fmla="*/ 2740033 h 2807909"/>
              <a:gd name="connsiteX21" fmla="*/ 984092 w 2919035"/>
              <a:gd name="connsiteY21" fmla="*/ 2783165 h 2807909"/>
              <a:gd name="connsiteX0" fmla="*/ 975968 w 2910911"/>
              <a:gd name="connsiteY0" fmla="*/ 1385685 h 2807909"/>
              <a:gd name="connsiteX1" fmla="*/ 1113991 w 2910911"/>
              <a:gd name="connsiteY1" fmla="*/ 1049256 h 2807909"/>
              <a:gd name="connsiteX2" fmla="*/ 1528059 w 2910911"/>
              <a:gd name="connsiteY2" fmla="*/ 1023376 h 2807909"/>
              <a:gd name="connsiteX3" fmla="*/ 1778225 w 2910911"/>
              <a:gd name="connsiteY3" fmla="*/ 1264916 h 2807909"/>
              <a:gd name="connsiteX4" fmla="*/ 1691961 w 2910911"/>
              <a:gd name="connsiteY4" fmla="*/ 1644478 h 2807909"/>
              <a:gd name="connsiteX5" fmla="*/ 1226135 w 2910911"/>
              <a:gd name="connsiteY5" fmla="*/ 1894644 h 2807909"/>
              <a:gd name="connsiteX6" fmla="*/ 699923 w 2910911"/>
              <a:gd name="connsiteY6" fmla="*/ 1678984 h 2807909"/>
              <a:gd name="connsiteX7" fmla="*/ 561901 w 2910911"/>
              <a:gd name="connsiteY7" fmla="*/ 1230410 h 2807909"/>
              <a:gd name="connsiteX8" fmla="*/ 872451 w 2910911"/>
              <a:gd name="connsiteY8" fmla="*/ 643814 h 2807909"/>
              <a:gd name="connsiteX9" fmla="*/ 1519433 w 2910911"/>
              <a:gd name="connsiteY9" fmla="*/ 505791 h 2807909"/>
              <a:gd name="connsiteX10" fmla="*/ 2200919 w 2910911"/>
              <a:gd name="connsiteY10" fmla="*/ 885354 h 2807909"/>
              <a:gd name="connsiteX11" fmla="*/ 2304436 w 2910911"/>
              <a:gd name="connsiteY11" fmla="*/ 1609972 h 2807909"/>
              <a:gd name="connsiteX12" fmla="*/ 2002511 w 2910911"/>
              <a:gd name="connsiteY12" fmla="*/ 2101678 h 2807909"/>
              <a:gd name="connsiteX13" fmla="*/ 1372784 w 2910911"/>
              <a:gd name="connsiteY13" fmla="*/ 2343218 h 2807909"/>
              <a:gd name="connsiteX14" fmla="*/ 449757 w 2910911"/>
              <a:gd name="connsiteY14" fmla="*/ 2084424 h 2807909"/>
              <a:gd name="connsiteX15" fmla="*/ 1184 w 2910911"/>
              <a:gd name="connsiteY15" fmla="*/ 937112 h 2807909"/>
              <a:gd name="connsiteX16" fmla="*/ 570528 w 2910911"/>
              <a:gd name="connsiteY16" fmla="*/ 203866 h 2807909"/>
              <a:gd name="connsiteX17" fmla="*/ 1735093 w 2910911"/>
              <a:gd name="connsiteY17" fmla="*/ 48591 h 2807909"/>
              <a:gd name="connsiteX18" fmla="*/ 2865153 w 2910911"/>
              <a:gd name="connsiteY18" fmla="*/ 937112 h 2807909"/>
              <a:gd name="connsiteX19" fmla="*/ 2571855 w 2910911"/>
              <a:gd name="connsiteY19" fmla="*/ 2205195 h 2807909"/>
              <a:gd name="connsiteX20" fmla="*/ 1484927 w 2910911"/>
              <a:gd name="connsiteY20" fmla="*/ 2740033 h 2807909"/>
              <a:gd name="connsiteX21" fmla="*/ 975968 w 2910911"/>
              <a:gd name="connsiteY21" fmla="*/ 2783165 h 2807909"/>
              <a:gd name="connsiteX0" fmla="*/ 1001756 w 2936699"/>
              <a:gd name="connsiteY0" fmla="*/ 1392012 h 2814236"/>
              <a:gd name="connsiteX1" fmla="*/ 1139779 w 2936699"/>
              <a:gd name="connsiteY1" fmla="*/ 1055583 h 2814236"/>
              <a:gd name="connsiteX2" fmla="*/ 1553847 w 2936699"/>
              <a:gd name="connsiteY2" fmla="*/ 1029703 h 2814236"/>
              <a:gd name="connsiteX3" fmla="*/ 1804013 w 2936699"/>
              <a:gd name="connsiteY3" fmla="*/ 1271243 h 2814236"/>
              <a:gd name="connsiteX4" fmla="*/ 1717749 w 2936699"/>
              <a:gd name="connsiteY4" fmla="*/ 1650805 h 2814236"/>
              <a:gd name="connsiteX5" fmla="*/ 1251923 w 2936699"/>
              <a:gd name="connsiteY5" fmla="*/ 1900971 h 2814236"/>
              <a:gd name="connsiteX6" fmla="*/ 725711 w 2936699"/>
              <a:gd name="connsiteY6" fmla="*/ 1685311 h 2814236"/>
              <a:gd name="connsiteX7" fmla="*/ 587689 w 2936699"/>
              <a:gd name="connsiteY7" fmla="*/ 1236737 h 2814236"/>
              <a:gd name="connsiteX8" fmla="*/ 898239 w 2936699"/>
              <a:gd name="connsiteY8" fmla="*/ 650141 h 2814236"/>
              <a:gd name="connsiteX9" fmla="*/ 1545221 w 2936699"/>
              <a:gd name="connsiteY9" fmla="*/ 512118 h 2814236"/>
              <a:gd name="connsiteX10" fmla="*/ 2226707 w 2936699"/>
              <a:gd name="connsiteY10" fmla="*/ 891681 h 2814236"/>
              <a:gd name="connsiteX11" fmla="*/ 2330224 w 2936699"/>
              <a:gd name="connsiteY11" fmla="*/ 1616299 h 2814236"/>
              <a:gd name="connsiteX12" fmla="*/ 2028299 w 2936699"/>
              <a:gd name="connsiteY12" fmla="*/ 2108005 h 2814236"/>
              <a:gd name="connsiteX13" fmla="*/ 1398572 w 2936699"/>
              <a:gd name="connsiteY13" fmla="*/ 2349545 h 2814236"/>
              <a:gd name="connsiteX14" fmla="*/ 475545 w 2936699"/>
              <a:gd name="connsiteY14" fmla="*/ 2090751 h 2814236"/>
              <a:gd name="connsiteX15" fmla="*/ 1092 w 2936699"/>
              <a:gd name="connsiteY15" fmla="*/ 1150473 h 2814236"/>
              <a:gd name="connsiteX16" fmla="*/ 596316 w 2936699"/>
              <a:gd name="connsiteY16" fmla="*/ 210193 h 2814236"/>
              <a:gd name="connsiteX17" fmla="*/ 1760881 w 2936699"/>
              <a:gd name="connsiteY17" fmla="*/ 54918 h 2814236"/>
              <a:gd name="connsiteX18" fmla="*/ 2890941 w 2936699"/>
              <a:gd name="connsiteY18" fmla="*/ 943439 h 2814236"/>
              <a:gd name="connsiteX19" fmla="*/ 2597643 w 2936699"/>
              <a:gd name="connsiteY19" fmla="*/ 2211522 h 2814236"/>
              <a:gd name="connsiteX20" fmla="*/ 1510715 w 2936699"/>
              <a:gd name="connsiteY20" fmla="*/ 2746360 h 2814236"/>
              <a:gd name="connsiteX21" fmla="*/ 1001756 w 2936699"/>
              <a:gd name="connsiteY21" fmla="*/ 2789492 h 2814236"/>
              <a:gd name="connsiteX0" fmla="*/ 1001756 w 2841157"/>
              <a:gd name="connsiteY0" fmla="*/ 1390103 h 2812327"/>
              <a:gd name="connsiteX1" fmla="*/ 1139779 w 2841157"/>
              <a:gd name="connsiteY1" fmla="*/ 1053674 h 2812327"/>
              <a:gd name="connsiteX2" fmla="*/ 1553847 w 2841157"/>
              <a:gd name="connsiteY2" fmla="*/ 1027794 h 2812327"/>
              <a:gd name="connsiteX3" fmla="*/ 1804013 w 2841157"/>
              <a:gd name="connsiteY3" fmla="*/ 1269334 h 2812327"/>
              <a:gd name="connsiteX4" fmla="*/ 1717749 w 2841157"/>
              <a:gd name="connsiteY4" fmla="*/ 1648896 h 2812327"/>
              <a:gd name="connsiteX5" fmla="*/ 1251923 w 2841157"/>
              <a:gd name="connsiteY5" fmla="*/ 1899062 h 2812327"/>
              <a:gd name="connsiteX6" fmla="*/ 725711 w 2841157"/>
              <a:gd name="connsiteY6" fmla="*/ 1683402 h 2812327"/>
              <a:gd name="connsiteX7" fmla="*/ 587689 w 2841157"/>
              <a:gd name="connsiteY7" fmla="*/ 1234828 h 2812327"/>
              <a:gd name="connsiteX8" fmla="*/ 898239 w 2841157"/>
              <a:gd name="connsiteY8" fmla="*/ 648232 h 2812327"/>
              <a:gd name="connsiteX9" fmla="*/ 1545221 w 2841157"/>
              <a:gd name="connsiteY9" fmla="*/ 510209 h 2812327"/>
              <a:gd name="connsiteX10" fmla="*/ 2226707 w 2841157"/>
              <a:gd name="connsiteY10" fmla="*/ 889772 h 2812327"/>
              <a:gd name="connsiteX11" fmla="*/ 2330224 w 2841157"/>
              <a:gd name="connsiteY11" fmla="*/ 1614390 h 2812327"/>
              <a:gd name="connsiteX12" fmla="*/ 2028299 w 2841157"/>
              <a:gd name="connsiteY12" fmla="*/ 2106096 h 2812327"/>
              <a:gd name="connsiteX13" fmla="*/ 1398572 w 2841157"/>
              <a:gd name="connsiteY13" fmla="*/ 2347636 h 2812327"/>
              <a:gd name="connsiteX14" fmla="*/ 475545 w 2841157"/>
              <a:gd name="connsiteY14" fmla="*/ 2088842 h 2812327"/>
              <a:gd name="connsiteX15" fmla="*/ 1092 w 2841157"/>
              <a:gd name="connsiteY15" fmla="*/ 1148564 h 2812327"/>
              <a:gd name="connsiteX16" fmla="*/ 596316 w 2841157"/>
              <a:gd name="connsiteY16" fmla="*/ 208284 h 2812327"/>
              <a:gd name="connsiteX17" fmla="*/ 1760881 w 2841157"/>
              <a:gd name="connsiteY17" fmla="*/ 53009 h 2812327"/>
              <a:gd name="connsiteX18" fmla="*/ 2778797 w 2841157"/>
              <a:gd name="connsiteY18" fmla="*/ 915651 h 2812327"/>
              <a:gd name="connsiteX19" fmla="*/ 2597643 w 2841157"/>
              <a:gd name="connsiteY19" fmla="*/ 2209613 h 2812327"/>
              <a:gd name="connsiteX20" fmla="*/ 1510715 w 2841157"/>
              <a:gd name="connsiteY20" fmla="*/ 2744451 h 2812327"/>
              <a:gd name="connsiteX21" fmla="*/ 1001756 w 2841157"/>
              <a:gd name="connsiteY21" fmla="*/ 2787583 h 2812327"/>
              <a:gd name="connsiteX0" fmla="*/ 1001756 w 2834091"/>
              <a:gd name="connsiteY0" fmla="*/ 1390103 h 2805586"/>
              <a:gd name="connsiteX1" fmla="*/ 1139779 w 2834091"/>
              <a:gd name="connsiteY1" fmla="*/ 1053674 h 2805586"/>
              <a:gd name="connsiteX2" fmla="*/ 1553847 w 2834091"/>
              <a:gd name="connsiteY2" fmla="*/ 1027794 h 2805586"/>
              <a:gd name="connsiteX3" fmla="*/ 1804013 w 2834091"/>
              <a:gd name="connsiteY3" fmla="*/ 1269334 h 2805586"/>
              <a:gd name="connsiteX4" fmla="*/ 1717749 w 2834091"/>
              <a:gd name="connsiteY4" fmla="*/ 1648896 h 2805586"/>
              <a:gd name="connsiteX5" fmla="*/ 1251923 w 2834091"/>
              <a:gd name="connsiteY5" fmla="*/ 1899062 h 2805586"/>
              <a:gd name="connsiteX6" fmla="*/ 725711 w 2834091"/>
              <a:gd name="connsiteY6" fmla="*/ 1683402 h 2805586"/>
              <a:gd name="connsiteX7" fmla="*/ 587689 w 2834091"/>
              <a:gd name="connsiteY7" fmla="*/ 1234828 h 2805586"/>
              <a:gd name="connsiteX8" fmla="*/ 898239 w 2834091"/>
              <a:gd name="connsiteY8" fmla="*/ 648232 h 2805586"/>
              <a:gd name="connsiteX9" fmla="*/ 1545221 w 2834091"/>
              <a:gd name="connsiteY9" fmla="*/ 510209 h 2805586"/>
              <a:gd name="connsiteX10" fmla="*/ 2226707 w 2834091"/>
              <a:gd name="connsiteY10" fmla="*/ 889772 h 2805586"/>
              <a:gd name="connsiteX11" fmla="*/ 2330224 w 2834091"/>
              <a:gd name="connsiteY11" fmla="*/ 1614390 h 2805586"/>
              <a:gd name="connsiteX12" fmla="*/ 2028299 w 2834091"/>
              <a:gd name="connsiteY12" fmla="*/ 2106096 h 2805586"/>
              <a:gd name="connsiteX13" fmla="*/ 1398572 w 2834091"/>
              <a:gd name="connsiteY13" fmla="*/ 2347636 h 2805586"/>
              <a:gd name="connsiteX14" fmla="*/ 475545 w 2834091"/>
              <a:gd name="connsiteY14" fmla="*/ 2088842 h 2805586"/>
              <a:gd name="connsiteX15" fmla="*/ 1092 w 2834091"/>
              <a:gd name="connsiteY15" fmla="*/ 1148564 h 2805586"/>
              <a:gd name="connsiteX16" fmla="*/ 596316 w 2834091"/>
              <a:gd name="connsiteY16" fmla="*/ 208284 h 2805586"/>
              <a:gd name="connsiteX17" fmla="*/ 1760881 w 2834091"/>
              <a:gd name="connsiteY17" fmla="*/ 53009 h 2805586"/>
              <a:gd name="connsiteX18" fmla="*/ 2778797 w 2834091"/>
              <a:gd name="connsiteY18" fmla="*/ 915651 h 2805586"/>
              <a:gd name="connsiteX19" fmla="*/ 2597643 w 2834091"/>
              <a:gd name="connsiteY19" fmla="*/ 2209613 h 2805586"/>
              <a:gd name="connsiteX20" fmla="*/ 1743628 w 2834091"/>
              <a:gd name="connsiteY20" fmla="*/ 2727199 h 2805586"/>
              <a:gd name="connsiteX21" fmla="*/ 1001756 w 2834091"/>
              <a:gd name="connsiteY21" fmla="*/ 2787583 h 2805586"/>
              <a:gd name="connsiteX0" fmla="*/ 1001756 w 2833141"/>
              <a:gd name="connsiteY0" fmla="*/ 1390103 h 2820979"/>
              <a:gd name="connsiteX1" fmla="*/ 1139779 w 2833141"/>
              <a:gd name="connsiteY1" fmla="*/ 1053674 h 2820979"/>
              <a:gd name="connsiteX2" fmla="*/ 1553847 w 2833141"/>
              <a:gd name="connsiteY2" fmla="*/ 1027794 h 2820979"/>
              <a:gd name="connsiteX3" fmla="*/ 1804013 w 2833141"/>
              <a:gd name="connsiteY3" fmla="*/ 1269334 h 2820979"/>
              <a:gd name="connsiteX4" fmla="*/ 1717749 w 2833141"/>
              <a:gd name="connsiteY4" fmla="*/ 1648896 h 2820979"/>
              <a:gd name="connsiteX5" fmla="*/ 1251923 w 2833141"/>
              <a:gd name="connsiteY5" fmla="*/ 1899062 h 2820979"/>
              <a:gd name="connsiteX6" fmla="*/ 725711 w 2833141"/>
              <a:gd name="connsiteY6" fmla="*/ 1683402 h 2820979"/>
              <a:gd name="connsiteX7" fmla="*/ 587689 w 2833141"/>
              <a:gd name="connsiteY7" fmla="*/ 1234828 h 2820979"/>
              <a:gd name="connsiteX8" fmla="*/ 898239 w 2833141"/>
              <a:gd name="connsiteY8" fmla="*/ 648232 h 2820979"/>
              <a:gd name="connsiteX9" fmla="*/ 1545221 w 2833141"/>
              <a:gd name="connsiteY9" fmla="*/ 510209 h 2820979"/>
              <a:gd name="connsiteX10" fmla="*/ 2226707 w 2833141"/>
              <a:gd name="connsiteY10" fmla="*/ 889772 h 2820979"/>
              <a:gd name="connsiteX11" fmla="*/ 2330224 w 2833141"/>
              <a:gd name="connsiteY11" fmla="*/ 1614390 h 2820979"/>
              <a:gd name="connsiteX12" fmla="*/ 2028299 w 2833141"/>
              <a:gd name="connsiteY12" fmla="*/ 2106096 h 2820979"/>
              <a:gd name="connsiteX13" fmla="*/ 1398572 w 2833141"/>
              <a:gd name="connsiteY13" fmla="*/ 2347636 h 2820979"/>
              <a:gd name="connsiteX14" fmla="*/ 475545 w 2833141"/>
              <a:gd name="connsiteY14" fmla="*/ 2088842 h 2820979"/>
              <a:gd name="connsiteX15" fmla="*/ 1092 w 2833141"/>
              <a:gd name="connsiteY15" fmla="*/ 1148564 h 2820979"/>
              <a:gd name="connsiteX16" fmla="*/ 596316 w 2833141"/>
              <a:gd name="connsiteY16" fmla="*/ 208284 h 2820979"/>
              <a:gd name="connsiteX17" fmla="*/ 1760881 w 2833141"/>
              <a:gd name="connsiteY17" fmla="*/ 53009 h 2820979"/>
              <a:gd name="connsiteX18" fmla="*/ 2778797 w 2833141"/>
              <a:gd name="connsiteY18" fmla="*/ 915651 h 2820979"/>
              <a:gd name="connsiteX19" fmla="*/ 2597643 w 2833141"/>
              <a:gd name="connsiteY19" fmla="*/ 2209613 h 2820979"/>
              <a:gd name="connsiteX20" fmla="*/ 1778134 w 2833141"/>
              <a:gd name="connsiteY20" fmla="*/ 2761704 h 2820979"/>
              <a:gd name="connsiteX21" fmla="*/ 1001756 w 2833141"/>
              <a:gd name="connsiteY21" fmla="*/ 2787583 h 282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3141" h="2820979">
                <a:moveTo>
                  <a:pt x="1001756" y="1390103"/>
                </a:moveTo>
                <a:cubicBezTo>
                  <a:pt x="1024760" y="1269333"/>
                  <a:pt x="1047764" y="1114059"/>
                  <a:pt x="1139779" y="1053674"/>
                </a:cubicBezTo>
                <a:cubicBezTo>
                  <a:pt x="1231794" y="993289"/>
                  <a:pt x="1443141" y="991851"/>
                  <a:pt x="1553847" y="1027794"/>
                </a:cubicBezTo>
                <a:cubicBezTo>
                  <a:pt x="1664553" y="1063737"/>
                  <a:pt x="1776696" y="1165817"/>
                  <a:pt x="1804013" y="1269334"/>
                </a:cubicBezTo>
                <a:cubicBezTo>
                  <a:pt x="1831330" y="1372851"/>
                  <a:pt x="1809764" y="1543941"/>
                  <a:pt x="1717749" y="1648896"/>
                </a:cubicBezTo>
                <a:cubicBezTo>
                  <a:pt x="1625734" y="1753851"/>
                  <a:pt x="1417263" y="1893311"/>
                  <a:pt x="1251923" y="1899062"/>
                </a:cubicBezTo>
                <a:cubicBezTo>
                  <a:pt x="1086583" y="1904813"/>
                  <a:pt x="836417" y="1794108"/>
                  <a:pt x="725711" y="1683402"/>
                </a:cubicBezTo>
                <a:cubicBezTo>
                  <a:pt x="615005" y="1572696"/>
                  <a:pt x="558934" y="1407356"/>
                  <a:pt x="587689" y="1234828"/>
                </a:cubicBezTo>
                <a:cubicBezTo>
                  <a:pt x="616444" y="1062300"/>
                  <a:pt x="738650" y="769002"/>
                  <a:pt x="898239" y="648232"/>
                </a:cubicBezTo>
                <a:cubicBezTo>
                  <a:pt x="1057828" y="527462"/>
                  <a:pt x="1323810" y="469952"/>
                  <a:pt x="1545221" y="510209"/>
                </a:cubicBezTo>
                <a:cubicBezTo>
                  <a:pt x="1766632" y="550466"/>
                  <a:pt x="2095873" y="705742"/>
                  <a:pt x="2226707" y="889772"/>
                </a:cubicBezTo>
                <a:cubicBezTo>
                  <a:pt x="2357541" y="1073802"/>
                  <a:pt x="2363292" y="1411669"/>
                  <a:pt x="2330224" y="1614390"/>
                </a:cubicBezTo>
                <a:cubicBezTo>
                  <a:pt x="2297156" y="1817111"/>
                  <a:pt x="2183574" y="1983888"/>
                  <a:pt x="2028299" y="2106096"/>
                </a:cubicBezTo>
                <a:cubicBezTo>
                  <a:pt x="1873024" y="2228304"/>
                  <a:pt x="1657364" y="2350512"/>
                  <a:pt x="1398572" y="2347636"/>
                </a:cubicBezTo>
                <a:cubicBezTo>
                  <a:pt x="1139780" y="2344760"/>
                  <a:pt x="708458" y="2288687"/>
                  <a:pt x="475545" y="2088842"/>
                </a:cubicBezTo>
                <a:cubicBezTo>
                  <a:pt x="242632" y="1888997"/>
                  <a:pt x="-19037" y="1461990"/>
                  <a:pt x="1092" y="1148564"/>
                </a:cubicBezTo>
                <a:cubicBezTo>
                  <a:pt x="21221" y="835138"/>
                  <a:pt x="303018" y="390877"/>
                  <a:pt x="596316" y="208284"/>
                </a:cubicBezTo>
                <a:cubicBezTo>
                  <a:pt x="889614" y="25691"/>
                  <a:pt x="1397134" y="-64885"/>
                  <a:pt x="1760881" y="53009"/>
                </a:cubicBezTo>
                <a:cubicBezTo>
                  <a:pt x="2124628" y="170903"/>
                  <a:pt x="2639337" y="556217"/>
                  <a:pt x="2778797" y="915651"/>
                </a:cubicBezTo>
                <a:cubicBezTo>
                  <a:pt x="2918257" y="1275085"/>
                  <a:pt x="2764420" y="1901938"/>
                  <a:pt x="2597643" y="2209613"/>
                </a:cubicBezTo>
                <a:cubicBezTo>
                  <a:pt x="2430866" y="2517288"/>
                  <a:pt x="2044115" y="2665376"/>
                  <a:pt x="1778134" y="2761704"/>
                </a:cubicBezTo>
                <a:cubicBezTo>
                  <a:pt x="1512153" y="2858032"/>
                  <a:pt x="1123245" y="2814181"/>
                  <a:pt x="1001756" y="2787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2514600"/>
            <a:ext cx="211456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2514600"/>
            <a:ext cx="21145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587" y="4800600"/>
            <a:ext cx="21145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804913"/>
            <a:ext cx="211456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5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295400"/>
            <a:ext cx="76676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39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Triết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b="1" dirty="0" err="1" smtClean="0"/>
              <a:t>Cá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tác</a:t>
            </a:r>
            <a:r>
              <a:rPr lang="en-US" sz="2400" b="1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Phần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mềm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Cộng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 err="1" smtClean="0"/>
              <a:t>phán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Phản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hồi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97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smtClean="0"/>
              <a:t>Hai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9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Nguyễn</a:t>
            </a:r>
            <a:r>
              <a:rPr lang="en-US" dirty="0" smtClean="0"/>
              <a:t> Văn Ba,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  NXB ĐH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2009.</a:t>
            </a:r>
          </a:p>
          <a:p>
            <a:r>
              <a:rPr lang="en-US" dirty="0"/>
              <a:t>[2] DEV475 Mastering Object-Oriented Analysis and Design with </a:t>
            </a:r>
            <a:r>
              <a:rPr lang="en-US" dirty="0" smtClean="0"/>
              <a:t>UML 2.0. Student Guide</a:t>
            </a:r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James </a:t>
            </a:r>
            <a:r>
              <a:rPr lang="en-US" dirty="0" err="1"/>
              <a:t>Rumbaugh</a:t>
            </a:r>
            <a:r>
              <a:rPr lang="en-US" dirty="0"/>
              <a:t>, Ivar Jacobson, Grady </a:t>
            </a:r>
            <a:r>
              <a:rPr lang="en-US" dirty="0" err="1" smtClean="0"/>
              <a:t>Booch</a:t>
            </a:r>
            <a:r>
              <a:rPr lang="en-US" dirty="0"/>
              <a:t>.</a:t>
            </a:r>
            <a:r>
              <a:rPr lang="en-US" dirty="0" smtClean="0"/>
              <a:t> The Unified Modeling Language </a:t>
            </a:r>
            <a:r>
              <a:rPr lang="en-US" dirty="0"/>
              <a:t>Reference Manual – Second Edition</a:t>
            </a:r>
            <a:r>
              <a:rPr lang="en-US" dirty="0" smtClean="0"/>
              <a:t>, </a:t>
            </a:r>
            <a:r>
              <a:rPr lang="en-US" dirty="0"/>
              <a:t>Addison-Wesley, 2004.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876800"/>
            <a:ext cx="7391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IBM “IBM Certified Solution Designer - Object Oriented Analysis and Design”).</a:t>
            </a:r>
          </a:p>
        </p:txBody>
      </p:sp>
    </p:spTree>
    <p:extLst>
      <p:ext uri="{BB962C8B-B14F-4D97-AF65-F5344CB8AC3E}">
        <p14:creationId xmlns:p14="http://schemas.microsoft.com/office/powerpoint/2010/main" val="278945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/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4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HTKD/DV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1981200"/>
            <a:ext cx="3581400" cy="3429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1509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724400"/>
            <a:ext cx="14754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4909066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5133069" y="4909066"/>
            <a:ext cx="28679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4191000"/>
            <a:ext cx="243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4191000"/>
            <a:ext cx="0" cy="533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3200400"/>
            <a:ext cx="243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2819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3511034"/>
            <a:ext cx="14620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3429000"/>
            <a:ext cx="13148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7438" y="4518168"/>
            <a:ext cx="19035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/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53487" y="4191000"/>
            <a:ext cx="0" cy="576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3487" y="4191000"/>
            <a:ext cx="26713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33069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33069" y="3200400"/>
            <a:ext cx="27155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7921" y="3181392"/>
            <a:ext cx="7547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886200" y="2743200"/>
            <a:ext cx="0" cy="17749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75588" y="2819400"/>
            <a:ext cx="0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2811999" y="3526848"/>
            <a:ext cx="17557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084803" y="3526848"/>
            <a:ext cx="17272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6399" y="5486400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/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1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151" y="3150329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151" y="3759929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5951" y="4369529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77451" y="4979129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7551" y="5588729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/>
          </a:p>
        </p:txBody>
      </p:sp>
      <p:cxnSp>
        <p:nvCxnSpPr>
          <p:cNvPr id="14" name="Elbow Connector 13"/>
          <p:cNvCxnSpPr>
            <a:stCxn id="4" idx="3"/>
            <a:endCxn id="5" idx="0"/>
          </p:cNvCxnSpPr>
          <p:nvPr/>
        </p:nvCxnSpPr>
        <p:spPr>
          <a:xfrm>
            <a:off x="1301151" y="3334995"/>
            <a:ext cx="1905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</p:cNvCxnSpPr>
          <p:nvPr/>
        </p:nvCxnSpPr>
        <p:spPr>
          <a:xfrm>
            <a:off x="2063151" y="3944595"/>
            <a:ext cx="3048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</p:cNvCxnSpPr>
          <p:nvPr/>
        </p:nvCxnSpPr>
        <p:spPr>
          <a:xfrm>
            <a:off x="2748951" y="4554195"/>
            <a:ext cx="2286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3"/>
            <a:endCxn id="12" idx="0"/>
          </p:cNvCxnSpPr>
          <p:nvPr/>
        </p:nvCxnSpPr>
        <p:spPr>
          <a:xfrm>
            <a:off x="3320451" y="5163795"/>
            <a:ext cx="304800" cy="424934"/>
          </a:xfrm>
          <a:prstGeom prst="bentConnector2">
            <a:avLst/>
          </a:prstGeom>
          <a:ln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2975907"/>
            <a:ext cx="186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0900" y="3624506"/>
            <a:ext cx="186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5700" y="4222908"/>
            <a:ext cx="186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3966" y="4804707"/>
            <a:ext cx="186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94822" y="5404063"/>
            <a:ext cx="1390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7450" y="4804707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4586" y="4222908"/>
            <a:ext cx="1467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3624506"/>
            <a:ext cx="1467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93020" y="2975907"/>
            <a:ext cx="2458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2" idx="2"/>
          </p:cNvCxnSpPr>
          <p:nvPr/>
        </p:nvCxnSpPr>
        <p:spPr>
          <a:xfrm>
            <a:off x="3752850" y="3345239"/>
            <a:ext cx="285750" cy="27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0"/>
          </p:cNvCxnSpPr>
          <p:nvPr/>
        </p:nvCxnSpPr>
        <p:spPr>
          <a:xfrm flipH="1" flipV="1">
            <a:off x="4038600" y="3345239"/>
            <a:ext cx="285750" cy="27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24" idx="0"/>
          </p:cNvCxnSpPr>
          <p:nvPr/>
        </p:nvCxnSpPr>
        <p:spPr>
          <a:xfrm>
            <a:off x="4324350" y="3993838"/>
            <a:ext cx="304800" cy="22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72000" y="3993838"/>
            <a:ext cx="345416" cy="22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25" idx="0"/>
          </p:cNvCxnSpPr>
          <p:nvPr/>
        </p:nvCxnSpPr>
        <p:spPr>
          <a:xfrm>
            <a:off x="4629150" y="4592240"/>
            <a:ext cx="288266" cy="21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917416" y="4592240"/>
            <a:ext cx="264184" cy="21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57800" y="5174039"/>
            <a:ext cx="381000" cy="230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77000" y="5174039"/>
            <a:ext cx="609600" cy="230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2"/>
          </p:cNvCxnSpPr>
          <p:nvPr/>
        </p:nvCxnSpPr>
        <p:spPr>
          <a:xfrm flipV="1">
            <a:off x="7239000" y="4592240"/>
            <a:ext cx="209550" cy="250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0"/>
            <a:endCxn id="29" idx="2"/>
          </p:cNvCxnSpPr>
          <p:nvPr/>
        </p:nvCxnSpPr>
        <p:spPr>
          <a:xfrm flipV="1">
            <a:off x="7448550" y="3993838"/>
            <a:ext cx="143414" cy="22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0"/>
          </p:cNvCxnSpPr>
          <p:nvPr/>
        </p:nvCxnSpPr>
        <p:spPr>
          <a:xfrm flipV="1">
            <a:off x="7591964" y="3418660"/>
            <a:ext cx="165160" cy="205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3"/>
            <a:endCxn id="30" idx="1"/>
          </p:cNvCxnSpPr>
          <p:nvPr/>
        </p:nvCxnSpPr>
        <p:spPr>
          <a:xfrm>
            <a:off x="4686300" y="3160573"/>
            <a:ext cx="200672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3"/>
            <a:endCxn id="29" idx="1"/>
          </p:cNvCxnSpPr>
          <p:nvPr/>
        </p:nvCxnSpPr>
        <p:spPr>
          <a:xfrm>
            <a:off x="5257800" y="3809172"/>
            <a:ext cx="16002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3"/>
            <a:endCxn id="28" idx="1"/>
          </p:cNvCxnSpPr>
          <p:nvPr/>
        </p:nvCxnSpPr>
        <p:spPr>
          <a:xfrm>
            <a:off x="5562600" y="4407574"/>
            <a:ext cx="115198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3"/>
            <a:endCxn id="27" idx="1"/>
          </p:cNvCxnSpPr>
          <p:nvPr/>
        </p:nvCxnSpPr>
        <p:spPr>
          <a:xfrm>
            <a:off x="5850866" y="4989373"/>
            <a:ext cx="4165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0" idx="1"/>
            <a:endCxn id="23" idx="3"/>
          </p:cNvCxnSpPr>
          <p:nvPr/>
        </p:nvCxnSpPr>
        <p:spPr>
          <a:xfrm flipH="1">
            <a:off x="5257800" y="3160573"/>
            <a:ext cx="1435220" cy="64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434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4434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8434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2434" y="2891537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5434" y="2891537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362200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883434" y="30802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07434" y="30802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4931434" y="3076203"/>
            <a:ext cx="381000" cy="4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125" y="4038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3125" y="4038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07125" y="4038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1125" y="4034537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4125" y="4034537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6891" y="3505200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1902125" y="42232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1"/>
          </p:cNvCxnSpPr>
          <p:nvPr/>
        </p:nvCxnSpPr>
        <p:spPr>
          <a:xfrm>
            <a:off x="3426125" y="42232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 flipV="1">
            <a:off x="4950125" y="4219203"/>
            <a:ext cx="381000" cy="4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9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25146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1148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14635" y="2733322"/>
            <a:ext cx="2833141" cy="2820979"/>
          </a:xfrm>
          <a:custGeom>
            <a:avLst/>
            <a:gdLst>
              <a:gd name="connsiteX0" fmla="*/ 982658 w 2930034"/>
              <a:gd name="connsiteY0" fmla="*/ 1353458 h 2775682"/>
              <a:gd name="connsiteX1" fmla="*/ 1120681 w 2930034"/>
              <a:gd name="connsiteY1" fmla="*/ 1051534 h 2775682"/>
              <a:gd name="connsiteX2" fmla="*/ 1534749 w 2930034"/>
              <a:gd name="connsiteY2" fmla="*/ 991149 h 2775682"/>
              <a:gd name="connsiteX3" fmla="*/ 1784915 w 2930034"/>
              <a:gd name="connsiteY3" fmla="*/ 1232689 h 2775682"/>
              <a:gd name="connsiteX4" fmla="*/ 1759036 w 2930034"/>
              <a:gd name="connsiteY4" fmla="*/ 1543240 h 2775682"/>
              <a:gd name="connsiteX5" fmla="*/ 1327715 w 2930034"/>
              <a:gd name="connsiteY5" fmla="*/ 1793406 h 2775682"/>
              <a:gd name="connsiteX6" fmla="*/ 706613 w 2930034"/>
              <a:gd name="connsiteY6" fmla="*/ 1646757 h 2775682"/>
              <a:gd name="connsiteX7" fmla="*/ 568591 w 2930034"/>
              <a:gd name="connsiteY7" fmla="*/ 1198183 h 2775682"/>
              <a:gd name="connsiteX8" fmla="*/ 775624 w 2930034"/>
              <a:gd name="connsiteY8" fmla="*/ 646092 h 2775682"/>
              <a:gd name="connsiteX9" fmla="*/ 1612387 w 2930034"/>
              <a:gd name="connsiteY9" fmla="*/ 533949 h 2775682"/>
              <a:gd name="connsiteX10" fmla="*/ 2285247 w 2930034"/>
              <a:gd name="connsiteY10" fmla="*/ 922138 h 2775682"/>
              <a:gd name="connsiteX11" fmla="*/ 2311126 w 2930034"/>
              <a:gd name="connsiteY11" fmla="*/ 1577745 h 2775682"/>
              <a:gd name="connsiteX12" fmla="*/ 1974696 w 2930034"/>
              <a:gd name="connsiteY12" fmla="*/ 2043572 h 2775682"/>
              <a:gd name="connsiteX13" fmla="*/ 1353594 w 2930034"/>
              <a:gd name="connsiteY13" fmla="*/ 2285111 h 2775682"/>
              <a:gd name="connsiteX14" fmla="*/ 240787 w 2930034"/>
              <a:gd name="connsiteY14" fmla="*/ 1957307 h 2775682"/>
              <a:gd name="connsiteX15" fmla="*/ 7874 w 2930034"/>
              <a:gd name="connsiteY15" fmla="*/ 904885 h 2775682"/>
              <a:gd name="connsiteX16" fmla="*/ 404689 w 2930034"/>
              <a:gd name="connsiteY16" fmla="*/ 249277 h 2775682"/>
              <a:gd name="connsiteX17" fmla="*/ 1560628 w 2930034"/>
              <a:gd name="connsiteY17" fmla="*/ 33617 h 2775682"/>
              <a:gd name="connsiteX18" fmla="*/ 2871843 w 2930034"/>
              <a:gd name="connsiteY18" fmla="*/ 904885 h 2775682"/>
              <a:gd name="connsiteX19" fmla="*/ 2578545 w 2930034"/>
              <a:gd name="connsiteY19" fmla="*/ 2172968 h 2775682"/>
              <a:gd name="connsiteX20" fmla="*/ 1491617 w 2930034"/>
              <a:gd name="connsiteY20" fmla="*/ 2707806 h 2775682"/>
              <a:gd name="connsiteX21" fmla="*/ 982658 w 2930034"/>
              <a:gd name="connsiteY21" fmla="*/ 2750938 h 2775682"/>
              <a:gd name="connsiteX0" fmla="*/ 982658 w 2917601"/>
              <a:gd name="connsiteY0" fmla="*/ 1369057 h 2791281"/>
              <a:gd name="connsiteX1" fmla="*/ 1120681 w 2917601"/>
              <a:gd name="connsiteY1" fmla="*/ 1067133 h 2791281"/>
              <a:gd name="connsiteX2" fmla="*/ 1534749 w 2917601"/>
              <a:gd name="connsiteY2" fmla="*/ 1006748 h 2791281"/>
              <a:gd name="connsiteX3" fmla="*/ 1784915 w 2917601"/>
              <a:gd name="connsiteY3" fmla="*/ 1248288 h 2791281"/>
              <a:gd name="connsiteX4" fmla="*/ 1759036 w 2917601"/>
              <a:gd name="connsiteY4" fmla="*/ 1558839 h 2791281"/>
              <a:gd name="connsiteX5" fmla="*/ 1327715 w 2917601"/>
              <a:gd name="connsiteY5" fmla="*/ 1809005 h 2791281"/>
              <a:gd name="connsiteX6" fmla="*/ 706613 w 2917601"/>
              <a:gd name="connsiteY6" fmla="*/ 1662356 h 2791281"/>
              <a:gd name="connsiteX7" fmla="*/ 568591 w 2917601"/>
              <a:gd name="connsiteY7" fmla="*/ 1213782 h 2791281"/>
              <a:gd name="connsiteX8" fmla="*/ 775624 w 2917601"/>
              <a:gd name="connsiteY8" fmla="*/ 661691 h 2791281"/>
              <a:gd name="connsiteX9" fmla="*/ 1612387 w 2917601"/>
              <a:gd name="connsiteY9" fmla="*/ 549548 h 2791281"/>
              <a:gd name="connsiteX10" fmla="*/ 2285247 w 2917601"/>
              <a:gd name="connsiteY10" fmla="*/ 937737 h 2791281"/>
              <a:gd name="connsiteX11" fmla="*/ 2311126 w 2917601"/>
              <a:gd name="connsiteY11" fmla="*/ 1593344 h 2791281"/>
              <a:gd name="connsiteX12" fmla="*/ 1974696 w 2917601"/>
              <a:gd name="connsiteY12" fmla="*/ 2059171 h 2791281"/>
              <a:gd name="connsiteX13" fmla="*/ 1353594 w 2917601"/>
              <a:gd name="connsiteY13" fmla="*/ 2300710 h 2791281"/>
              <a:gd name="connsiteX14" fmla="*/ 240787 w 2917601"/>
              <a:gd name="connsiteY14" fmla="*/ 1972906 h 2791281"/>
              <a:gd name="connsiteX15" fmla="*/ 7874 w 2917601"/>
              <a:gd name="connsiteY15" fmla="*/ 920484 h 2791281"/>
              <a:gd name="connsiteX16" fmla="*/ 404689 w 2917601"/>
              <a:gd name="connsiteY16" fmla="*/ 264876 h 2791281"/>
              <a:gd name="connsiteX17" fmla="*/ 1741783 w 2917601"/>
              <a:gd name="connsiteY17" fmla="*/ 31963 h 2791281"/>
              <a:gd name="connsiteX18" fmla="*/ 2871843 w 2917601"/>
              <a:gd name="connsiteY18" fmla="*/ 920484 h 2791281"/>
              <a:gd name="connsiteX19" fmla="*/ 2578545 w 2917601"/>
              <a:gd name="connsiteY19" fmla="*/ 2188567 h 2791281"/>
              <a:gd name="connsiteX20" fmla="*/ 1491617 w 2917601"/>
              <a:gd name="connsiteY20" fmla="*/ 2723405 h 2791281"/>
              <a:gd name="connsiteX21" fmla="*/ 982658 w 2917601"/>
              <a:gd name="connsiteY21" fmla="*/ 2766537 h 2791281"/>
              <a:gd name="connsiteX0" fmla="*/ 993848 w 2928791"/>
              <a:gd name="connsiteY0" fmla="*/ 1385685 h 2807909"/>
              <a:gd name="connsiteX1" fmla="*/ 1131871 w 2928791"/>
              <a:gd name="connsiteY1" fmla="*/ 1083761 h 2807909"/>
              <a:gd name="connsiteX2" fmla="*/ 1545939 w 2928791"/>
              <a:gd name="connsiteY2" fmla="*/ 1023376 h 2807909"/>
              <a:gd name="connsiteX3" fmla="*/ 1796105 w 2928791"/>
              <a:gd name="connsiteY3" fmla="*/ 1264916 h 2807909"/>
              <a:gd name="connsiteX4" fmla="*/ 1770226 w 2928791"/>
              <a:gd name="connsiteY4" fmla="*/ 1575467 h 2807909"/>
              <a:gd name="connsiteX5" fmla="*/ 1338905 w 2928791"/>
              <a:gd name="connsiteY5" fmla="*/ 1825633 h 2807909"/>
              <a:gd name="connsiteX6" fmla="*/ 717803 w 2928791"/>
              <a:gd name="connsiteY6" fmla="*/ 1678984 h 2807909"/>
              <a:gd name="connsiteX7" fmla="*/ 579781 w 2928791"/>
              <a:gd name="connsiteY7" fmla="*/ 1230410 h 2807909"/>
              <a:gd name="connsiteX8" fmla="*/ 786814 w 2928791"/>
              <a:gd name="connsiteY8" fmla="*/ 678319 h 2807909"/>
              <a:gd name="connsiteX9" fmla="*/ 1623577 w 2928791"/>
              <a:gd name="connsiteY9" fmla="*/ 566176 h 2807909"/>
              <a:gd name="connsiteX10" fmla="*/ 2296437 w 2928791"/>
              <a:gd name="connsiteY10" fmla="*/ 954365 h 2807909"/>
              <a:gd name="connsiteX11" fmla="*/ 2322316 w 2928791"/>
              <a:gd name="connsiteY11" fmla="*/ 1609972 h 2807909"/>
              <a:gd name="connsiteX12" fmla="*/ 1985886 w 2928791"/>
              <a:gd name="connsiteY12" fmla="*/ 2075799 h 2807909"/>
              <a:gd name="connsiteX13" fmla="*/ 1364784 w 2928791"/>
              <a:gd name="connsiteY13" fmla="*/ 2317338 h 2807909"/>
              <a:gd name="connsiteX14" fmla="*/ 251977 w 2928791"/>
              <a:gd name="connsiteY14" fmla="*/ 1989534 h 2807909"/>
              <a:gd name="connsiteX15" fmla="*/ 19064 w 2928791"/>
              <a:gd name="connsiteY15" fmla="*/ 937112 h 2807909"/>
              <a:gd name="connsiteX16" fmla="*/ 588408 w 2928791"/>
              <a:gd name="connsiteY16" fmla="*/ 203866 h 2807909"/>
              <a:gd name="connsiteX17" fmla="*/ 1752973 w 2928791"/>
              <a:gd name="connsiteY17" fmla="*/ 48591 h 2807909"/>
              <a:gd name="connsiteX18" fmla="*/ 2883033 w 2928791"/>
              <a:gd name="connsiteY18" fmla="*/ 937112 h 2807909"/>
              <a:gd name="connsiteX19" fmla="*/ 2589735 w 2928791"/>
              <a:gd name="connsiteY19" fmla="*/ 2205195 h 2807909"/>
              <a:gd name="connsiteX20" fmla="*/ 1502807 w 2928791"/>
              <a:gd name="connsiteY20" fmla="*/ 2740033 h 2807909"/>
              <a:gd name="connsiteX21" fmla="*/ 993848 w 292879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83761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760256 w 2918821"/>
              <a:gd name="connsiteY4" fmla="*/ 1575467 h 2807909"/>
              <a:gd name="connsiteX5" fmla="*/ 1328935 w 2918821"/>
              <a:gd name="connsiteY5" fmla="*/ 1825633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760256 w 2918821"/>
              <a:gd name="connsiteY4" fmla="*/ 1575467 h 2807909"/>
              <a:gd name="connsiteX5" fmla="*/ 1328935 w 2918821"/>
              <a:gd name="connsiteY5" fmla="*/ 1825633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328935 w 2918821"/>
              <a:gd name="connsiteY5" fmla="*/ 1825633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776844 w 2918821"/>
              <a:gd name="connsiteY8" fmla="*/ 678319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613607 w 2918821"/>
              <a:gd name="connsiteY9" fmla="*/ 566176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527343 w 2918821"/>
              <a:gd name="connsiteY9" fmla="*/ 505791 h 2807909"/>
              <a:gd name="connsiteX10" fmla="*/ 2286467 w 2918821"/>
              <a:gd name="connsiteY10" fmla="*/ 954365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527343 w 2918821"/>
              <a:gd name="connsiteY9" fmla="*/ 505791 h 2807909"/>
              <a:gd name="connsiteX10" fmla="*/ 2208829 w 2918821"/>
              <a:gd name="connsiteY10" fmla="*/ 885354 h 2807909"/>
              <a:gd name="connsiteX11" fmla="*/ 2312346 w 2918821"/>
              <a:gd name="connsiteY11" fmla="*/ 1609972 h 2807909"/>
              <a:gd name="connsiteX12" fmla="*/ 1975916 w 2918821"/>
              <a:gd name="connsiteY12" fmla="*/ 2075799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3878 w 2918821"/>
              <a:gd name="connsiteY0" fmla="*/ 1385685 h 2807909"/>
              <a:gd name="connsiteX1" fmla="*/ 1121901 w 2918821"/>
              <a:gd name="connsiteY1" fmla="*/ 1049256 h 2807909"/>
              <a:gd name="connsiteX2" fmla="*/ 1535969 w 2918821"/>
              <a:gd name="connsiteY2" fmla="*/ 1023376 h 2807909"/>
              <a:gd name="connsiteX3" fmla="*/ 1786135 w 2918821"/>
              <a:gd name="connsiteY3" fmla="*/ 1264916 h 2807909"/>
              <a:gd name="connsiteX4" fmla="*/ 1699871 w 2918821"/>
              <a:gd name="connsiteY4" fmla="*/ 1644478 h 2807909"/>
              <a:gd name="connsiteX5" fmla="*/ 1234045 w 2918821"/>
              <a:gd name="connsiteY5" fmla="*/ 1894644 h 2807909"/>
              <a:gd name="connsiteX6" fmla="*/ 707833 w 2918821"/>
              <a:gd name="connsiteY6" fmla="*/ 1678984 h 2807909"/>
              <a:gd name="connsiteX7" fmla="*/ 569811 w 2918821"/>
              <a:gd name="connsiteY7" fmla="*/ 1230410 h 2807909"/>
              <a:gd name="connsiteX8" fmla="*/ 880361 w 2918821"/>
              <a:gd name="connsiteY8" fmla="*/ 643814 h 2807909"/>
              <a:gd name="connsiteX9" fmla="*/ 1527343 w 2918821"/>
              <a:gd name="connsiteY9" fmla="*/ 505791 h 2807909"/>
              <a:gd name="connsiteX10" fmla="*/ 2208829 w 2918821"/>
              <a:gd name="connsiteY10" fmla="*/ 885354 h 2807909"/>
              <a:gd name="connsiteX11" fmla="*/ 2312346 w 2918821"/>
              <a:gd name="connsiteY11" fmla="*/ 1609972 h 2807909"/>
              <a:gd name="connsiteX12" fmla="*/ 2010421 w 2918821"/>
              <a:gd name="connsiteY12" fmla="*/ 2101678 h 2807909"/>
              <a:gd name="connsiteX13" fmla="*/ 1354814 w 2918821"/>
              <a:gd name="connsiteY13" fmla="*/ 2317338 h 2807909"/>
              <a:gd name="connsiteX14" fmla="*/ 311018 w 2918821"/>
              <a:gd name="connsiteY14" fmla="*/ 2024039 h 2807909"/>
              <a:gd name="connsiteX15" fmla="*/ 9094 w 2918821"/>
              <a:gd name="connsiteY15" fmla="*/ 937112 h 2807909"/>
              <a:gd name="connsiteX16" fmla="*/ 578438 w 2918821"/>
              <a:gd name="connsiteY16" fmla="*/ 203866 h 2807909"/>
              <a:gd name="connsiteX17" fmla="*/ 1743003 w 2918821"/>
              <a:gd name="connsiteY17" fmla="*/ 48591 h 2807909"/>
              <a:gd name="connsiteX18" fmla="*/ 2873063 w 2918821"/>
              <a:gd name="connsiteY18" fmla="*/ 937112 h 2807909"/>
              <a:gd name="connsiteX19" fmla="*/ 2579765 w 2918821"/>
              <a:gd name="connsiteY19" fmla="*/ 2205195 h 2807909"/>
              <a:gd name="connsiteX20" fmla="*/ 1492837 w 2918821"/>
              <a:gd name="connsiteY20" fmla="*/ 2740033 h 2807909"/>
              <a:gd name="connsiteX21" fmla="*/ 983878 w 2918821"/>
              <a:gd name="connsiteY21" fmla="*/ 2783165 h 2807909"/>
              <a:gd name="connsiteX0" fmla="*/ 982133 w 2917076"/>
              <a:gd name="connsiteY0" fmla="*/ 1385685 h 2807909"/>
              <a:gd name="connsiteX1" fmla="*/ 1120156 w 2917076"/>
              <a:gd name="connsiteY1" fmla="*/ 1049256 h 2807909"/>
              <a:gd name="connsiteX2" fmla="*/ 1534224 w 2917076"/>
              <a:gd name="connsiteY2" fmla="*/ 1023376 h 2807909"/>
              <a:gd name="connsiteX3" fmla="*/ 1784390 w 2917076"/>
              <a:gd name="connsiteY3" fmla="*/ 1264916 h 2807909"/>
              <a:gd name="connsiteX4" fmla="*/ 1698126 w 2917076"/>
              <a:gd name="connsiteY4" fmla="*/ 1644478 h 2807909"/>
              <a:gd name="connsiteX5" fmla="*/ 1232300 w 2917076"/>
              <a:gd name="connsiteY5" fmla="*/ 1894644 h 2807909"/>
              <a:gd name="connsiteX6" fmla="*/ 706088 w 2917076"/>
              <a:gd name="connsiteY6" fmla="*/ 1678984 h 2807909"/>
              <a:gd name="connsiteX7" fmla="*/ 568066 w 2917076"/>
              <a:gd name="connsiteY7" fmla="*/ 1230410 h 2807909"/>
              <a:gd name="connsiteX8" fmla="*/ 878616 w 2917076"/>
              <a:gd name="connsiteY8" fmla="*/ 643814 h 2807909"/>
              <a:gd name="connsiteX9" fmla="*/ 1525598 w 2917076"/>
              <a:gd name="connsiteY9" fmla="*/ 505791 h 2807909"/>
              <a:gd name="connsiteX10" fmla="*/ 2207084 w 2917076"/>
              <a:gd name="connsiteY10" fmla="*/ 885354 h 2807909"/>
              <a:gd name="connsiteX11" fmla="*/ 2310601 w 2917076"/>
              <a:gd name="connsiteY11" fmla="*/ 1609972 h 2807909"/>
              <a:gd name="connsiteX12" fmla="*/ 2008676 w 2917076"/>
              <a:gd name="connsiteY12" fmla="*/ 2101678 h 2807909"/>
              <a:gd name="connsiteX13" fmla="*/ 1094277 w 2917076"/>
              <a:gd name="connsiteY13" fmla="*/ 2334591 h 2807909"/>
              <a:gd name="connsiteX14" fmla="*/ 309273 w 2917076"/>
              <a:gd name="connsiteY14" fmla="*/ 2024039 h 2807909"/>
              <a:gd name="connsiteX15" fmla="*/ 7349 w 2917076"/>
              <a:gd name="connsiteY15" fmla="*/ 937112 h 2807909"/>
              <a:gd name="connsiteX16" fmla="*/ 576693 w 2917076"/>
              <a:gd name="connsiteY16" fmla="*/ 203866 h 2807909"/>
              <a:gd name="connsiteX17" fmla="*/ 1741258 w 2917076"/>
              <a:gd name="connsiteY17" fmla="*/ 48591 h 2807909"/>
              <a:gd name="connsiteX18" fmla="*/ 2871318 w 2917076"/>
              <a:gd name="connsiteY18" fmla="*/ 937112 h 2807909"/>
              <a:gd name="connsiteX19" fmla="*/ 2578020 w 2917076"/>
              <a:gd name="connsiteY19" fmla="*/ 2205195 h 2807909"/>
              <a:gd name="connsiteX20" fmla="*/ 1491092 w 2917076"/>
              <a:gd name="connsiteY20" fmla="*/ 2740033 h 2807909"/>
              <a:gd name="connsiteX21" fmla="*/ 982133 w 2917076"/>
              <a:gd name="connsiteY21" fmla="*/ 2783165 h 2807909"/>
              <a:gd name="connsiteX0" fmla="*/ 984092 w 2919035"/>
              <a:gd name="connsiteY0" fmla="*/ 1385685 h 2807909"/>
              <a:gd name="connsiteX1" fmla="*/ 1122115 w 2919035"/>
              <a:gd name="connsiteY1" fmla="*/ 1049256 h 2807909"/>
              <a:gd name="connsiteX2" fmla="*/ 1536183 w 2919035"/>
              <a:gd name="connsiteY2" fmla="*/ 1023376 h 2807909"/>
              <a:gd name="connsiteX3" fmla="*/ 1786349 w 2919035"/>
              <a:gd name="connsiteY3" fmla="*/ 1264916 h 2807909"/>
              <a:gd name="connsiteX4" fmla="*/ 1700085 w 2919035"/>
              <a:gd name="connsiteY4" fmla="*/ 1644478 h 2807909"/>
              <a:gd name="connsiteX5" fmla="*/ 1234259 w 2919035"/>
              <a:gd name="connsiteY5" fmla="*/ 1894644 h 2807909"/>
              <a:gd name="connsiteX6" fmla="*/ 708047 w 2919035"/>
              <a:gd name="connsiteY6" fmla="*/ 1678984 h 2807909"/>
              <a:gd name="connsiteX7" fmla="*/ 570025 w 2919035"/>
              <a:gd name="connsiteY7" fmla="*/ 1230410 h 2807909"/>
              <a:gd name="connsiteX8" fmla="*/ 880575 w 2919035"/>
              <a:gd name="connsiteY8" fmla="*/ 643814 h 2807909"/>
              <a:gd name="connsiteX9" fmla="*/ 1527557 w 2919035"/>
              <a:gd name="connsiteY9" fmla="*/ 505791 h 2807909"/>
              <a:gd name="connsiteX10" fmla="*/ 2209043 w 2919035"/>
              <a:gd name="connsiteY10" fmla="*/ 885354 h 2807909"/>
              <a:gd name="connsiteX11" fmla="*/ 2312560 w 2919035"/>
              <a:gd name="connsiteY11" fmla="*/ 1609972 h 2807909"/>
              <a:gd name="connsiteX12" fmla="*/ 2010635 w 2919035"/>
              <a:gd name="connsiteY12" fmla="*/ 2101678 h 2807909"/>
              <a:gd name="connsiteX13" fmla="*/ 1380908 w 2919035"/>
              <a:gd name="connsiteY13" fmla="*/ 2343218 h 2807909"/>
              <a:gd name="connsiteX14" fmla="*/ 311232 w 2919035"/>
              <a:gd name="connsiteY14" fmla="*/ 2024039 h 2807909"/>
              <a:gd name="connsiteX15" fmla="*/ 9308 w 2919035"/>
              <a:gd name="connsiteY15" fmla="*/ 937112 h 2807909"/>
              <a:gd name="connsiteX16" fmla="*/ 578652 w 2919035"/>
              <a:gd name="connsiteY16" fmla="*/ 203866 h 2807909"/>
              <a:gd name="connsiteX17" fmla="*/ 1743217 w 2919035"/>
              <a:gd name="connsiteY17" fmla="*/ 48591 h 2807909"/>
              <a:gd name="connsiteX18" fmla="*/ 2873277 w 2919035"/>
              <a:gd name="connsiteY18" fmla="*/ 937112 h 2807909"/>
              <a:gd name="connsiteX19" fmla="*/ 2579979 w 2919035"/>
              <a:gd name="connsiteY19" fmla="*/ 2205195 h 2807909"/>
              <a:gd name="connsiteX20" fmla="*/ 1493051 w 2919035"/>
              <a:gd name="connsiteY20" fmla="*/ 2740033 h 2807909"/>
              <a:gd name="connsiteX21" fmla="*/ 984092 w 2919035"/>
              <a:gd name="connsiteY21" fmla="*/ 2783165 h 2807909"/>
              <a:gd name="connsiteX0" fmla="*/ 975968 w 2910911"/>
              <a:gd name="connsiteY0" fmla="*/ 1385685 h 2807909"/>
              <a:gd name="connsiteX1" fmla="*/ 1113991 w 2910911"/>
              <a:gd name="connsiteY1" fmla="*/ 1049256 h 2807909"/>
              <a:gd name="connsiteX2" fmla="*/ 1528059 w 2910911"/>
              <a:gd name="connsiteY2" fmla="*/ 1023376 h 2807909"/>
              <a:gd name="connsiteX3" fmla="*/ 1778225 w 2910911"/>
              <a:gd name="connsiteY3" fmla="*/ 1264916 h 2807909"/>
              <a:gd name="connsiteX4" fmla="*/ 1691961 w 2910911"/>
              <a:gd name="connsiteY4" fmla="*/ 1644478 h 2807909"/>
              <a:gd name="connsiteX5" fmla="*/ 1226135 w 2910911"/>
              <a:gd name="connsiteY5" fmla="*/ 1894644 h 2807909"/>
              <a:gd name="connsiteX6" fmla="*/ 699923 w 2910911"/>
              <a:gd name="connsiteY6" fmla="*/ 1678984 h 2807909"/>
              <a:gd name="connsiteX7" fmla="*/ 561901 w 2910911"/>
              <a:gd name="connsiteY7" fmla="*/ 1230410 h 2807909"/>
              <a:gd name="connsiteX8" fmla="*/ 872451 w 2910911"/>
              <a:gd name="connsiteY8" fmla="*/ 643814 h 2807909"/>
              <a:gd name="connsiteX9" fmla="*/ 1519433 w 2910911"/>
              <a:gd name="connsiteY9" fmla="*/ 505791 h 2807909"/>
              <a:gd name="connsiteX10" fmla="*/ 2200919 w 2910911"/>
              <a:gd name="connsiteY10" fmla="*/ 885354 h 2807909"/>
              <a:gd name="connsiteX11" fmla="*/ 2304436 w 2910911"/>
              <a:gd name="connsiteY11" fmla="*/ 1609972 h 2807909"/>
              <a:gd name="connsiteX12" fmla="*/ 2002511 w 2910911"/>
              <a:gd name="connsiteY12" fmla="*/ 2101678 h 2807909"/>
              <a:gd name="connsiteX13" fmla="*/ 1372784 w 2910911"/>
              <a:gd name="connsiteY13" fmla="*/ 2343218 h 2807909"/>
              <a:gd name="connsiteX14" fmla="*/ 449757 w 2910911"/>
              <a:gd name="connsiteY14" fmla="*/ 2084424 h 2807909"/>
              <a:gd name="connsiteX15" fmla="*/ 1184 w 2910911"/>
              <a:gd name="connsiteY15" fmla="*/ 937112 h 2807909"/>
              <a:gd name="connsiteX16" fmla="*/ 570528 w 2910911"/>
              <a:gd name="connsiteY16" fmla="*/ 203866 h 2807909"/>
              <a:gd name="connsiteX17" fmla="*/ 1735093 w 2910911"/>
              <a:gd name="connsiteY17" fmla="*/ 48591 h 2807909"/>
              <a:gd name="connsiteX18" fmla="*/ 2865153 w 2910911"/>
              <a:gd name="connsiteY18" fmla="*/ 937112 h 2807909"/>
              <a:gd name="connsiteX19" fmla="*/ 2571855 w 2910911"/>
              <a:gd name="connsiteY19" fmla="*/ 2205195 h 2807909"/>
              <a:gd name="connsiteX20" fmla="*/ 1484927 w 2910911"/>
              <a:gd name="connsiteY20" fmla="*/ 2740033 h 2807909"/>
              <a:gd name="connsiteX21" fmla="*/ 975968 w 2910911"/>
              <a:gd name="connsiteY21" fmla="*/ 2783165 h 2807909"/>
              <a:gd name="connsiteX0" fmla="*/ 1001756 w 2936699"/>
              <a:gd name="connsiteY0" fmla="*/ 1392012 h 2814236"/>
              <a:gd name="connsiteX1" fmla="*/ 1139779 w 2936699"/>
              <a:gd name="connsiteY1" fmla="*/ 1055583 h 2814236"/>
              <a:gd name="connsiteX2" fmla="*/ 1553847 w 2936699"/>
              <a:gd name="connsiteY2" fmla="*/ 1029703 h 2814236"/>
              <a:gd name="connsiteX3" fmla="*/ 1804013 w 2936699"/>
              <a:gd name="connsiteY3" fmla="*/ 1271243 h 2814236"/>
              <a:gd name="connsiteX4" fmla="*/ 1717749 w 2936699"/>
              <a:gd name="connsiteY4" fmla="*/ 1650805 h 2814236"/>
              <a:gd name="connsiteX5" fmla="*/ 1251923 w 2936699"/>
              <a:gd name="connsiteY5" fmla="*/ 1900971 h 2814236"/>
              <a:gd name="connsiteX6" fmla="*/ 725711 w 2936699"/>
              <a:gd name="connsiteY6" fmla="*/ 1685311 h 2814236"/>
              <a:gd name="connsiteX7" fmla="*/ 587689 w 2936699"/>
              <a:gd name="connsiteY7" fmla="*/ 1236737 h 2814236"/>
              <a:gd name="connsiteX8" fmla="*/ 898239 w 2936699"/>
              <a:gd name="connsiteY8" fmla="*/ 650141 h 2814236"/>
              <a:gd name="connsiteX9" fmla="*/ 1545221 w 2936699"/>
              <a:gd name="connsiteY9" fmla="*/ 512118 h 2814236"/>
              <a:gd name="connsiteX10" fmla="*/ 2226707 w 2936699"/>
              <a:gd name="connsiteY10" fmla="*/ 891681 h 2814236"/>
              <a:gd name="connsiteX11" fmla="*/ 2330224 w 2936699"/>
              <a:gd name="connsiteY11" fmla="*/ 1616299 h 2814236"/>
              <a:gd name="connsiteX12" fmla="*/ 2028299 w 2936699"/>
              <a:gd name="connsiteY12" fmla="*/ 2108005 h 2814236"/>
              <a:gd name="connsiteX13" fmla="*/ 1398572 w 2936699"/>
              <a:gd name="connsiteY13" fmla="*/ 2349545 h 2814236"/>
              <a:gd name="connsiteX14" fmla="*/ 475545 w 2936699"/>
              <a:gd name="connsiteY14" fmla="*/ 2090751 h 2814236"/>
              <a:gd name="connsiteX15" fmla="*/ 1092 w 2936699"/>
              <a:gd name="connsiteY15" fmla="*/ 1150473 h 2814236"/>
              <a:gd name="connsiteX16" fmla="*/ 596316 w 2936699"/>
              <a:gd name="connsiteY16" fmla="*/ 210193 h 2814236"/>
              <a:gd name="connsiteX17" fmla="*/ 1760881 w 2936699"/>
              <a:gd name="connsiteY17" fmla="*/ 54918 h 2814236"/>
              <a:gd name="connsiteX18" fmla="*/ 2890941 w 2936699"/>
              <a:gd name="connsiteY18" fmla="*/ 943439 h 2814236"/>
              <a:gd name="connsiteX19" fmla="*/ 2597643 w 2936699"/>
              <a:gd name="connsiteY19" fmla="*/ 2211522 h 2814236"/>
              <a:gd name="connsiteX20" fmla="*/ 1510715 w 2936699"/>
              <a:gd name="connsiteY20" fmla="*/ 2746360 h 2814236"/>
              <a:gd name="connsiteX21" fmla="*/ 1001756 w 2936699"/>
              <a:gd name="connsiteY21" fmla="*/ 2789492 h 2814236"/>
              <a:gd name="connsiteX0" fmla="*/ 1001756 w 2841157"/>
              <a:gd name="connsiteY0" fmla="*/ 1390103 h 2812327"/>
              <a:gd name="connsiteX1" fmla="*/ 1139779 w 2841157"/>
              <a:gd name="connsiteY1" fmla="*/ 1053674 h 2812327"/>
              <a:gd name="connsiteX2" fmla="*/ 1553847 w 2841157"/>
              <a:gd name="connsiteY2" fmla="*/ 1027794 h 2812327"/>
              <a:gd name="connsiteX3" fmla="*/ 1804013 w 2841157"/>
              <a:gd name="connsiteY3" fmla="*/ 1269334 h 2812327"/>
              <a:gd name="connsiteX4" fmla="*/ 1717749 w 2841157"/>
              <a:gd name="connsiteY4" fmla="*/ 1648896 h 2812327"/>
              <a:gd name="connsiteX5" fmla="*/ 1251923 w 2841157"/>
              <a:gd name="connsiteY5" fmla="*/ 1899062 h 2812327"/>
              <a:gd name="connsiteX6" fmla="*/ 725711 w 2841157"/>
              <a:gd name="connsiteY6" fmla="*/ 1683402 h 2812327"/>
              <a:gd name="connsiteX7" fmla="*/ 587689 w 2841157"/>
              <a:gd name="connsiteY7" fmla="*/ 1234828 h 2812327"/>
              <a:gd name="connsiteX8" fmla="*/ 898239 w 2841157"/>
              <a:gd name="connsiteY8" fmla="*/ 648232 h 2812327"/>
              <a:gd name="connsiteX9" fmla="*/ 1545221 w 2841157"/>
              <a:gd name="connsiteY9" fmla="*/ 510209 h 2812327"/>
              <a:gd name="connsiteX10" fmla="*/ 2226707 w 2841157"/>
              <a:gd name="connsiteY10" fmla="*/ 889772 h 2812327"/>
              <a:gd name="connsiteX11" fmla="*/ 2330224 w 2841157"/>
              <a:gd name="connsiteY11" fmla="*/ 1614390 h 2812327"/>
              <a:gd name="connsiteX12" fmla="*/ 2028299 w 2841157"/>
              <a:gd name="connsiteY12" fmla="*/ 2106096 h 2812327"/>
              <a:gd name="connsiteX13" fmla="*/ 1398572 w 2841157"/>
              <a:gd name="connsiteY13" fmla="*/ 2347636 h 2812327"/>
              <a:gd name="connsiteX14" fmla="*/ 475545 w 2841157"/>
              <a:gd name="connsiteY14" fmla="*/ 2088842 h 2812327"/>
              <a:gd name="connsiteX15" fmla="*/ 1092 w 2841157"/>
              <a:gd name="connsiteY15" fmla="*/ 1148564 h 2812327"/>
              <a:gd name="connsiteX16" fmla="*/ 596316 w 2841157"/>
              <a:gd name="connsiteY16" fmla="*/ 208284 h 2812327"/>
              <a:gd name="connsiteX17" fmla="*/ 1760881 w 2841157"/>
              <a:gd name="connsiteY17" fmla="*/ 53009 h 2812327"/>
              <a:gd name="connsiteX18" fmla="*/ 2778797 w 2841157"/>
              <a:gd name="connsiteY18" fmla="*/ 915651 h 2812327"/>
              <a:gd name="connsiteX19" fmla="*/ 2597643 w 2841157"/>
              <a:gd name="connsiteY19" fmla="*/ 2209613 h 2812327"/>
              <a:gd name="connsiteX20" fmla="*/ 1510715 w 2841157"/>
              <a:gd name="connsiteY20" fmla="*/ 2744451 h 2812327"/>
              <a:gd name="connsiteX21" fmla="*/ 1001756 w 2841157"/>
              <a:gd name="connsiteY21" fmla="*/ 2787583 h 2812327"/>
              <a:gd name="connsiteX0" fmla="*/ 1001756 w 2834091"/>
              <a:gd name="connsiteY0" fmla="*/ 1390103 h 2805586"/>
              <a:gd name="connsiteX1" fmla="*/ 1139779 w 2834091"/>
              <a:gd name="connsiteY1" fmla="*/ 1053674 h 2805586"/>
              <a:gd name="connsiteX2" fmla="*/ 1553847 w 2834091"/>
              <a:gd name="connsiteY2" fmla="*/ 1027794 h 2805586"/>
              <a:gd name="connsiteX3" fmla="*/ 1804013 w 2834091"/>
              <a:gd name="connsiteY3" fmla="*/ 1269334 h 2805586"/>
              <a:gd name="connsiteX4" fmla="*/ 1717749 w 2834091"/>
              <a:gd name="connsiteY4" fmla="*/ 1648896 h 2805586"/>
              <a:gd name="connsiteX5" fmla="*/ 1251923 w 2834091"/>
              <a:gd name="connsiteY5" fmla="*/ 1899062 h 2805586"/>
              <a:gd name="connsiteX6" fmla="*/ 725711 w 2834091"/>
              <a:gd name="connsiteY6" fmla="*/ 1683402 h 2805586"/>
              <a:gd name="connsiteX7" fmla="*/ 587689 w 2834091"/>
              <a:gd name="connsiteY7" fmla="*/ 1234828 h 2805586"/>
              <a:gd name="connsiteX8" fmla="*/ 898239 w 2834091"/>
              <a:gd name="connsiteY8" fmla="*/ 648232 h 2805586"/>
              <a:gd name="connsiteX9" fmla="*/ 1545221 w 2834091"/>
              <a:gd name="connsiteY9" fmla="*/ 510209 h 2805586"/>
              <a:gd name="connsiteX10" fmla="*/ 2226707 w 2834091"/>
              <a:gd name="connsiteY10" fmla="*/ 889772 h 2805586"/>
              <a:gd name="connsiteX11" fmla="*/ 2330224 w 2834091"/>
              <a:gd name="connsiteY11" fmla="*/ 1614390 h 2805586"/>
              <a:gd name="connsiteX12" fmla="*/ 2028299 w 2834091"/>
              <a:gd name="connsiteY12" fmla="*/ 2106096 h 2805586"/>
              <a:gd name="connsiteX13" fmla="*/ 1398572 w 2834091"/>
              <a:gd name="connsiteY13" fmla="*/ 2347636 h 2805586"/>
              <a:gd name="connsiteX14" fmla="*/ 475545 w 2834091"/>
              <a:gd name="connsiteY14" fmla="*/ 2088842 h 2805586"/>
              <a:gd name="connsiteX15" fmla="*/ 1092 w 2834091"/>
              <a:gd name="connsiteY15" fmla="*/ 1148564 h 2805586"/>
              <a:gd name="connsiteX16" fmla="*/ 596316 w 2834091"/>
              <a:gd name="connsiteY16" fmla="*/ 208284 h 2805586"/>
              <a:gd name="connsiteX17" fmla="*/ 1760881 w 2834091"/>
              <a:gd name="connsiteY17" fmla="*/ 53009 h 2805586"/>
              <a:gd name="connsiteX18" fmla="*/ 2778797 w 2834091"/>
              <a:gd name="connsiteY18" fmla="*/ 915651 h 2805586"/>
              <a:gd name="connsiteX19" fmla="*/ 2597643 w 2834091"/>
              <a:gd name="connsiteY19" fmla="*/ 2209613 h 2805586"/>
              <a:gd name="connsiteX20" fmla="*/ 1743628 w 2834091"/>
              <a:gd name="connsiteY20" fmla="*/ 2727199 h 2805586"/>
              <a:gd name="connsiteX21" fmla="*/ 1001756 w 2834091"/>
              <a:gd name="connsiteY21" fmla="*/ 2787583 h 2805586"/>
              <a:gd name="connsiteX0" fmla="*/ 1001756 w 2833141"/>
              <a:gd name="connsiteY0" fmla="*/ 1390103 h 2820979"/>
              <a:gd name="connsiteX1" fmla="*/ 1139779 w 2833141"/>
              <a:gd name="connsiteY1" fmla="*/ 1053674 h 2820979"/>
              <a:gd name="connsiteX2" fmla="*/ 1553847 w 2833141"/>
              <a:gd name="connsiteY2" fmla="*/ 1027794 h 2820979"/>
              <a:gd name="connsiteX3" fmla="*/ 1804013 w 2833141"/>
              <a:gd name="connsiteY3" fmla="*/ 1269334 h 2820979"/>
              <a:gd name="connsiteX4" fmla="*/ 1717749 w 2833141"/>
              <a:gd name="connsiteY4" fmla="*/ 1648896 h 2820979"/>
              <a:gd name="connsiteX5" fmla="*/ 1251923 w 2833141"/>
              <a:gd name="connsiteY5" fmla="*/ 1899062 h 2820979"/>
              <a:gd name="connsiteX6" fmla="*/ 725711 w 2833141"/>
              <a:gd name="connsiteY6" fmla="*/ 1683402 h 2820979"/>
              <a:gd name="connsiteX7" fmla="*/ 587689 w 2833141"/>
              <a:gd name="connsiteY7" fmla="*/ 1234828 h 2820979"/>
              <a:gd name="connsiteX8" fmla="*/ 898239 w 2833141"/>
              <a:gd name="connsiteY8" fmla="*/ 648232 h 2820979"/>
              <a:gd name="connsiteX9" fmla="*/ 1545221 w 2833141"/>
              <a:gd name="connsiteY9" fmla="*/ 510209 h 2820979"/>
              <a:gd name="connsiteX10" fmla="*/ 2226707 w 2833141"/>
              <a:gd name="connsiteY10" fmla="*/ 889772 h 2820979"/>
              <a:gd name="connsiteX11" fmla="*/ 2330224 w 2833141"/>
              <a:gd name="connsiteY11" fmla="*/ 1614390 h 2820979"/>
              <a:gd name="connsiteX12" fmla="*/ 2028299 w 2833141"/>
              <a:gd name="connsiteY12" fmla="*/ 2106096 h 2820979"/>
              <a:gd name="connsiteX13" fmla="*/ 1398572 w 2833141"/>
              <a:gd name="connsiteY13" fmla="*/ 2347636 h 2820979"/>
              <a:gd name="connsiteX14" fmla="*/ 475545 w 2833141"/>
              <a:gd name="connsiteY14" fmla="*/ 2088842 h 2820979"/>
              <a:gd name="connsiteX15" fmla="*/ 1092 w 2833141"/>
              <a:gd name="connsiteY15" fmla="*/ 1148564 h 2820979"/>
              <a:gd name="connsiteX16" fmla="*/ 596316 w 2833141"/>
              <a:gd name="connsiteY16" fmla="*/ 208284 h 2820979"/>
              <a:gd name="connsiteX17" fmla="*/ 1760881 w 2833141"/>
              <a:gd name="connsiteY17" fmla="*/ 53009 h 2820979"/>
              <a:gd name="connsiteX18" fmla="*/ 2778797 w 2833141"/>
              <a:gd name="connsiteY18" fmla="*/ 915651 h 2820979"/>
              <a:gd name="connsiteX19" fmla="*/ 2597643 w 2833141"/>
              <a:gd name="connsiteY19" fmla="*/ 2209613 h 2820979"/>
              <a:gd name="connsiteX20" fmla="*/ 1778134 w 2833141"/>
              <a:gd name="connsiteY20" fmla="*/ 2761704 h 2820979"/>
              <a:gd name="connsiteX21" fmla="*/ 1001756 w 2833141"/>
              <a:gd name="connsiteY21" fmla="*/ 2787583 h 282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3141" h="2820979">
                <a:moveTo>
                  <a:pt x="1001756" y="1390103"/>
                </a:moveTo>
                <a:cubicBezTo>
                  <a:pt x="1024760" y="1269333"/>
                  <a:pt x="1047764" y="1114059"/>
                  <a:pt x="1139779" y="1053674"/>
                </a:cubicBezTo>
                <a:cubicBezTo>
                  <a:pt x="1231794" y="993289"/>
                  <a:pt x="1443141" y="991851"/>
                  <a:pt x="1553847" y="1027794"/>
                </a:cubicBezTo>
                <a:cubicBezTo>
                  <a:pt x="1664553" y="1063737"/>
                  <a:pt x="1776696" y="1165817"/>
                  <a:pt x="1804013" y="1269334"/>
                </a:cubicBezTo>
                <a:cubicBezTo>
                  <a:pt x="1831330" y="1372851"/>
                  <a:pt x="1809764" y="1543941"/>
                  <a:pt x="1717749" y="1648896"/>
                </a:cubicBezTo>
                <a:cubicBezTo>
                  <a:pt x="1625734" y="1753851"/>
                  <a:pt x="1417263" y="1893311"/>
                  <a:pt x="1251923" y="1899062"/>
                </a:cubicBezTo>
                <a:cubicBezTo>
                  <a:pt x="1086583" y="1904813"/>
                  <a:pt x="836417" y="1794108"/>
                  <a:pt x="725711" y="1683402"/>
                </a:cubicBezTo>
                <a:cubicBezTo>
                  <a:pt x="615005" y="1572696"/>
                  <a:pt x="558934" y="1407356"/>
                  <a:pt x="587689" y="1234828"/>
                </a:cubicBezTo>
                <a:cubicBezTo>
                  <a:pt x="616444" y="1062300"/>
                  <a:pt x="738650" y="769002"/>
                  <a:pt x="898239" y="648232"/>
                </a:cubicBezTo>
                <a:cubicBezTo>
                  <a:pt x="1057828" y="527462"/>
                  <a:pt x="1323810" y="469952"/>
                  <a:pt x="1545221" y="510209"/>
                </a:cubicBezTo>
                <a:cubicBezTo>
                  <a:pt x="1766632" y="550466"/>
                  <a:pt x="2095873" y="705742"/>
                  <a:pt x="2226707" y="889772"/>
                </a:cubicBezTo>
                <a:cubicBezTo>
                  <a:pt x="2357541" y="1073802"/>
                  <a:pt x="2363292" y="1411669"/>
                  <a:pt x="2330224" y="1614390"/>
                </a:cubicBezTo>
                <a:cubicBezTo>
                  <a:pt x="2297156" y="1817111"/>
                  <a:pt x="2183574" y="1983888"/>
                  <a:pt x="2028299" y="2106096"/>
                </a:cubicBezTo>
                <a:cubicBezTo>
                  <a:pt x="1873024" y="2228304"/>
                  <a:pt x="1657364" y="2350512"/>
                  <a:pt x="1398572" y="2347636"/>
                </a:cubicBezTo>
                <a:cubicBezTo>
                  <a:pt x="1139780" y="2344760"/>
                  <a:pt x="708458" y="2288687"/>
                  <a:pt x="475545" y="2088842"/>
                </a:cubicBezTo>
                <a:cubicBezTo>
                  <a:pt x="242632" y="1888997"/>
                  <a:pt x="-19037" y="1461990"/>
                  <a:pt x="1092" y="1148564"/>
                </a:cubicBezTo>
                <a:cubicBezTo>
                  <a:pt x="21221" y="835138"/>
                  <a:pt x="303018" y="390877"/>
                  <a:pt x="596316" y="208284"/>
                </a:cubicBezTo>
                <a:cubicBezTo>
                  <a:pt x="889614" y="25691"/>
                  <a:pt x="1397134" y="-64885"/>
                  <a:pt x="1760881" y="53009"/>
                </a:cubicBezTo>
                <a:cubicBezTo>
                  <a:pt x="2124628" y="170903"/>
                  <a:pt x="2639337" y="556217"/>
                  <a:pt x="2778797" y="915651"/>
                </a:cubicBezTo>
                <a:cubicBezTo>
                  <a:pt x="2918257" y="1275085"/>
                  <a:pt x="2764420" y="1901938"/>
                  <a:pt x="2597643" y="2209613"/>
                </a:cubicBezTo>
                <a:cubicBezTo>
                  <a:pt x="2430866" y="2517288"/>
                  <a:pt x="2044115" y="2665376"/>
                  <a:pt x="1778134" y="2761704"/>
                </a:cubicBezTo>
                <a:cubicBezTo>
                  <a:pt x="1512153" y="2858032"/>
                  <a:pt x="1123245" y="2814181"/>
                  <a:pt x="1001756" y="2787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2514600"/>
            <a:ext cx="211456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2514600"/>
            <a:ext cx="21145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587" y="4800600"/>
            <a:ext cx="21145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1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804913"/>
            <a:ext cx="21145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585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Phân tích thiết kế hệ thống</vt:lpstr>
      <vt:lpstr>Mục tiêu</vt:lpstr>
      <vt:lpstr>Tài liệu tham khảo</vt:lpstr>
      <vt:lpstr>Hệ thống thông tin</vt:lpstr>
      <vt:lpstr>Các phân hệ của HTKD/DV</vt:lpstr>
      <vt:lpstr>Hai thành phần cơ bản của HTTT</vt:lpstr>
      <vt:lpstr>Sự phát triển hệ thống</vt:lpstr>
      <vt:lpstr>Chu trình phát triển</vt:lpstr>
      <vt:lpstr>Chu trình phát triển</vt:lpstr>
      <vt:lpstr>Chu trình phát triển</vt:lpstr>
      <vt:lpstr>RUP</vt:lpstr>
      <vt:lpstr>Agile</vt:lpstr>
      <vt:lpstr>Mô hình hóa hệ thống</vt:lpstr>
      <vt:lpstr>Các phương pháp mô hình hóa hệ thống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Hai Ha Le</cp:lastModifiedBy>
  <cp:revision>23</cp:revision>
  <dcterms:created xsi:type="dcterms:W3CDTF">2006-08-16T00:00:00Z</dcterms:created>
  <dcterms:modified xsi:type="dcterms:W3CDTF">2015-08-20T12:39:06Z</dcterms:modified>
</cp:coreProperties>
</file>