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A29DC-26FA-42BA-94D4-08E713417F3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3AD1-AA18-4670-AD5E-5DB1A6E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A148-5E1D-4C59-B615-894CFBF88E9E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4F74-98D7-4958-926D-B0AD2E002467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2013-FD29-48C2-BA08-4303F860304A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746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55204A-6352-426C-88B3-486AC55AF88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746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746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843B-F3E7-45CA-A566-6776C0B869B6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323E-6481-46E4-A2AB-5A9B717BF94E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F9DB-B6A8-464F-B8C2-B4B1F34A89A4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E04-A1CC-49E7-8797-86C6A16C7146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ECC-6E88-48DC-8F28-E232FB505383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049-7147-413C-8CED-85CB39EE34C4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978-0EF8-4B5D-A79B-8E48A0966249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E1A6-9A4B-4D53-86E1-5D83158A59FF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thi</a:t>
            </a:r>
          </a:p>
          <a:p>
            <a:pPr marL="914400" lvl="1" indent="-514350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marL="1314450" lvl="2" indent="-51435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thi:</a:t>
            </a:r>
          </a:p>
          <a:p>
            <a:pPr marL="1314450" lvl="2" indent="-514350"/>
            <a:r>
              <a:rPr lang="en-US" dirty="0" err="1" smtClean="0"/>
              <a:t>Khả</a:t>
            </a:r>
            <a:r>
              <a:rPr lang="en-US" dirty="0" smtClean="0"/>
              <a:t> thi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Khả</a:t>
            </a:r>
            <a:r>
              <a:rPr lang="en-US" dirty="0" smtClean="0"/>
              <a:t> thi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Khả</a:t>
            </a:r>
            <a:r>
              <a:rPr lang="en-US" dirty="0" smtClean="0"/>
              <a:t> thi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1314450" lvl="2" indent="-514350"/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thi</a:t>
            </a:r>
          </a:p>
          <a:p>
            <a:pPr marL="1314450" lvl="2" indent="-514350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trù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trù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914400" lvl="1" indent="-514350">
              <a:buFont typeface="+mj-lt"/>
              <a:buAutoNum type="alphaLcParenR" startAt="2"/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phán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phán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2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457201"/>
            <a:ext cx="8229600" cy="236219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r>
              <a:rPr lang="en-US" dirty="0" smtClean="0"/>
              <a:t>c)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hay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d)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88984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89848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2889847"/>
            <a:ext cx="1828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3902015"/>
            <a:ext cx="2133600" cy="9690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5279366"/>
            <a:ext cx="2133600" cy="9690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điều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2286000" y="3536180"/>
            <a:ext cx="1447800" cy="676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4572000" y="3536179"/>
            <a:ext cx="0" cy="3658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5638800" y="3536178"/>
            <a:ext cx="1524000" cy="600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7" idx="0"/>
          </p:cNvCxnSpPr>
          <p:nvPr/>
        </p:nvCxnSpPr>
        <p:spPr>
          <a:xfrm>
            <a:off x="4724400" y="4871049"/>
            <a:ext cx="0" cy="4083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đắc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/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/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Tĩnh</a:t>
            </a:r>
            <a:r>
              <a:rPr lang="en-US" dirty="0" smtClean="0"/>
              <a:t>/</a:t>
            </a:r>
            <a:r>
              <a:rPr lang="en-US" dirty="0" err="1" smtClean="0"/>
              <a:t>động</a:t>
            </a:r>
            <a:r>
              <a:rPr lang="en-US" dirty="0" smtClean="0"/>
              <a:t>/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phán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vắng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,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,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khiếm</a:t>
            </a:r>
            <a:r>
              <a:rPr lang="en-US" dirty="0" smtClean="0"/>
              <a:t>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ưu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tiên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631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Phân tích thiết kế hệ thống</vt:lpstr>
      <vt:lpstr>I. Khảo sát và đánh giá hiện trạng</vt:lpstr>
      <vt:lpstr>PowerPoint Presentation</vt:lpstr>
      <vt:lpstr>2. Các nguồn điều tra</vt:lpstr>
      <vt:lpstr>3. Các phương pháp điều tra</vt:lpstr>
      <vt:lpstr>4. Các quy trình điều tra</vt:lpstr>
      <vt:lpstr>5. Phân loại và biên tập các thông tin điều tra</vt:lpstr>
      <vt:lpstr>6. Phê phán hiện trạng</vt:lpstr>
      <vt:lpstr>II. Xác lập và khởi đầu dự án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25</cp:revision>
  <dcterms:created xsi:type="dcterms:W3CDTF">2006-08-16T00:00:00Z</dcterms:created>
  <dcterms:modified xsi:type="dcterms:W3CDTF">2015-08-20T12:37:56Z</dcterms:modified>
</cp:coreProperties>
</file>