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C9C8F-3EEB-4652-95BE-0523499F15B5}" type="datetimeFigureOut">
              <a:rPr lang="en-US" smtClean="0"/>
              <a:t>8/27/2015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79AD8-81AE-4009-88D7-54BC8AD4E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22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9567D-0C04-46C1-A768-9F363D2936A3}" type="datetime1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BFC2-C2B4-4A43-8E91-414E0200C1C1}" type="datetime1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65FD6-5BA3-4AAE-B409-11D0170D610A}" type="datetime1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325"/>
            <a:ext cx="2133600" cy="244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3CCF084-5BAB-4EFE-81EA-B9B5130AF00C}" type="datetime1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37325"/>
            <a:ext cx="2895600" cy="244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37325"/>
            <a:ext cx="2133600" cy="2444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FB2A4-82A2-4A4A-8E20-18C67225CADB}" type="datetime1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B01C5-A6C7-4B61-948F-1B4DBBD8AF45}" type="datetime1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E6723-8946-44E9-A2A4-41257DA04776}" type="datetime1">
              <a:rPr lang="en-US" smtClean="0"/>
              <a:t>8/27/2015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7F5C8-F894-44EB-B605-360241DCB76B}" type="datetime1">
              <a:rPr lang="en-US" smtClean="0"/>
              <a:t>8/27/2015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8F0CC-FCA5-4209-9225-5B05D1D42308}" type="datetime1">
              <a:rPr lang="en-US" smtClean="0"/>
              <a:t>8/27/2015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628E-45C5-4A42-B4E9-357BE1934ADE}" type="datetime1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F1C97-BCE6-4A4F-8FCE-1F7482180673}" type="datetime1">
              <a:rPr lang="en-US" smtClean="0"/>
              <a:t>8/27/2015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EC2F7-E3C6-4D20-9E87-B5FAF5985878}" type="datetime1">
              <a:rPr lang="en-US" smtClean="0"/>
              <a:t>8/27/2015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891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E/A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điển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E/A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1752600"/>
            <a:ext cx="7315200" cy="16312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Quy</a:t>
            </a:r>
            <a:r>
              <a:rPr lang="en-US" sz="2000" dirty="0" smtClean="0"/>
              <a:t> </a:t>
            </a:r>
            <a:r>
              <a:rPr lang="en-US" sz="2000" dirty="0" err="1" smtClean="0"/>
              <a:t>tắc</a:t>
            </a:r>
            <a:r>
              <a:rPr lang="en-US" sz="2000" dirty="0" smtClean="0"/>
              <a:t> 5: </a:t>
            </a:r>
            <a:r>
              <a:rPr lang="en-US" sz="2000" dirty="0" err="1" smtClean="0"/>
              <a:t>Xử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kiểu</a:t>
            </a:r>
            <a:r>
              <a:rPr lang="en-US" sz="2000" dirty="0" smtClean="0"/>
              <a:t> </a:t>
            </a:r>
            <a:r>
              <a:rPr lang="en-US" sz="2000" dirty="0" err="1" smtClean="0"/>
              <a:t>liên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1-1</a:t>
            </a:r>
          </a:p>
          <a:p>
            <a:r>
              <a:rPr lang="en-US" sz="2000" dirty="0" err="1" smtClean="0"/>
              <a:t>Tùy</a:t>
            </a:r>
            <a:r>
              <a:rPr lang="en-US" sz="2000" dirty="0" smtClean="0"/>
              <a:t> ý </a:t>
            </a:r>
            <a:r>
              <a:rPr lang="en-US" sz="2000" dirty="0" err="1" smtClean="0"/>
              <a:t>thực</a:t>
            </a:r>
            <a:r>
              <a:rPr lang="en-US" sz="2000" dirty="0" smtClean="0"/>
              <a:t> </a:t>
            </a:r>
            <a:r>
              <a:rPr lang="en-US" sz="2000" dirty="0" err="1" smtClean="0"/>
              <a:t>hiện</a:t>
            </a:r>
            <a:r>
              <a:rPr lang="en-US" sz="2000" dirty="0" smtClean="0"/>
              <a:t> </a:t>
            </a:r>
            <a:r>
              <a:rPr lang="en-US" sz="2000" dirty="0" err="1" smtClean="0"/>
              <a:t>theo</a:t>
            </a:r>
            <a:r>
              <a:rPr lang="en-US" sz="2000" dirty="0" smtClean="0"/>
              <a:t> 2 </a:t>
            </a:r>
            <a:r>
              <a:rPr lang="en-US" sz="2000" dirty="0" err="1" smtClean="0"/>
              <a:t>cách</a:t>
            </a:r>
            <a:r>
              <a:rPr lang="en-US" sz="2000" dirty="0" smtClean="0"/>
              <a:t>:</a:t>
            </a:r>
          </a:p>
          <a:p>
            <a:r>
              <a:rPr lang="en-US" sz="2000" dirty="0" err="1" smtClean="0"/>
              <a:t>Cách</a:t>
            </a:r>
            <a:r>
              <a:rPr lang="en-US" sz="2000" dirty="0" smtClean="0"/>
              <a:t> 1: </a:t>
            </a:r>
            <a:r>
              <a:rPr lang="en-US" sz="2000" dirty="0" err="1" smtClean="0"/>
              <a:t>Xem</a:t>
            </a:r>
            <a:r>
              <a:rPr lang="en-US" sz="2000" dirty="0" smtClean="0"/>
              <a:t> 1-1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trường</a:t>
            </a:r>
            <a:r>
              <a:rPr lang="en-US" sz="2000" dirty="0" smtClean="0"/>
              <a:t> </a:t>
            </a:r>
            <a:r>
              <a:rPr lang="en-US" sz="2000" dirty="0" err="1" smtClean="0"/>
              <a:t>hợp</a:t>
            </a:r>
            <a:r>
              <a:rPr lang="en-US" sz="2000" dirty="0" smtClean="0"/>
              <a:t> </a:t>
            </a:r>
            <a:r>
              <a:rPr lang="en-US" sz="2000" dirty="0" err="1" smtClean="0"/>
              <a:t>riêng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1- </a:t>
            </a:r>
            <a:r>
              <a:rPr lang="en-US" sz="2000" dirty="0" err="1" smtClean="0"/>
              <a:t>nhiều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Cách</a:t>
            </a:r>
            <a:r>
              <a:rPr lang="en-US" sz="2000" dirty="0" smtClean="0"/>
              <a:t> 2: </a:t>
            </a:r>
            <a:r>
              <a:rPr lang="en-US" sz="2000" dirty="0" err="1" smtClean="0"/>
              <a:t>Gộp</a:t>
            </a:r>
            <a:r>
              <a:rPr lang="en-US" sz="2000" dirty="0" smtClean="0"/>
              <a:t> 2 </a:t>
            </a:r>
            <a:r>
              <a:rPr lang="en-US" sz="2000" dirty="0" err="1" smtClean="0"/>
              <a:t>kiểu</a:t>
            </a:r>
            <a:r>
              <a:rPr lang="en-US" sz="2000" dirty="0" smtClean="0"/>
              <a:t> </a:t>
            </a:r>
            <a:r>
              <a:rPr lang="en-US" sz="2000" dirty="0" err="1" smtClean="0"/>
              <a:t>thực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 smtClean="0"/>
              <a:t> </a:t>
            </a:r>
            <a:r>
              <a:rPr lang="en-US" sz="2000" dirty="0" err="1" smtClean="0"/>
              <a:t>hệ</a:t>
            </a:r>
            <a:r>
              <a:rPr lang="en-US" sz="2000" dirty="0" smtClean="0"/>
              <a:t> 1-1 </a:t>
            </a:r>
            <a:r>
              <a:rPr lang="en-US" sz="2000" dirty="0" err="1" smtClean="0"/>
              <a:t>thành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kiểu</a:t>
            </a:r>
            <a:r>
              <a:rPr lang="en-US" sz="2000" dirty="0" smtClean="0"/>
              <a:t> </a:t>
            </a:r>
            <a:r>
              <a:rPr lang="en-US" sz="2000" dirty="0" err="1" smtClean="0"/>
              <a:t>thực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duy</a:t>
            </a:r>
            <a:r>
              <a:rPr lang="en-US" sz="2000" dirty="0" smtClean="0"/>
              <a:t> </a:t>
            </a:r>
            <a:r>
              <a:rPr lang="en-US" sz="2000" dirty="0" err="1" smtClean="0"/>
              <a:t>nhất</a:t>
            </a:r>
            <a:r>
              <a:rPr lang="en-US" sz="2000" dirty="0" smtClean="0"/>
              <a:t>, </a:t>
            </a:r>
            <a:r>
              <a:rPr lang="en-US" sz="2000" dirty="0" err="1" smtClean="0"/>
              <a:t>bằng</a:t>
            </a:r>
            <a:r>
              <a:rPr lang="en-US" sz="2000" dirty="0" smtClean="0"/>
              <a:t> </a:t>
            </a:r>
            <a:r>
              <a:rPr lang="en-US" sz="2000" dirty="0" err="1" smtClean="0"/>
              <a:t>cách</a:t>
            </a:r>
            <a:r>
              <a:rPr lang="en-US" sz="2000" dirty="0" smtClean="0"/>
              <a:t> </a:t>
            </a:r>
            <a:r>
              <a:rPr lang="en-US" sz="2000" dirty="0" err="1" smtClean="0"/>
              <a:t>trộn</a:t>
            </a:r>
            <a:r>
              <a:rPr lang="en-US" sz="2000" dirty="0" smtClean="0"/>
              <a:t> </a:t>
            </a:r>
            <a:r>
              <a:rPr lang="en-US" sz="2000" dirty="0" err="1" smtClean="0"/>
              <a:t>hai</a:t>
            </a:r>
            <a:r>
              <a:rPr lang="en-US" sz="2000" dirty="0" smtClean="0"/>
              <a:t> </a:t>
            </a:r>
            <a:r>
              <a:rPr lang="en-US" sz="2000" dirty="0" err="1" smtClean="0"/>
              <a:t>danh</a:t>
            </a:r>
            <a:r>
              <a:rPr lang="en-US" sz="2000" dirty="0" smtClean="0"/>
              <a:t> </a:t>
            </a:r>
            <a:r>
              <a:rPr lang="en-US" sz="2000" dirty="0" err="1" smtClean="0"/>
              <a:t>sách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kiểu</a:t>
            </a:r>
            <a:r>
              <a:rPr lang="en-US" sz="2000" dirty="0" smtClean="0"/>
              <a:t> </a:t>
            </a:r>
            <a:r>
              <a:rPr lang="en-US" sz="2000" dirty="0" err="1" smtClean="0"/>
              <a:t>thuộc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nhau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3810000"/>
            <a:ext cx="7315200" cy="19389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Quy</a:t>
            </a:r>
            <a:r>
              <a:rPr lang="en-US" sz="2000" dirty="0" smtClean="0"/>
              <a:t> </a:t>
            </a:r>
            <a:r>
              <a:rPr lang="en-US" sz="2000" dirty="0" err="1" smtClean="0"/>
              <a:t>tắc</a:t>
            </a:r>
            <a:r>
              <a:rPr lang="en-US" sz="2000" dirty="0" smtClean="0"/>
              <a:t> </a:t>
            </a:r>
            <a:r>
              <a:rPr lang="en-US" sz="2000" dirty="0"/>
              <a:t>6</a:t>
            </a:r>
            <a:r>
              <a:rPr lang="en-US" sz="2000" dirty="0" smtClean="0"/>
              <a:t>: </a:t>
            </a:r>
            <a:r>
              <a:rPr lang="en-US" sz="2000" dirty="0" err="1" smtClean="0"/>
              <a:t>Xử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kiểu</a:t>
            </a:r>
            <a:r>
              <a:rPr lang="en-US" sz="2000" dirty="0" smtClean="0"/>
              <a:t> </a:t>
            </a:r>
            <a:r>
              <a:rPr lang="en-US" sz="2000" dirty="0" err="1" smtClean="0"/>
              <a:t>liên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2 </a:t>
            </a:r>
            <a:r>
              <a:rPr lang="en-US" sz="2000" dirty="0" err="1" smtClean="0"/>
              <a:t>ngôi</a:t>
            </a:r>
            <a:r>
              <a:rPr lang="en-US" sz="2000" dirty="0" smtClean="0"/>
              <a:t> </a:t>
            </a:r>
            <a:r>
              <a:rPr lang="en-US" sz="2000" dirty="0" err="1" smtClean="0"/>
              <a:t>nhiều-nhiều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kiểu</a:t>
            </a:r>
            <a:r>
              <a:rPr lang="en-US" sz="2000" dirty="0" smtClean="0"/>
              <a:t> </a:t>
            </a:r>
            <a:r>
              <a:rPr lang="en-US" sz="2000" dirty="0" err="1" smtClean="0"/>
              <a:t>liên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nhiều</a:t>
            </a:r>
            <a:r>
              <a:rPr lang="en-US" sz="2000" dirty="0" smtClean="0"/>
              <a:t> </a:t>
            </a:r>
            <a:r>
              <a:rPr lang="en-US" sz="2000" dirty="0" err="1" smtClean="0"/>
              <a:t>ngôi</a:t>
            </a:r>
            <a:r>
              <a:rPr lang="en-US" sz="2000" dirty="0" smtClean="0"/>
              <a:t>: </a:t>
            </a:r>
            <a:r>
              <a:rPr lang="en-US" sz="2000" dirty="0" err="1" smtClean="0"/>
              <a:t>Thực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hóa</a:t>
            </a:r>
            <a:r>
              <a:rPr lang="en-US" sz="2000" dirty="0" smtClean="0"/>
              <a:t> </a:t>
            </a:r>
            <a:r>
              <a:rPr lang="en-US" sz="2000" dirty="0" err="1" smtClean="0"/>
              <a:t>mỗi</a:t>
            </a:r>
            <a:r>
              <a:rPr lang="en-US" sz="2000" dirty="0" smtClean="0"/>
              <a:t> </a:t>
            </a:r>
            <a:r>
              <a:rPr lang="en-US" sz="2000" dirty="0" err="1" smtClean="0"/>
              <a:t>kiểu</a:t>
            </a:r>
            <a:r>
              <a:rPr lang="en-US" sz="2000" dirty="0" smtClean="0"/>
              <a:t> </a:t>
            </a:r>
            <a:r>
              <a:rPr lang="en-US" sz="2000" dirty="0" err="1" smtClean="0"/>
              <a:t>liên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đó</a:t>
            </a:r>
            <a:r>
              <a:rPr lang="en-US" sz="2000" dirty="0" smtClean="0"/>
              <a:t> </a:t>
            </a:r>
            <a:r>
              <a:rPr lang="en-US" sz="2000" dirty="0" err="1" smtClean="0"/>
              <a:t>bằng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kiểu</a:t>
            </a:r>
            <a:r>
              <a:rPr lang="en-US" sz="2000" dirty="0" smtClean="0"/>
              <a:t> </a:t>
            </a:r>
            <a:r>
              <a:rPr lang="en-US" sz="2000" dirty="0" err="1" smtClean="0"/>
              <a:t>thực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mới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chứa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kiểu</a:t>
            </a:r>
            <a:r>
              <a:rPr lang="en-US" sz="2000" dirty="0" smtClean="0"/>
              <a:t> </a:t>
            </a:r>
            <a:r>
              <a:rPr lang="en-US" sz="2000" dirty="0" err="1" smtClean="0"/>
              <a:t>thuộc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khóa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kiểu</a:t>
            </a:r>
            <a:r>
              <a:rPr lang="en-US" sz="2000" dirty="0" smtClean="0"/>
              <a:t> </a:t>
            </a:r>
            <a:r>
              <a:rPr lang="en-US" sz="2000" dirty="0" err="1" smtClean="0"/>
              <a:t>thực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tham</a:t>
            </a:r>
            <a:r>
              <a:rPr lang="en-US" sz="2000" dirty="0" smtClean="0"/>
              <a:t> </a:t>
            </a:r>
            <a:r>
              <a:rPr lang="en-US" sz="2000" dirty="0" err="1" smtClean="0"/>
              <a:t>gia</a:t>
            </a:r>
            <a:r>
              <a:rPr lang="en-US" sz="2000" dirty="0" smtClean="0"/>
              <a:t> (</a:t>
            </a:r>
            <a:r>
              <a:rPr lang="en-US" sz="2000" dirty="0" err="1" smtClean="0"/>
              <a:t>tập</a:t>
            </a:r>
            <a:r>
              <a:rPr lang="en-US" sz="2000" dirty="0" smtClean="0"/>
              <a:t> </a:t>
            </a:r>
            <a:r>
              <a:rPr lang="en-US" sz="2000" dirty="0" err="1" smtClean="0"/>
              <a:t>hợp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khóa</a:t>
            </a:r>
            <a:r>
              <a:rPr lang="en-US" sz="2000" dirty="0" smtClean="0"/>
              <a:t> </a:t>
            </a:r>
            <a:r>
              <a:rPr lang="en-US" sz="2000" dirty="0" err="1" smtClean="0"/>
              <a:t>này</a:t>
            </a:r>
            <a:r>
              <a:rPr lang="en-US" sz="2000" dirty="0" smtClean="0"/>
              <a:t> </a:t>
            </a:r>
            <a:r>
              <a:rPr lang="en-US" sz="2000" dirty="0" err="1" smtClean="0"/>
              <a:t>tạo</a:t>
            </a:r>
            <a:r>
              <a:rPr lang="en-US" sz="2000" dirty="0" smtClean="0"/>
              <a:t> </a:t>
            </a:r>
            <a:r>
              <a:rPr lang="en-US" sz="2000" dirty="0" err="1" smtClean="0"/>
              <a:t>thành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khóa</a:t>
            </a:r>
            <a:r>
              <a:rPr lang="en-US" sz="2000" dirty="0" smtClean="0"/>
              <a:t> </a:t>
            </a:r>
            <a:r>
              <a:rPr lang="en-US" sz="2000" dirty="0" err="1" smtClean="0"/>
              <a:t>bội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kiểu</a:t>
            </a:r>
            <a:r>
              <a:rPr lang="en-US" sz="2000" dirty="0" smtClean="0"/>
              <a:t> </a:t>
            </a:r>
            <a:r>
              <a:rPr lang="en-US" sz="2000" dirty="0" err="1" smtClean="0"/>
              <a:t>thực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mới</a:t>
            </a:r>
            <a:r>
              <a:rPr lang="en-US" sz="2000" dirty="0" smtClean="0"/>
              <a:t>). </a:t>
            </a:r>
            <a:r>
              <a:rPr lang="en-US" sz="2000" dirty="0" err="1" smtClean="0"/>
              <a:t>Nối</a:t>
            </a:r>
            <a:r>
              <a:rPr lang="en-US" sz="2000" dirty="0" smtClean="0"/>
              <a:t> </a:t>
            </a:r>
            <a:r>
              <a:rPr lang="en-US" sz="2000" dirty="0" err="1" smtClean="0"/>
              <a:t>kiểu</a:t>
            </a:r>
            <a:r>
              <a:rPr lang="en-US" sz="2000" dirty="0" smtClean="0"/>
              <a:t> </a:t>
            </a:r>
            <a:r>
              <a:rPr lang="en-US" sz="2000" dirty="0" err="1" smtClean="0"/>
              <a:t>thực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này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kiểu</a:t>
            </a:r>
            <a:r>
              <a:rPr lang="en-US" sz="2000" dirty="0" smtClean="0"/>
              <a:t> </a:t>
            </a:r>
            <a:r>
              <a:rPr lang="en-US" sz="2000" dirty="0" err="1" smtClean="0"/>
              <a:t>thực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tham</a:t>
            </a:r>
            <a:r>
              <a:rPr lang="en-US" sz="2000" dirty="0" smtClean="0"/>
              <a:t> </a:t>
            </a:r>
            <a:r>
              <a:rPr lang="en-US" sz="2000" dirty="0" err="1" smtClean="0"/>
              <a:t>gia</a:t>
            </a:r>
            <a:r>
              <a:rPr lang="en-US" sz="2000" dirty="0" smtClean="0"/>
              <a:t> </a:t>
            </a:r>
            <a:r>
              <a:rPr lang="en-US" sz="2000" dirty="0" err="1" smtClean="0"/>
              <a:t>liên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bằng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liên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1-nhiều.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00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4.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E/A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E/A: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,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điển</a:t>
            </a:r>
            <a:r>
              <a:rPr lang="en-US" dirty="0" smtClean="0"/>
              <a:t>,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endParaRPr lang="en-US" dirty="0" smtClean="0"/>
          </a:p>
          <a:p>
            <a:r>
              <a:rPr lang="en-US" dirty="0" smtClean="0"/>
              <a:t>Hai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: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xuống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845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I.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đẳng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endParaRPr lang="en-US" dirty="0" smtClean="0"/>
          </a:p>
          <a:p>
            <a:pPr lvl="1"/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endParaRPr lang="en-US" dirty="0" smtClean="0"/>
          </a:p>
          <a:p>
            <a:pPr lvl="2"/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vắn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endParaRPr lang="en-US" dirty="0" smtClean="0"/>
          </a:p>
          <a:p>
            <a:pPr lvl="2"/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:</a:t>
            </a:r>
          </a:p>
          <a:p>
            <a:pPr lvl="3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nhằng</a:t>
            </a:r>
            <a:endParaRPr lang="en-US" dirty="0" smtClean="0"/>
          </a:p>
          <a:p>
            <a:pPr lvl="3"/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lvl="3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xen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endParaRPr lang="en-US" dirty="0" smtClean="0"/>
          </a:p>
          <a:p>
            <a:pPr lvl="3"/>
            <a:r>
              <a:rPr lang="en-US" dirty="0" err="1" smtClean="0"/>
              <a:t>Ngắn</a:t>
            </a:r>
            <a:r>
              <a:rPr lang="en-US" dirty="0" smtClean="0"/>
              <a:t> </a:t>
            </a:r>
            <a:r>
              <a:rPr lang="en-US" dirty="0" err="1" smtClean="0"/>
              <a:t>gọn</a:t>
            </a:r>
            <a:endParaRPr lang="en-US" dirty="0" smtClean="0"/>
          </a:p>
          <a:p>
            <a:pPr lvl="3"/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gợi</a:t>
            </a:r>
            <a:r>
              <a:rPr lang="en-US" dirty="0" smtClean="0"/>
              <a:t> ý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908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endParaRPr lang="en-US" dirty="0" smtClean="0"/>
          </a:p>
          <a:p>
            <a:pPr lvl="2"/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lát</a:t>
            </a:r>
            <a:endParaRPr lang="en-US" dirty="0" smtClean="0"/>
          </a:p>
          <a:p>
            <a:pPr lvl="2"/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endParaRPr lang="en-US" dirty="0" smtClean="0"/>
          </a:p>
          <a:p>
            <a:pPr lvl="2"/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endParaRPr lang="en-US" dirty="0" smtClean="0"/>
          </a:p>
          <a:p>
            <a:pPr lvl="2"/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endParaRPr lang="en-US" dirty="0" smtClean="0"/>
          </a:p>
          <a:p>
            <a:pPr marL="514350" indent="-514350">
              <a:buFont typeface="+mj-lt"/>
              <a:buAutoNum type="arabicPeriod" startAt="2"/>
            </a:pP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điển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pPr marL="914400" lvl="1" indent="-514350"/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:</a:t>
            </a:r>
          </a:p>
          <a:p>
            <a:pPr marL="1314450" lvl="2" indent="-514350"/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tay</a:t>
            </a:r>
            <a:endParaRPr lang="en-US" dirty="0" smtClean="0"/>
          </a:p>
          <a:p>
            <a:pPr marL="1314450" lvl="2" indent="-514350"/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pPr marL="914400" lvl="1" indent="-514350"/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19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II.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(E/A)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điển</a:t>
            </a:r>
            <a:endParaRPr lang="en-US" dirty="0" smtClean="0"/>
          </a:p>
          <a:p>
            <a:pPr marL="914400" lvl="1" indent="-514350">
              <a:buFont typeface="+mj-lt"/>
              <a:buAutoNum type="alphaLcParenR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E/A</a:t>
            </a:r>
          </a:p>
          <a:p>
            <a:pPr marL="1314450" lvl="2" indent="-514350"/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hay </a:t>
            </a:r>
            <a:r>
              <a:rPr lang="en-US" dirty="0" err="1" smtClean="0"/>
              <a:t>trừu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,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khá</a:t>
            </a:r>
            <a:r>
              <a:rPr lang="en-US" dirty="0" smtClean="0"/>
              <a:t> </a:t>
            </a:r>
            <a:r>
              <a:rPr lang="en-US" dirty="0" err="1" smtClean="0"/>
              <a:t>ổn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, </a:t>
            </a:r>
            <a:r>
              <a:rPr lang="en-US" dirty="0" err="1" smtClean="0"/>
              <a:t>mà</a:t>
            </a:r>
            <a:r>
              <a:rPr lang="en-US" dirty="0" smtClean="0"/>
              <a:t> ta </a:t>
            </a:r>
            <a:r>
              <a:rPr lang="en-US" dirty="0" err="1" smtClean="0"/>
              <a:t>muốn</a:t>
            </a:r>
            <a:r>
              <a:rPr lang="en-US" dirty="0" smtClean="0"/>
              <a:t> </a:t>
            </a:r>
            <a:r>
              <a:rPr lang="en-US" dirty="0" err="1" smtClean="0"/>
              <a:t>phản</a:t>
            </a:r>
            <a:r>
              <a:rPr lang="en-US" dirty="0" smtClean="0"/>
              <a:t> 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tin.</a:t>
            </a:r>
          </a:p>
          <a:p>
            <a:pPr marL="1314450" lvl="2" indent="-514350"/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khía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.</a:t>
            </a:r>
          </a:p>
          <a:p>
            <a:pPr marL="1257300" lvl="3" indent="0">
              <a:buNone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Hai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ràng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buộc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Giá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trị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duy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nhất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và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giá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trị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sơ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đẳng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2" indent="-342900"/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gom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08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 smtClean="0"/>
          </a:p>
          <a:p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 smtClean="0"/>
          </a:p>
          <a:p>
            <a:pPr lvl="1"/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2 </a:t>
            </a:r>
            <a:r>
              <a:rPr lang="en-US" dirty="0" err="1" smtClean="0"/>
              <a:t>ngôi</a:t>
            </a:r>
            <a:endParaRPr lang="en-US" dirty="0"/>
          </a:p>
          <a:p>
            <a:pPr lvl="1"/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ngôi</a:t>
            </a:r>
            <a:endParaRPr lang="en-US" dirty="0" smtClean="0"/>
          </a:p>
          <a:p>
            <a:pPr lvl="1"/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2 </a:t>
            </a:r>
            <a:r>
              <a:rPr lang="en-US" dirty="0" err="1" smtClean="0"/>
              <a:t>ngôi</a:t>
            </a:r>
            <a:endParaRPr lang="en-US" dirty="0" smtClean="0"/>
          </a:p>
          <a:p>
            <a:pPr marL="571500" indent="-514350">
              <a:buFont typeface="+mj-lt"/>
              <a:buAutoNum type="alphaLcParenR"/>
            </a:pPr>
            <a:r>
              <a:rPr lang="en-US" dirty="0" err="1" smtClean="0"/>
              <a:t>Biểu</a:t>
            </a:r>
            <a:r>
              <a:rPr lang="en-US" dirty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họa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E/A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82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39506" y="457200"/>
            <a:ext cx="14478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39506" y="826532"/>
            <a:ext cx="1447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Mã</a:t>
            </a:r>
            <a:r>
              <a:rPr lang="en-US" u="sng" dirty="0" smtClean="0"/>
              <a:t> KH</a:t>
            </a:r>
          </a:p>
          <a:p>
            <a:r>
              <a:rPr lang="en-US" dirty="0" err="1" smtClean="0"/>
              <a:t>Tên</a:t>
            </a:r>
            <a:r>
              <a:rPr lang="en-US" dirty="0" smtClean="0"/>
              <a:t> KH</a:t>
            </a:r>
          </a:p>
          <a:p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endParaRPr lang="en-US" dirty="0" smtClean="0"/>
          </a:p>
          <a:p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0" y="1066800"/>
            <a:ext cx="230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00200" y="2743200"/>
            <a:ext cx="14478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00200" y="3112532"/>
            <a:ext cx="1447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Mã</a:t>
            </a:r>
            <a:r>
              <a:rPr lang="en-US" u="sng" dirty="0" smtClean="0"/>
              <a:t> KH</a:t>
            </a:r>
          </a:p>
          <a:p>
            <a:r>
              <a:rPr lang="en-US" dirty="0" err="1" smtClean="0"/>
              <a:t>Tên</a:t>
            </a:r>
            <a:r>
              <a:rPr lang="en-US" dirty="0" smtClean="0"/>
              <a:t> KH</a:t>
            </a:r>
          </a:p>
          <a:p>
            <a:r>
              <a:rPr lang="en-US" dirty="0" err="1" smtClean="0"/>
              <a:t>Địa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endParaRPr lang="en-US" dirty="0" smtClean="0"/>
          </a:p>
          <a:p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81216" y="3074991"/>
            <a:ext cx="14478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đơn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81216" y="3444323"/>
            <a:ext cx="14478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 err="1" smtClean="0"/>
              <a:t>Mã</a:t>
            </a:r>
            <a:r>
              <a:rPr lang="en-US" u="sng" dirty="0" smtClean="0"/>
              <a:t> HD</a:t>
            </a:r>
          </a:p>
          <a:p>
            <a:r>
              <a:rPr lang="en-US" dirty="0" err="1" smtClean="0"/>
              <a:t>Ngày</a:t>
            </a:r>
            <a:r>
              <a:rPr lang="en-US" dirty="0" smtClean="0"/>
              <a:t> HD</a:t>
            </a:r>
          </a:p>
        </p:txBody>
      </p:sp>
      <p:sp>
        <p:nvSpPr>
          <p:cNvPr id="11" name="Flowchart: Decision 10"/>
          <p:cNvSpPr/>
          <p:nvPr/>
        </p:nvSpPr>
        <p:spPr>
          <a:xfrm>
            <a:off x="3962400" y="3259657"/>
            <a:ext cx="914400" cy="507831"/>
          </a:xfrm>
          <a:prstGeom prst="flowChartDecision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Có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>
            <a:endCxn id="11" idx="1"/>
          </p:cNvCxnSpPr>
          <p:nvPr/>
        </p:nvCxnSpPr>
        <p:spPr>
          <a:xfrm>
            <a:off x="3048000" y="3513572"/>
            <a:ext cx="9144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3"/>
          </p:cNvCxnSpPr>
          <p:nvPr/>
        </p:nvCxnSpPr>
        <p:spPr>
          <a:xfrm flipV="1">
            <a:off x="4876800" y="3513572"/>
            <a:ext cx="80441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85620" y="31442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48698" y="3144241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0..*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10000" y="4128195"/>
            <a:ext cx="91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663406" y="4953000"/>
            <a:ext cx="3261790" cy="1200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đệ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2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ngôi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17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2199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E/A</a:t>
            </a:r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phức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 smtClean="0"/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con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E/A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E/A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điển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89958" y="4114800"/>
            <a:ext cx="7315200" cy="193899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Quy</a:t>
            </a:r>
            <a:r>
              <a:rPr lang="en-US" sz="2000" dirty="0" smtClean="0"/>
              <a:t> </a:t>
            </a:r>
            <a:r>
              <a:rPr lang="en-US" sz="2000" dirty="0" err="1" smtClean="0"/>
              <a:t>tắc</a:t>
            </a:r>
            <a:r>
              <a:rPr lang="en-US" sz="2000" dirty="0" smtClean="0"/>
              <a:t> 1: </a:t>
            </a:r>
            <a:r>
              <a:rPr lang="en-US" sz="2000" dirty="0" err="1" smtClean="0"/>
              <a:t>Xử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thuộc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 </a:t>
            </a:r>
            <a:r>
              <a:rPr lang="en-US" sz="2000" dirty="0" err="1" smtClean="0"/>
              <a:t>đa</a:t>
            </a:r>
            <a:r>
              <a:rPr lang="en-US" sz="2000" dirty="0" smtClean="0"/>
              <a:t> </a:t>
            </a:r>
            <a:r>
              <a:rPr lang="en-US" sz="2000" dirty="0" err="1" smtClean="0"/>
              <a:t>trị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kiểu</a:t>
            </a:r>
            <a:r>
              <a:rPr lang="en-US" sz="2000" dirty="0" smtClean="0"/>
              <a:t> </a:t>
            </a:r>
            <a:r>
              <a:rPr lang="en-US" sz="2000" dirty="0" err="1" smtClean="0"/>
              <a:t>thực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: </a:t>
            </a:r>
            <a:r>
              <a:rPr lang="en-US" sz="2000" dirty="0" err="1" smtClean="0"/>
              <a:t>Thay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kiểu</a:t>
            </a:r>
            <a:r>
              <a:rPr lang="en-US" sz="2000" dirty="0" smtClean="0"/>
              <a:t> </a:t>
            </a:r>
            <a:r>
              <a:rPr lang="en-US" sz="2000" dirty="0" err="1" smtClean="0"/>
              <a:t>thuộc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 </a:t>
            </a:r>
            <a:r>
              <a:rPr lang="en-US" sz="2000" dirty="0" err="1" smtClean="0"/>
              <a:t>đa</a:t>
            </a:r>
            <a:r>
              <a:rPr lang="en-US" sz="2000" dirty="0" smtClean="0"/>
              <a:t> </a:t>
            </a:r>
            <a:r>
              <a:rPr lang="en-US" sz="2000" dirty="0" err="1" smtClean="0"/>
              <a:t>trị</a:t>
            </a:r>
            <a:r>
              <a:rPr lang="en-US" sz="2000" dirty="0" smtClean="0"/>
              <a:t> T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kiểu</a:t>
            </a:r>
            <a:r>
              <a:rPr lang="en-US" sz="2000" dirty="0" smtClean="0"/>
              <a:t> </a:t>
            </a:r>
            <a:r>
              <a:rPr lang="en-US" sz="2000" dirty="0" err="1" smtClean="0"/>
              <a:t>thực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A </a:t>
            </a:r>
            <a:r>
              <a:rPr lang="en-US" sz="2000" dirty="0" err="1" smtClean="0"/>
              <a:t>bởi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kiểu</a:t>
            </a:r>
            <a:r>
              <a:rPr lang="en-US" sz="2000" dirty="0" smtClean="0"/>
              <a:t> </a:t>
            </a:r>
            <a:r>
              <a:rPr lang="en-US" sz="2000" dirty="0" err="1" smtClean="0"/>
              <a:t>thực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mới</a:t>
            </a:r>
            <a:r>
              <a:rPr lang="en-US" sz="2000" dirty="0" smtClean="0"/>
              <a:t> E-T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nối</a:t>
            </a:r>
            <a:r>
              <a:rPr lang="en-US" sz="2000" dirty="0" smtClean="0"/>
              <a:t> A </a:t>
            </a:r>
            <a:r>
              <a:rPr lang="en-US" sz="2000" dirty="0" err="1" smtClean="0"/>
              <a:t>với</a:t>
            </a:r>
            <a:r>
              <a:rPr lang="en-US" sz="2000" dirty="0" smtClean="0"/>
              <a:t> E-T </a:t>
            </a:r>
            <a:r>
              <a:rPr lang="en-US" sz="2000" dirty="0" err="1" smtClean="0"/>
              <a:t>bởi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kiểu</a:t>
            </a:r>
            <a:r>
              <a:rPr lang="en-US" sz="2000" dirty="0" smtClean="0"/>
              <a:t> </a:t>
            </a:r>
            <a:r>
              <a:rPr lang="en-US" sz="2000" dirty="0" err="1" smtClean="0"/>
              <a:t>liên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. </a:t>
            </a:r>
            <a:r>
              <a:rPr lang="en-US" sz="2000" dirty="0" err="1" smtClean="0"/>
              <a:t>Đưa</a:t>
            </a:r>
            <a:r>
              <a:rPr lang="en-US" sz="2000" dirty="0" smtClean="0"/>
              <a:t> </a:t>
            </a:r>
            <a:r>
              <a:rPr lang="en-US" sz="2000" dirty="0" err="1" smtClean="0"/>
              <a:t>vào</a:t>
            </a:r>
            <a:r>
              <a:rPr lang="en-US" sz="2000" dirty="0" smtClean="0"/>
              <a:t> </a:t>
            </a:r>
            <a:r>
              <a:rPr lang="en-US" sz="2000" dirty="0" err="1" smtClean="0"/>
              <a:t>kiểu</a:t>
            </a:r>
            <a:r>
              <a:rPr lang="en-US" sz="2000" dirty="0" smtClean="0"/>
              <a:t> </a:t>
            </a:r>
            <a:r>
              <a:rPr lang="en-US" sz="2000" dirty="0" err="1" smtClean="0"/>
              <a:t>thực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mới</a:t>
            </a:r>
            <a:r>
              <a:rPr lang="en-US" sz="2000" dirty="0" smtClean="0"/>
              <a:t> E-T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kiểu</a:t>
            </a:r>
            <a:r>
              <a:rPr lang="en-US" sz="2000" dirty="0" smtClean="0"/>
              <a:t> </a:t>
            </a:r>
            <a:r>
              <a:rPr lang="en-US" sz="2000" dirty="0" err="1" smtClean="0"/>
              <a:t>thuộc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 </a:t>
            </a:r>
            <a:r>
              <a:rPr lang="en-US" sz="2000" dirty="0" err="1" smtClean="0"/>
              <a:t>đơn</a:t>
            </a:r>
            <a:r>
              <a:rPr lang="en-US" sz="2000" dirty="0" smtClean="0"/>
              <a:t> </a:t>
            </a:r>
            <a:r>
              <a:rPr lang="en-US" sz="2000" dirty="0" err="1" smtClean="0"/>
              <a:t>trị</a:t>
            </a:r>
            <a:r>
              <a:rPr lang="en-US" sz="2000" dirty="0" smtClean="0"/>
              <a:t> t, </a:t>
            </a:r>
            <a:r>
              <a:rPr lang="en-US" sz="2000" dirty="0" err="1" smtClean="0"/>
              <a:t>tương</a:t>
            </a:r>
            <a:r>
              <a:rPr lang="en-US" sz="2000" dirty="0" smtClean="0"/>
              <a:t> </a:t>
            </a:r>
            <a:r>
              <a:rPr lang="en-US" sz="2000" dirty="0" err="1" smtClean="0"/>
              <a:t>ứng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giá</a:t>
            </a:r>
            <a:r>
              <a:rPr lang="en-US" sz="2000" dirty="0" smtClean="0"/>
              <a:t> </a:t>
            </a:r>
            <a:r>
              <a:rPr lang="en-US" sz="2000" dirty="0" err="1" smtClean="0"/>
              <a:t>trị</a:t>
            </a:r>
            <a:r>
              <a:rPr lang="en-US" sz="2000" dirty="0" smtClean="0"/>
              <a:t> </a:t>
            </a:r>
            <a:r>
              <a:rPr lang="en-US" sz="2000" dirty="0" err="1" smtClean="0"/>
              <a:t>thành</a:t>
            </a:r>
            <a:r>
              <a:rPr lang="en-US" sz="2000" dirty="0" smtClean="0"/>
              <a:t> </a:t>
            </a:r>
            <a:r>
              <a:rPr lang="en-US" sz="2000" dirty="0" err="1" smtClean="0"/>
              <a:t>phần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T. </a:t>
            </a:r>
            <a:r>
              <a:rPr lang="en-US" sz="2000" dirty="0" err="1" smtClean="0"/>
              <a:t>Nghiên</a:t>
            </a:r>
            <a:r>
              <a:rPr lang="en-US" sz="2000" dirty="0" smtClean="0"/>
              <a:t> </a:t>
            </a:r>
            <a:r>
              <a:rPr lang="en-US" sz="2000" dirty="0" err="1" smtClean="0"/>
              <a:t>cứu</a:t>
            </a:r>
            <a:r>
              <a:rPr lang="en-US" sz="2000" dirty="0" smtClean="0"/>
              <a:t> </a:t>
            </a:r>
            <a:r>
              <a:rPr lang="en-US" sz="2000" dirty="0" err="1" smtClean="0"/>
              <a:t>ứng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kiểu</a:t>
            </a:r>
            <a:r>
              <a:rPr lang="en-US" sz="2000" dirty="0" smtClean="0"/>
              <a:t> </a:t>
            </a:r>
            <a:r>
              <a:rPr lang="en-US" sz="2000" dirty="0" err="1" smtClean="0"/>
              <a:t>liên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mới</a:t>
            </a:r>
            <a:r>
              <a:rPr lang="en-US" sz="2000" dirty="0" smtClean="0"/>
              <a:t> (</a:t>
            </a:r>
            <a:r>
              <a:rPr lang="en-US" sz="2000" dirty="0" err="1" smtClean="0"/>
              <a:t>giữa</a:t>
            </a:r>
            <a:r>
              <a:rPr lang="en-US" sz="2000" dirty="0" smtClean="0"/>
              <a:t> A </a:t>
            </a:r>
            <a:r>
              <a:rPr lang="en-US" sz="2000" dirty="0" err="1" smtClean="0"/>
              <a:t>và</a:t>
            </a:r>
            <a:r>
              <a:rPr lang="en-US" sz="2000" dirty="0" smtClean="0"/>
              <a:t> E-T).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11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228600"/>
            <a:ext cx="7315200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Quy</a:t>
            </a:r>
            <a:r>
              <a:rPr lang="en-US" sz="2000" dirty="0" smtClean="0"/>
              <a:t> </a:t>
            </a:r>
            <a:r>
              <a:rPr lang="en-US" sz="2000" dirty="0" err="1" smtClean="0"/>
              <a:t>tắc</a:t>
            </a:r>
            <a:r>
              <a:rPr lang="en-US" sz="2000" dirty="0" smtClean="0"/>
              <a:t> 2: </a:t>
            </a:r>
            <a:r>
              <a:rPr lang="en-US" sz="2000" dirty="0" err="1" smtClean="0"/>
              <a:t>Xử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kiểu</a:t>
            </a:r>
            <a:r>
              <a:rPr lang="en-US" sz="2000" dirty="0" smtClean="0"/>
              <a:t> </a:t>
            </a:r>
            <a:r>
              <a:rPr lang="en-US" sz="2000" dirty="0" err="1" smtClean="0"/>
              <a:t>thuộc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 </a:t>
            </a:r>
            <a:r>
              <a:rPr lang="en-US" sz="2000" dirty="0" err="1" smtClean="0"/>
              <a:t>đa</a:t>
            </a:r>
            <a:r>
              <a:rPr lang="en-US" sz="2000" dirty="0" smtClean="0"/>
              <a:t> </a:t>
            </a:r>
            <a:r>
              <a:rPr lang="en-US" sz="2000" dirty="0" err="1" smtClean="0"/>
              <a:t>trị</a:t>
            </a:r>
            <a:r>
              <a:rPr lang="en-US" sz="2000" dirty="0" smtClean="0"/>
              <a:t> 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kiểu</a:t>
            </a:r>
            <a:r>
              <a:rPr lang="en-US" sz="2000" dirty="0" smtClean="0"/>
              <a:t> </a:t>
            </a:r>
            <a:r>
              <a:rPr lang="en-US" sz="2000" dirty="0" err="1" smtClean="0"/>
              <a:t>liên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: </a:t>
            </a:r>
            <a:r>
              <a:rPr lang="en-US" sz="2000" dirty="0" err="1" smtClean="0"/>
              <a:t>Thực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hóa</a:t>
            </a:r>
            <a:r>
              <a:rPr lang="en-US" sz="2000" dirty="0" smtClean="0"/>
              <a:t> </a:t>
            </a:r>
            <a:r>
              <a:rPr lang="en-US" sz="2000" dirty="0" err="1" smtClean="0"/>
              <a:t>kiểu</a:t>
            </a:r>
            <a:r>
              <a:rPr lang="en-US" sz="2000" dirty="0" smtClean="0"/>
              <a:t> </a:t>
            </a:r>
            <a:r>
              <a:rPr lang="en-US" sz="2000" dirty="0" err="1" smtClean="0"/>
              <a:t>liên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đó</a:t>
            </a:r>
            <a:r>
              <a:rPr lang="en-US" sz="2000" dirty="0" smtClean="0"/>
              <a:t> </a:t>
            </a:r>
            <a:r>
              <a:rPr lang="en-US" sz="2000" dirty="0" err="1" smtClean="0"/>
              <a:t>rồi</a:t>
            </a:r>
            <a:r>
              <a:rPr lang="en-US" sz="2000" dirty="0" smtClean="0"/>
              <a:t> </a:t>
            </a:r>
            <a:r>
              <a:rPr lang="en-US" sz="2000" dirty="0" err="1" smtClean="0"/>
              <a:t>áp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quy</a:t>
            </a:r>
            <a:r>
              <a:rPr lang="en-US" sz="2000" dirty="0" smtClean="0"/>
              <a:t> </a:t>
            </a:r>
            <a:r>
              <a:rPr lang="en-US" sz="2000" dirty="0" err="1" smtClean="0"/>
              <a:t>tắc</a:t>
            </a:r>
            <a:r>
              <a:rPr lang="en-US" sz="2000" dirty="0" smtClean="0"/>
              <a:t> 1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kiểu</a:t>
            </a:r>
            <a:r>
              <a:rPr lang="en-US" sz="2000" dirty="0" smtClean="0"/>
              <a:t> </a:t>
            </a:r>
            <a:r>
              <a:rPr lang="en-US" sz="2000" dirty="0" err="1" smtClean="0"/>
              <a:t>thực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mới</a:t>
            </a:r>
            <a:r>
              <a:rPr lang="en-US" sz="2000" dirty="0" smtClean="0"/>
              <a:t> </a:t>
            </a:r>
            <a:r>
              <a:rPr lang="en-US" sz="2000" dirty="0" err="1" smtClean="0"/>
              <a:t>lập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1676400"/>
            <a:ext cx="7315200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Quy</a:t>
            </a:r>
            <a:r>
              <a:rPr lang="en-US" sz="2000" dirty="0" smtClean="0"/>
              <a:t> </a:t>
            </a:r>
            <a:r>
              <a:rPr lang="en-US" sz="2000" dirty="0" err="1" smtClean="0"/>
              <a:t>tắc</a:t>
            </a:r>
            <a:r>
              <a:rPr lang="en-US" sz="2000" dirty="0" smtClean="0"/>
              <a:t> </a:t>
            </a:r>
            <a:r>
              <a:rPr lang="en-US" sz="2000" dirty="0"/>
              <a:t>3</a:t>
            </a:r>
            <a:r>
              <a:rPr lang="en-US" sz="2000" dirty="0" smtClean="0"/>
              <a:t>: </a:t>
            </a:r>
            <a:r>
              <a:rPr lang="en-US" sz="2000" dirty="0" err="1" smtClean="0"/>
              <a:t>Xử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kiểu</a:t>
            </a:r>
            <a:r>
              <a:rPr lang="en-US" sz="2000" dirty="0" smtClean="0"/>
              <a:t> </a:t>
            </a:r>
            <a:r>
              <a:rPr lang="en-US" sz="2000" dirty="0" err="1" smtClean="0"/>
              <a:t>thuộc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 </a:t>
            </a:r>
            <a:r>
              <a:rPr lang="en-US" sz="2000" dirty="0" err="1" smtClean="0"/>
              <a:t>phức</a:t>
            </a:r>
            <a:r>
              <a:rPr lang="en-US" sz="2000" dirty="0" smtClean="0"/>
              <a:t> </a:t>
            </a:r>
            <a:r>
              <a:rPr lang="en-US" sz="2000" dirty="0" err="1" smtClean="0"/>
              <a:t>hợp</a:t>
            </a:r>
            <a:r>
              <a:rPr lang="en-US" sz="2000" dirty="0" smtClean="0"/>
              <a:t>: </a:t>
            </a:r>
            <a:r>
              <a:rPr lang="en-US" sz="2000" dirty="0" err="1" smtClean="0"/>
              <a:t>Thay</a:t>
            </a:r>
            <a:r>
              <a:rPr lang="en-US" sz="2000" dirty="0" smtClean="0"/>
              <a:t> </a:t>
            </a:r>
            <a:r>
              <a:rPr lang="en-US" sz="2000" dirty="0" err="1" smtClean="0"/>
              <a:t>kiểu</a:t>
            </a:r>
            <a:r>
              <a:rPr lang="en-US" sz="2000" dirty="0" smtClean="0"/>
              <a:t> </a:t>
            </a:r>
            <a:r>
              <a:rPr lang="en-US" sz="2000" dirty="0" err="1" smtClean="0"/>
              <a:t>thuộc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 </a:t>
            </a:r>
            <a:r>
              <a:rPr lang="en-US" sz="2000" dirty="0" err="1" smtClean="0"/>
              <a:t>phức</a:t>
            </a:r>
            <a:r>
              <a:rPr lang="en-US" sz="2000" dirty="0" smtClean="0"/>
              <a:t> </a:t>
            </a:r>
            <a:r>
              <a:rPr lang="en-US" sz="2000" dirty="0" err="1" smtClean="0"/>
              <a:t>hợp</a:t>
            </a:r>
            <a:r>
              <a:rPr lang="en-US" sz="2000" dirty="0" smtClean="0"/>
              <a:t> </a:t>
            </a:r>
            <a:r>
              <a:rPr lang="en-US" sz="2000" dirty="0" err="1" smtClean="0"/>
              <a:t>bởi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kiểu</a:t>
            </a:r>
            <a:r>
              <a:rPr lang="en-US" sz="2000" dirty="0" smtClean="0"/>
              <a:t> </a:t>
            </a:r>
            <a:r>
              <a:rPr lang="en-US" sz="2000" dirty="0" err="1" smtClean="0"/>
              <a:t>thuộc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 </a:t>
            </a:r>
            <a:r>
              <a:rPr lang="en-US" sz="2000" dirty="0" err="1" smtClean="0"/>
              <a:t>hợp</a:t>
            </a:r>
            <a:r>
              <a:rPr lang="en-US" sz="2000" dirty="0" smtClean="0"/>
              <a:t> </a:t>
            </a:r>
            <a:r>
              <a:rPr lang="en-US" sz="2000" dirty="0" err="1" smtClean="0"/>
              <a:t>thành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2590800"/>
            <a:ext cx="7315200" cy="3785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Quy</a:t>
            </a:r>
            <a:r>
              <a:rPr lang="en-US" sz="2000" dirty="0" smtClean="0"/>
              <a:t> </a:t>
            </a:r>
            <a:r>
              <a:rPr lang="en-US" sz="2000" dirty="0" err="1" smtClean="0"/>
              <a:t>tắc</a:t>
            </a:r>
            <a:r>
              <a:rPr lang="en-US" sz="2000" dirty="0" smtClean="0"/>
              <a:t> 4: </a:t>
            </a:r>
            <a:r>
              <a:rPr lang="en-US" sz="2000" dirty="0" err="1" smtClean="0"/>
              <a:t>Xử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kiểu</a:t>
            </a:r>
            <a:r>
              <a:rPr lang="en-US" sz="2000" dirty="0" smtClean="0"/>
              <a:t> </a:t>
            </a:r>
            <a:r>
              <a:rPr lang="en-US" sz="2000" dirty="0" err="1" smtClean="0"/>
              <a:t>thực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con: </a:t>
            </a:r>
            <a:r>
              <a:rPr lang="en-US" sz="2000" dirty="0" err="1" smtClean="0"/>
              <a:t>Giả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kiểu</a:t>
            </a:r>
            <a:r>
              <a:rPr lang="en-US" sz="2000" dirty="0" smtClean="0"/>
              <a:t> </a:t>
            </a:r>
            <a:r>
              <a:rPr lang="en-US" sz="2000" dirty="0" err="1" smtClean="0"/>
              <a:t>thực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A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kiểu</a:t>
            </a:r>
            <a:r>
              <a:rPr lang="en-US" sz="2000" dirty="0" smtClean="0"/>
              <a:t> </a:t>
            </a:r>
            <a:r>
              <a:rPr lang="en-US" sz="2000" dirty="0" err="1" smtClean="0"/>
              <a:t>thực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con </a:t>
            </a:r>
            <a:r>
              <a:rPr lang="en-US" sz="2000" dirty="0" err="1" smtClean="0"/>
              <a:t>là</a:t>
            </a:r>
            <a:r>
              <a:rPr lang="en-US" sz="2000" dirty="0" smtClean="0"/>
              <a:t> B.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hai</a:t>
            </a:r>
            <a:r>
              <a:rPr lang="en-US" sz="2000" dirty="0" smtClean="0"/>
              <a:t> </a:t>
            </a:r>
            <a:r>
              <a:rPr lang="en-US" sz="2000" dirty="0" err="1" smtClean="0"/>
              <a:t>cách</a:t>
            </a:r>
            <a:r>
              <a:rPr lang="en-US" sz="2000" dirty="0" smtClean="0"/>
              <a:t> </a:t>
            </a:r>
            <a:r>
              <a:rPr lang="en-US" sz="2000" dirty="0" err="1" smtClean="0"/>
              <a:t>xử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 </a:t>
            </a:r>
            <a:r>
              <a:rPr lang="en-US" sz="2000" dirty="0" err="1" smtClean="0"/>
              <a:t>tùy</a:t>
            </a:r>
            <a:r>
              <a:rPr lang="en-US" sz="2000" dirty="0" smtClean="0"/>
              <a:t> </a:t>
            </a:r>
            <a:r>
              <a:rPr lang="en-US" sz="2000" dirty="0" err="1" smtClean="0"/>
              <a:t>chọn</a:t>
            </a:r>
            <a:r>
              <a:rPr lang="en-US" sz="2000" dirty="0" smtClean="0"/>
              <a:t> </a:t>
            </a:r>
            <a:r>
              <a:rPr lang="en-US" sz="2000" dirty="0" err="1" smtClean="0"/>
              <a:t>như</a:t>
            </a:r>
            <a:r>
              <a:rPr lang="en-US" sz="2000" dirty="0" smtClean="0"/>
              <a:t> </a:t>
            </a:r>
            <a:r>
              <a:rPr lang="en-US" sz="2000" dirty="0" err="1" smtClean="0"/>
              <a:t>sau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r>
              <a:rPr lang="en-US" sz="2000" dirty="0" err="1" smtClean="0"/>
              <a:t>Quy</a:t>
            </a:r>
            <a:r>
              <a:rPr lang="en-US" sz="2000" dirty="0" smtClean="0"/>
              <a:t> </a:t>
            </a:r>
            <a:r>
              <a:rPr lang="en-US" sz="2000" dirty="0" err="1" smtClean="0"/>
              <a:t>tắc</a:t>
            </a:r>
            <a:r>
              <a:rPr lang="en-US" sz="2000" dirty="0" smtClean="0"/>
              <a:t> 4.1: </a:t>
            </a:r>
            <a:r>
              <a:rPr lang="en-US" sz="2000" dirty="0" err="1" smtClean="0"/>
              <a:t>Loại</a:t>
            </a:r>
            <a:r>
              <a:rPr lang="en-US" sz="2000" dirty="0" smtClean="0"/>
              <a:t> </a:t>
            </a:r>
            <a:r>
              <a:rPr lang="en-US" sz="2000" dirty="0" err="1" smtClean="0"/>
              <a:t>bỏ</a:t>
            </a:r>
            <a:r>
              <a:rPr lang="en-US" sz="2000" dirty="0" smtClean="0"/>
              <a:t> </a:t>
            </a:r>
            <a:r>
              <a:rPr lang="en-US" sz="2000" dirty="0" err="1" smtClean="0"/>
              <a:t>kiểu</a:t>
            </a:r>
            <a:r>
              <a:rPr lang="en-US" sz="2000" dirty="0" smtClean="0"/>
              <a:t> </a:t>
            </a:r>
            <a:r>
              <a:rPr lang="en-US" sz="2000" dirty="0" err="1" smtClean="0"/>
              <a:t>thực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B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bổ</a:t>
            </a:r>
            <a:r>
              <a:rPr lang="en-US" sz="2000" dirty="0" smtClean="0"/>
              <a:t> sung </a:t>
            </a:r>
            <a:r>
              <a:rPr lang="en-US" sz="2000" dirty="0" err="1" smtClean="0"/>
              <a:t>mọi</a:t>
            </a:r>
            <a:r>
              <a:rPr lang="en-US" sz="2000" dirty="0" smtClean="0"/>
              <a:t> </a:t>
            </a:r>
            <a:r>
              <a:rPr lang="en-US" sz="2000" dirty="0" err="1" smtClean="0"/>
              <a:t>kiểu</a:t>
            </a:r>
            <a:r>
              <a:rPr lang="en-US" sz="2000" dirty="0" smtClean="0"/>
              <a:t> </a:t>
            </a:r>
            <a:r>
              <a:rPr lang="en-US" sz="2000" dirty="0" err="1" smtClean="0"/>
              <a:t>thuộc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B </a:t>
            </a:r>
            <a:r>
              <a:rPr lang="en-US" sz="2000" dirty="0" err="1" smtClean="0"/>
              <a:t>vào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A, </a:t>
            </a:r>
            <a:r>
              <a:rPr lang="en-US" sz="2000" dirty="0" err="1" smtClean="0"/>
              <a:t>đồng</a:t>
            </a:r>
            <a:r>
              <a:rPr lang="en-US" sz="2000" dirty="0" smtClean="0"/>
              <a:t> </a:t>
            </a:r>
            <a:r>
              <a:rPr lang="en-US" sz="2000" dirty="0" err="1" smtClean="0"/>
              <a:t>thời</a:t>
            </a:r>
            <a:r>
              <a:rPr lang="en-US" sz="2000" dirty="0" smtClean="0"/>
              <a:t> </a:t>
            </a:r>
            <a:r>
              <a:rPr lang="en-US" sz="2000" dirty="0" err="1" smtClean="0"/>
              <a:t>thêm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kiểu</a:t>
            </a:r>
            <a:r>
              <a:rPr lang="en-US" sz="2000" dirty="0" smtClean="0"/>
              <a:t> </a:t>
            </a:r>
            <a:r>
              <a:rPr lang="en-US" sz="2000" dirty="0" err="1" smtClean="0"/>
              <a:t>thuộc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phép</a:t>
            </a:r>
            <a:r>
              <a:rPr lang="en-US" sz="2000" dirty="0" smtClean="0"/>
              <a:t> </a:t>
            </a:r>
            <a:r>
              <a:rPr lang="en-US" sz="2000" dirty="0" err="1" smtClean="0"/>
              <a:t>phân</a:t>
            </a:r>
            <a:r>
              <a:rPr lang="en-US" sz="2000" dirty="0" smtClean="0"/>
              <a:t> </a:t>
            </a:r>
            <a:r>
              <a:rPr lang="en-US" sz="2000" dirty="0" err="1" smtClean="0"/>
              <a:t>loại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thực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A (</a:t>
            </a:r>
            <a:r>
              <a:rPr lang="en-US" sz="2000" dirty="0" err="1" smtClean="0"/>
              <a:t>thuộc</a:t>
            </a:r>
            <a:r>
              <a:rPr lang="en-US" sz="2000" dirty="0" smtClean="0"/>
              <a:t> B hay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thuộc</a:t>
            </a:r>
            <a:r>
              <a:rPr lang="en-US" sz="2000" dirty="0" smtClean="0"/>
              <a:t> B). </a:t>
            </a:r>
            <a:r>
              <a:rPr lang="en-US" sz="2000" dirty="0" err="1" smtClean="0"/>
              <a:t>Chuyển</a:t>
            </a:r>
            <a:r>
              <a:rPr lang="en-US" sz="2000" dirty="0" smtClean="0"/>
              <a:t> </a:t>
            </a:r>
            <a:r>
              <a:rPr lang="en-US" sz="2000" dirty="0" err="1" smtClean="0"/>
              <a:t>mọi</a:t>
            </a:r>
            <a:r>
              <a:rPr lang="en-US" sz="2000" dirty="0" smtClean="0"/>
              <a:t> </a:t>
            </a:r>
            <a:r>
              <a:rPr lang="en-US" sz="2000" dirty="0" err="1" smtClean="0"/>
              <a:t>kiểu</a:t>
            </a:r>
            <a:r>
              <a:rPr lang="en-US" sz="2000" dirty="0" smtClean="0"/>
              <a:t> </a:t>
            </a:r>
            <a:r>
              <a:rPr lang="en-US" sz="2000" dirty="0" err="1" smtClean="0"/>
              <a:t>liên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B sang A,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nghiên</a:t>
            </a:r>
            <a:r>
              <a:rPr lang="en-US" sz="2000" dirty="0" smtClean="0"/>
              <a:t> </a:t>
            </a:r>
            <a:r>
              <a:rPr lang="en-US" sz="2000" dirty="0" err="1" smtClean="0"/>
              <a:t>cứu</a:t>
            </a:r>
            <a:r>
              <a:rPr lang="en-US" sz="2000" dirty="0" smtClean="0"/>
              <a:t> </a:t>
            </a:r>
            <a:r>
              <a:rPr lang="en-US" sz="2000" dirty="0" err="1" smtClean="0"/>
              <a:t>lại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ứng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chúng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 err="1" smtClean="0"/>
              <a:t>Quy</a:t>
            </a:r>
            <a:r>
              <a:rPr lang="en-US" sz="2000" dirty="0" smtClean="0"/>
              <a:t> </a:t>
            </a:r>
            <a:r>
              <a:rPr lang="en-US" sz="2000" dirty="0" err="1" smtClean="0"/>
              <a:t>tắc</a:t>
            </a:r>
            <a:r>
              <a:rPr lang="en-US" sz="2000" dirty="0" smtClean="0"/>
              <a:t> 4.2: </a:t>
            </a:r>
            <a:r>
              <a:rPr lang="en-US" sz="2000" dirty="0" err="1" smtClean="0"/>
              <a:t>Thay</a:t>
            </a:r>
            <a:r>
              <a:rPr lang="en-US" sz="2000" dirty="0" smtClean="0"/>
              <a:t> </a:t>
            </a:r>
            <a:r>
              <a:rPr lang="en-US" sz="2000" dirty="0" err="1" smtClean="0"/>
              <a:t>mối</a:t>
            </a:r>
            <a:r>
              <a:rPr lang="en-US" sz="2000" dirty="0" smtClean="0"/>
              <a:t> </a:t>
            </a:r>
            <a:r>
              <a:rPr lang="en-US" sz="2000" dirty="0" err="1" smtClean="0"/>
              <a:t>liên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 smtClean="0"/>
              <a:t> </a:t>
            </a:r>
            <a:r>
              <a:rPr lang="en-US" sz="2000" dirty="0" err="1" smtClean="0"/>
              <a:t>thừa</a:t>
            </a:r>
            <a:r>
              <a:rPr lang="en-US" sz="2000" dirty="0" smtClean="0"/>
              <a:t> </a:t>
            </a:r>
            <a:r>
              <a:rPr lang="en-US" sz="2000" dirty="0" err="1" smtClean="0"/>
              <a:t>kế</a:t>
            </a:r>
            <a:r>
              <a:rPr lang="en-US" sz="2000" dirty="0" smtClean="0"/>
              <a:t> </a:t>
            </a:r>
            <a:r>
              <a:rPr lang="en-US" sz="2000" dirty="0" err="1" smtClean="0"/>
              <a:t>giữa</a:t>
            </a:r>
            <a:r>
              <a:rPr lang="en-US" sz="2000" dirty="0" smtClean="0"/>
              <a:t> A </a:t>
            </a:r>
            <a:r>
              <a:rPr lang="en-US" sz="2000" dirty="0" err="1" smtClean="0"/>
              <a:t>và</a:t>
            </a:r>
            <a:r>
              <a:rPr lang="en-US" sz="2000" dirty="0" smtClean="0"/>
              <a:t> B </a:t>
            </a:r>
            <a:r>
              <a:rPr lang="en-US" sz="2000" dirty="0" err="1" smtClean="0"/>
              <a:t>bởi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kiểu</a:t>
            </a:r>
            <a:r>
              <a:rPr lang="en-US" sz="2000" dirty="0" smtClean="0"/>
              <a:t> </a:t>
            </a:r>
            <a:r>
              <a:rPr lang="en-US" sz="2000" dirty="0" err="1" smtClean="0"/>
              <a:t>liên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giữa</a:t>
            </a:r>
            <a:r>
              <a:rPr lang="en-US" sz="2000" dirty="0" smtClean="0"/>
              <a:t> A </a:t>
            </a:r>
            <a:r>
              <a:rPr lang="en-US" sz="2000" dirty="0" err="1" smtClean="0"/>
              <a:t>và</a:t>
            </a:r>
            <a:r>
              <a:rPr lang="en-US" sz="2000" dirty="0" smtClean="0"/>
              <a:t> B </a:t>
            </a:r>
            <a:r>
              <a:rPr lang="en-US" sz="2000" dirty="0" err="1" smtClean="0"/>
              <a:t>mà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ứng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tối</a:t>
            </a:r>
            <a:r>
              <a:rPr lang="en-US" sz="2000" dirty="0" smtClean="0"/>
              <a:t> </a:t>
            </a:r>
            <a:r>
              <a:rPr lang="en-US" sz="2000" dirty="0" err="1" smtClean="0"/>
              <a:t>đa</a:t>
            </a:r>
            <a:r>
              <a:rPr lang="en-US" sz="2000" dirty="0" smtClean="0"/>
              <a:t> </a:t>
            </a:r>
            <a:r>
              <a:rPr lang="en-US" sz="2000" dirty="0" err="1" smtClean="0"/>
              <a:t>đều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1. </a:t>
            </a:r>
            <a:r>
              <a:rPr lang="en-US" sz="2000" dirty="0" err="1" smtClean="0"/>
              <a:t>Nghiên</a:t>
            </a:r>
            <a:r>
              <a:rPr lang="en-US" sz="2000" dirty="0" smtClean="0"/>
              <a:t> </a:t>
            </a:r>
            <a:r>
              <a:rPr lang="en-US" sz="2000" dirty="0" err="1" smtClean="0"/>
              <a:t>cứu</a:t>
            </a:r>
            <a:r>
              <a:rPr lang="en-US" sz="2000" dirty="0" smtClean="0"/>
              <a:t> </a:t>
            </a:r>
            <a:r>
              <a:rPr lang="en-US" sz="2000" dirty="0" err="1" smtClean="0"/>
              <a:t>cụ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ứng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tối</a:t>
            </a:r>
            <a:r>
              <a:rPr lang="en-US" sz="2000" dirty="0" smtClean="0"/>
              <a:t> </a:t>
            </a:r>
            <a:r>
              <a:rPr lang="en-US" sz="2000" dirty="0" err="1" smtClean="0"/>
              <a:t>thiểu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49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điển</a:t>
            </a:r>
            <a:r>
              <a:rPr lang="en-US" dirty="0" smtClean="0"/>
              <a:t> </a:t>
            </a:r>
            <a:r>
              <a:rPr lang="en-US" dirty="0" err="1" smtClean="0"/>
              <a:t>thỏa</a:t>
            </a:r>
            <a:r>
              <a:rPr lang="en-US" dirty="0" smtClean="0"/>
              <a:t> 2 </a:t>
            </a:r>
            <a:r>
              <a:rPr lang="en-US" dirty="0" err="1" smtClean="0"/>
              <a:t>ràng</a:t>
            </a:r>
            <a:r>
              <a:rPr lang="en-US" dirty="0" smtClean="0"/>
              <a:t> </a:t>
            </a:r>
            <a:r>
              <a:rPr lang="en-US" dirty="0" err="1" smtClean="0"/>
              <a:t>buộc</a:t>
            </a:r>
            <a:r>
              <a:rPr lang="en-US" dirty="0" smtClean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ngôi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1-nhiều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 smtClean="0"/>
              <a:t> </a:t>
            </a:r>
            <a:r>
              <a:rPr lang="en-US" dirty="0" err="1" smtClean="0"/>
              <a:t>ngôi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54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2046</TotalTime>
  <Words>962</Words>
  <Application>Microsoft Office PowerPoint</Application>
  <PresentationFormat>On-screen Show (4:3)</PresentationFormat>
  <Paragraphs>97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Phân tích thiết kế hệ thống</vt:lpstr>
      <vt:lpstr>I. Một số phương tiện sơ đẳng để diễn tả và quản lý dữ liệu</vt:lpstr>
      <vt:lpstr>PowerPoint Presentation</vt:lpstr>
      <vt:lpstr>II. Mô hình thực thể liên kết (E/A)</vt:lpstr>
      <vt:lpstr>PowerPoint Presentation</vt:lpstr>
      <vt:lpstr>PowerPoint Presentation</vt:lpstr>
      <vt:lpstr>2. Mô hình thực thể liên kết mở rộng</vt:lpstr>
      <vt:lpstr>PowerPoint Presentation</vt:lpstr>
      <vt:lpstr>3. Mô hình thực thể liên kết hạn chế</vt:lpstr>
      <vt:lpstr>Cách biến đổi mô hình E/A kinh điển về mô hình E/A hạn chế</vt:lpstr>
      <vt:lpstr>4. Phương pháp phân tích dữ liệu theo mô hình E/A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thiết kế hệ thống</dc:title>
  <dc:creator>Hai Ha Le</dc:creator>
  <cp:lastModifiedBy>Hai Ha Le</cp:lastModifiedBy>
  <cp:revision>55</cp:revision>
  <dcterms:created xsi:type="dcterms:W3CDTF">2006-08-16T00:00:00Z</dcterms:created>
  <dcterms:modified xsi:type="dcterms:W3CDTF">2015-08-27T15:21:29Z</dcterms:modified>
</cp:coreProperties>
</file>