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smtClean="0"/>
              <a:t>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“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?”,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“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?”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mặt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kiến trúc tổng thể của hệ thống</a:t>
            </a:r>
            <a:endParaRPr lang="en-US" smtClean="0"/>
          </a:p>
          <a:p>
            <a:r>
              <a:rPr lang="en-US" smtClean="0"/>
              <a:t>Kiến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mực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4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</a:t>
            </a:r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form/Web page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smtClean="0"/>
              <a:t>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 </a:t>
            </a:r>
            <a:r>
              <a:rPr lang="en-US" dirty="0" err="1" smtClean="0"/>
              <a:t>chuẩn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,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231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Phân tích thiết kế hệ thống</vt:lpstr>
      <vt:lpstr>PowerPoint Presentation</vt:lpstr>
      <vt:lpstr>I. Thiết kế tổng thể</vt:lpstr>
      <vt:lpstr>II. Thiết kế giao diện</vt:lpstr>
      <vt:lpstr>III. Thiết kế các kiểm soát</vt:lpstr>
      <vt:lpstr>IV. Thiết kế cơ sở dữ liệu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74</cp:revision>
  <dcterms:created xsi:type="dcterms:W3CDTF">2006-08-16T00:00:00Z</dcterms:created>
  <dcterms:modified xsi:type="dcterms:W3CDTF">2015-09-07T13:30:48Z</dcterms:modified>
</cp:coreProperties>
</file>