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6C2C8E-47E5-D04A-85F8-1242A1FB96D7}" v="9" dt="2022-04-01T16:44:59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36"/>
  </p:normalViewPr>
  <p:slideViewPr>
    <p:cSldViewPr snapToGrid="0" snapToObjects="1">
      <p:cViewPr varScale="1">
        <p:scale>
          <a:sx n="84" d="100"/>
          <a:sy n="84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Andrés Guzmán" userId="6e0b177ed5bdd252" providerId="LiveId" clId="{A76C2C8E-47E5-D04A-85F8-1242A1FB96D7}"/>
    <pc:docChg chg="custSel addSld modSld sldOrd">
      <pc:chgData name="Pablo Andrés Guzmán" userId="6e0b177ed5bdd252" providerId="LiveId" clId="{A76C2C8E-47E5-D04A-85F8-1242A1FB96D7}" dt="2022-04-01T16:45:29.401" v="270" actId="14100"/>
      <pc:docMkLst>
        <pc:docMk/>
      </pc:docMkLst>
      <pc:sldChg chg="mod chgLayout">
        <pc:chgData name="Pablo Andrés Guzmán" userId="6e0b177ed5bdd252" providerId="LiveId" clId="{A76C2C8E-47E5-D04A-85F8-1242A1FB96D7}" dt="2022-04-01T02:35:54.513" v="0" actId="700"/>
        <pc:sldMkLst>
          <pc:docMk/>
          <pc:sldMk cId="3556258851" sldId="256"/>
        </pc:sldMkLst>
      </pc:sldChg>
      <pc:sldChg chg="addSp modSp new mod">
        <pc:chgData name="Pablo Andrés Guzmán" userId="6e0b177ed5bdd252" providerId="LiveId" clId="{A76C2C8E-47E5-D04A-85F8-1242A1FB96D7}" dt="2022-04-01T02:41:11.261" v="191" actId="20577"/>
        <pc:sldMkLst>
          <pc:docMk/>
          <pc:sldMk cId="4155385965" sldId="257"/>
        </pc:sldMkLst>
        <pc:spChg chg="add mod">
          <ac:chgData name="Pablo Andrés Guzmán" userId="6e0b177ed5bdd252" providerId="LiveId" clId="{A76C2C8E-47E5-D04A-85F8-1242A1FB96D7}" dt="2022-04-01T02:37:06.145" v="18" actId="1038"/>
          <ac:spMkLst>
            <pc:docMk/>
            <pc:sldMk cId="4155385965" sldId="257"/>
            <ac:spMk id="3" creationId="{4FC847DF-BAD5-C84C-BD29-95095C0C5C4E}"/>
          </ac:spMkLst>
        </pc:spChg>
        <pc:spChg chg="add mod">
          <ac:chgData name="Pablo Andrés Guzmán" userId="6e0b177ed5bdd252" providerId="LiveId" clId="{A76C2C8E-47E5-D04A-85F8-1242A1FB96D7}" dt="2022-04-01T02:39:38.565" v="107" actId="1076"/>
          <ac:spMkLst>
            <pc:docMk/>
            <pc:sldMk cId="4155385965" sldId="257"/>
            <ac:spMk id="4" creationId="{8ED46B2F-75A6-FF4D-96A9-BB88646BF5CC}"/>
          </ac:spMkLst>
        </pc:spChg>
        <pc:spChg chg="add mod">
          <ac:chgData name="Pablo Andrés Guzmán" userId="6e0b177ed5bdd252" providerId="LiveId" clId="{A76C2C8E-47E5-D04A-85F8-1242A1FB96D7}" dt="2022-04-01T02:38:19.941" v="30" actId="1076"/>
          <ac:spMkLst>
            <pc:docMk/>
            <pc:sldMk cId="4155385965" sldId="257"/>
            <ac:spMk id="7" creationId="{0E76C547-3BFC-7D44-8EC6-07987778B1DF}"/>
          </ac:spMkLst>
        </pc:spChg>
        <pc:spChg chg="add mod">
          <ac:chgData name="Pablo Andrés Guzmán" userId="6e0b177ed5bdd252" providerId="LiveId" clId="{A76C2C8E-47E5-D04A-85F8-1242A1FB96D7}" dt="2022-04-01T02:41:11.261" v="191" actId="20577"/>
          <ac:spMkLst>
            <pc:docMk/>
            <pc:sldMk cId="4155385965" sldId="257"/>
            <ac:spMk id="9" creationId="{3CE04146-AFA6-504E-A6CF-F8F97E89EDC4}"/>
          </ac:spMkLst>
        </pc:spChg>
        <pc:spChg chg="add mod">
          <ac:chgData name="Pablo Andrés Guzmán" userId="6e0b177ed5bdd252" providerId="LiveId" clId="{A76C2C8E-47E5-D04A-85F8-1242A1FB96D7}" dt="2022-04-01T02:40:22.280" v="121" actId="1038"/>
          <ac:spMkLst>
            <pc:docMk/>
            <pc:sldMk cId="4155385965" sldId="257"/>
            <ac:spMk id="14" creationId="{70790F75-70E6-B440-8FA9-FA85A6DA9BD7}"/>
          </ac:spMkLst>
        </pc:spChg>
        <pc:spChg chg="add mod">
          <ac:chgData name="Pablo Andrés Guzmán" userId="6e0b177ed5bdd252" providerId="LiveId" clId="{A76C2C8E-47E5-D04A-85F8-1242A1FB96D7}" dt="2022-04-01T02:40:38.943" v="135" actId="1037"/>
          <ac:spMkLst>
            <pc:docMk/>
            <pc:sldMk cId="4155385965" sldId="257"/>
            <ac:spMk id="15" creationId="{A07D0C4C-43B4-2B45-AD9E-FCD7D930D88E}"/>
          </ac:spMkLst>
        </pc:spChg>
        <pc:picChg chg="add mod">
          <ac:chgData name="Pablo Andrés Guzmán" userId="6e0b177ed5bdd252" providerId="LiveId" clId="{A76C2C8E-47E5-D04A-85F8-1242A1FB96D7}" dt="2022-04-01T02:36:14.964" v="6" actId="14100"/>
          <ac:picMkLst>
            <pc:docMk/>
            <pc:sldMk cId="4155385965" sldId="257"/>
            <ac:picMk id="2" creationId="{F3DF25D9-C627-3B47-BFD5-F29292269660}"/>
          </ac:picMkLst>
        </pc:picChg>
        <pc:cxnChg chg="add mod">
          <ac:chgData name="Pablo Andrés Guzmán" userId="6e0b177ed5bdd252" providerId="LiveId" clId="{A76C2C8E-47E5-D04A-85F8-1242A1FB96D7}" dt="2022-04-01T02:39:38.565" v="107" actId="1076"/>
          <ac:cxnSpMkLst>
            <pc:docMk/>
            <pc:sldMk cId="4155385965" sldId="257"/>
            <ac:cxnSpMk id="5" creationId="{6E62CE5C-C389-F143-8FB6-56F569657DA5}"/>
          </ac:cxnSpMkLst>
        </pc:cxnChg>
        <pc:cxnChg chg="add mod">
          <ac:chgData name="Pablo Andrés Guzmán" userId="6e0b177ed5bdd252" providerId="LiveId" clId="{A76C2C8E-47E5-D04A-85F8-1242A1FB96D7}" dt="2022-04-01T02:41:07.901" v="189" actId="14100"/>
          <ac:cxnSpMkLst>
            <pc:docMk/>
            <pc:sldMk cId="4155385965" sldId="257"/>
            <ac:cxnSpMk id="8" creationId="{36B3DE93-F290-0649-813E-E0E392F14C22}"/>
          </ac:cxnSpMkLst>
        </pc:cxnChg>
        <pc:cxnChg chg="add mod">
          <ac:chgData name="Pablo Andrés Guzmán" userId="6e0b177ed5bdd252" providerId="LiveId" clId="{A76C2C8E-47E5-D04A-85F8-1242A1FB96D7}" dt="2022-04-01T02:40:34.341" v="123" actId="14100"/>
          <ac:cxnSpMkLst>
            <pc:docMk/>
            <pc:sldMk cId="4155385965" sldId="257"/>
            <ac:cxnSpMk id="16" creationId="{DDC134A7-E534-D448-B3E0-1153F43CD14D}"/>
          </ac:cxnSpMkLst>
        </pc:cxnChg>
      </pc:sldChg>
      <pc:sldChg chg="addSp modSp new mod">
        <pc:chgData name="Pablo Andrés Guzmán" userId="6e0b177ed5bdd252" providerId="LiveId" clId="{A76C2C8E-47E5-D04A-85F8-1242A1FB96D7}" dt="2022-04-01T03:29:48.506" v="258" actId="1076"/>
        <pc:sldMkLst>
          <pc:docMk/>
          <pc:sldMk cId="3079334580" sldId="258"/>
        </pc:sldMkLst>
        <pc:spChg chg="add mod">
          <ac:chgData name="Pablo Andrés Guzmán" userId="6e0b177ed5bdd252" providerId="LiveId" clId="{A76C2C8E-47E5-D04A-85F8-1242A1FB96D7}" dt="2022-04-01T03:29:09.392" v="199" actId="1076"/>
          <ac:spMkLst>
            <pc:docMk/>
            <pc:sldMk cId="3079334580" sldId="258"/>
            <ac:spMk id="3" creationId="{027DEFBD-7577-DD4E-A6B5-FEC7A6659B6E}"/>
          </ac:spMkLst>
        </pc:spChg>
        <pc:spChg chg="add mod">
          <ac:chgData name="Pablo Andrés Guzmán" userId="6e0b177ed5bdd252" providerId="LiveId" clId="{A76C2C8E-47E5-D04A-85F8-1242A1FB96D7}" dt="2022-04-01T03:29:48.506" v="258" actId="1076"/>
          <ac:spMkLst>
            <pc:docMk/>
            <pc:sldMk cId="3079334580" sldId="258"/>
            <ac:spMk id="4" creationId="{A6E5855F-4F7E-C846-9B9B-ED09BF1C9B96}"/>
          </ac:spMkLst>
        </pc:spChg>
        <pc:picChg chg="add mod">
          <ac:chgData name="Pablo Andrés Guzmán" userId="6e0b177ed5bdd252" providerId="LiveId" clId="{A76C2C8E-47E5-D04A-85F8-1242A1FB96D7}" dt="2022-04-01T03:28:53.957" v="197" actId="14100"/>
          <ac:picMkLst>
            <pc:docMk/>
            <pc:sldMk cId="3079334580" sldId="258"/>
            <ac:picMk id="2" creationId="{BD01FB23-269F-A743-A24C-3B549DE2258C}"/>
          </ac:picMkLst>
        </pc:picChg>
        <pc:cxnChg chg="add mod">
          <ac:chgData name="Pablo Andrés Guzmán" userId="6e0b177ed5bdd252" providerId="LiveId" clId="{A76C2C8E-47E5-D04A-85F8-1242A1FB96D7}" dt="2022-04-01T03:29:21.869" v="202" actId="1076"/>
          <ac:cxnSpMkLst>
            <pc:docMk/>
            <pc:sldMk cId="3079334580" sldId="258"/>
            <ac:cxnSpMk id="5" creationId="{EB9CE1F2-4E73-7449-A7FA-736E6354748D}"/>
          </ac:cxnSpMkLst>
        </pc:cxnChg>
      </pc:sldChg>
      <pc:sldChg chg="addSp modSp new mod ord">
        <pc:chgData name="Pablo Andrés Guzmán" userId="6e0b177ed5bdd252" providerId="LiveId" clId="{A76C2C8E-47E5-D04A-85F8-1242A1FB96D7}" dt="2022-04-01T16:45:29.401" v="270" actId="14100"/>
        <pc:sldMkLst>
          <pc:docMk/>
          <pc:sldMk cId="1430452361" sldId="259"/>
        </pc:sldMkLst>
        <pc:picChg chg="add mod">
          <ac:chgData name="Pablo Andrés Guzmán" userId="6e0b177ed5bdd252" providerId="LiveId" clId="{A76C2C8E-47E5-D04A-85F8-1242A1FB96D7}" dt="2022-04-01T16:45:23.610" v="269" actId="692"/>
          <ac:picMkLst>
            <pc:docMk/>
            <pc:sldMk cId="1430452361" sldId="259"/>
            <ac:picMk id="2" creationId="{EC803271-8007-BB44-ABBE-241ECAE94BE0}"/>
          </ac:picMkLst>
        </pc:picChg>
        <pc:picChg chg="add mod">
          <ac:chgData name="Pablo Andrés Guzmán" userId="6e0b177ed5bdd252" providerId="LiveId" clId="{A76C2C8E-47E5-D04A-85F8-1242A1FB96D7}" dt="2022-04-01T16:45:29.401" v="270" actId="14100"/>
          <ac:picMkLst>
            <pc:docMk/>
            <pc:sldMk cId="1430452361" sldId="259"/>
            <ac:picMk id="3" creationId="{68A7D127-8844-624A-89D2-782371C0EB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63F3E-FFCB-6245-89D0-08D579379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515235-7110-AB4C-8F74-AEF8B6356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C41535-78EB-2E4B-8183-D8F42D47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2B8-B0C6-A644-8D94-06870AF2D8C0}" type="datetimeFigureOut">
              <a:rPr lang="es-CO" smtClean="0"/>
              <a:t>1/04/22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9444FC-F9C3-B54F-99F8-017E914B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FB6AB-87FC-FC41-9AB5-63017C92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D798-1540-924C-9A08-73A9593C6B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173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B63B1-4623-1C4F-B402-3A456993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F06404-A3C6-2F43-A7AA-D8D8E7FA5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347BCB-6774-6E45-95EE-966F90B5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2B8-B0C6-A644-8D94-06870AF2D8C0}" type="datetimeFigureOut">
              <a:rPr lang="es-CO" smtClean="0"/>
              <a:t>1/04/22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A64C2A-F269-3647-AB1C-71F8BF4D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AC793-4A21-F94A-9EC0-1CA6920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D798-1540-924C-9A08-73A9593C6B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62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705D3B-F12A-C249-824E-1AB84D656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FE0223-EE08-314E-8894-A188326FF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356D94-54AF-D842-99BF-7665CDA4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2B8-B0C6-A644-8D94-06870AF2D8C0}" type="datetimeFigureOut">
              <a:rPr lang="es-CO" smtClean="0"/>
              <a:t>1/04/22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14CF09-0C18-AA46-927D-54A5A9AB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A3B213-8D0C-5E4E-B53B-D68A17A0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D798-1540-924C-9A08-73A9593C6B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639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78EBE-F2F6-134F-A05A-30982CE5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F82BFB-31B8-264C-9EF0-D564F7787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A149D4-1093-5845-9625-31AEF865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2B8-B0C6-A644-8D94-06870AF2D8C0}" type="datetimeFigureOut">
              <a:rPr lang="es-CO" smtClean="0"/>
              <a:t>1/04/22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4CE447-71C8-C240-8B0B-72075CDC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2F442E-BCE9-FF45-8000-8FEA9710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D798-1540-924C-9A08-73A9593C6B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873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4FA0A-C5DA-9440-A086-BCE4F059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BC2144-932A-C74D-ADBA-04B256BA9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1CC2E0-06A0-7C44-89B8-969DD850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2B8-B0C6-A644-8D94-06870AF2D8C0}" type="datetimeFigureOut">
              <a:rPr lang="es-CO" smtClean="0"/>
              <a:t>1/04/22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224F49-09E7-524E-B234-9E813D8C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9A4B98-F4CD-AE45-A0B9-B44B4675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D798-1540-924C-9A08-73A9593C6B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153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B03E4-8EC2-BC43-9E4D-E070102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59C892-1F4B-E548-8716-10E63EF7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87FBEA-30F4-314A-833E-A27360C23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E0B82C-0D5E-B54D-9E71-7586C478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2B8-B0C6-A644-8D94-06870AF2D8C0}" type="datetimeFigureOut">
              <a:rPr lang="es-CO" smtClean="0"/>
              <a:t>1/04/22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139AEA-861C-DA4D-8149-DE7E4805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6AA280-F019-CC4B-ADA0-7B178A18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D798-1540-924C-9A08-73A9593C6B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548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55DE1-698A-F345-BB7B-C04E9F32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ACC331-0C8A-7C4B-B6BE-B2CA59646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320AEC-4DF0-EC49-9E65-23C11F4D9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619C40-F0A9-7846-ADAA-D696EBE00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733844-9839-9F49-B804-DF8971149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41C001-B5D1-204F-B887-BFBA3504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2B8-B0C6-A644-8D94-06870AF2D8C0}" type="datetimeFigureOut">
              <a:rPr lang="es-CO" smtClean="0"/>
              <a:t>1/04/22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547207-6BE3-C740-B816-D78C31DE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6F73F8-D8B1-AB4F-8EA4-0CB1FE9F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D798-1540-924C-9A08-73A9593C6B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037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CC758-AAFC-FC48-9E16-AE91A733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E3BD4E-5510-7346-B766-A4FBFA61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2B8-B0C6-A644-8D94-06870AF2D8C0}" type="datetimeFigureOut">
              <a:rPr lang="es-CO" smtClean="0"/>
              <a:t>1/04/22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D78A1E-FD73-C04D-ADCF-D2969DD8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849061A-E08A-AC46-8807-D1031FCD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D798-1540-924C-9A08-73A9593C6B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91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D552080-D403-3444-83F9-E7DDE153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2B8-B0C6-A644-8D94-06870AF2D8C0}" type="datetimeFigureOut">
              <a:rPr lang="es-CO" smtClean="0"/>
              <a:t>1/04/22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5BF6F26-FF5F-F64C-8EEE-53B36E51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0409EB-EC64-8647-B044-D8727268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D798-1540-924C-9A08-73A9593C6B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971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BE221-7037-1C43-B3CF-080F969A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94E817-10BA-7B4E-BD8F-263FC96D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02846A-0B94-CE44-A4E5-6DECE9D04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78EAAF-B985-BC42-8E1E-6B290002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2B8-B0C6-A644-8D94-06870AF2D8C0}" type="datetimeFigureOut">
              <a:rPr lang="es-CO" smtClean="0"/>
              <a:t>1/04/22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B74196-21C7-D541-A9FC-17F21EE4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B08BBB-ADBF-954F-A8B6-D2B29B60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D798-1540-924C-9A08-73A9593C6B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85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E57A8-392E-7F4E-9093-9A23E0100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53EA3F-8717-3C4C-B827-AEE7B5A09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BBCD4F-5076-164F-81C7-507731A1E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74FDB3-C882-6049-9EAC-7D9BD70E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2B8-B0C6-A644-8D94-06870AF2D8C0}" type="datetimeFigureOut">
              <a:rPr lang="es-CO" smtClean="0"/>
              <a:t>1/04/22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D22668-C309-C34A-80E0-F521075B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65FB96-572F-AB4C-B498-7D46903A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D798-1540-924C-9A08-73A9593C6B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902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0D8250-DC61-6B40-AB48-3FE975E8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74396E-EE19-4943-898A-AD4592B0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BCD548-1839-424A-8683-91A565488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832B8-B0C6-A644-8D94-06870AF2D8C0}" type="datetimeFigureOut">
              <a:rPr lang="es-CO" smtClean="0"/>
              <a:t>1/04/22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E1F20B-0719-C74D-B1A4-C2C79B1B0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AC3950-BA05-EC48-A01A-BE6C0FFF7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BD798-1540-924C-9A08-73A9593C6B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171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A63CEE65-71F7-8844-9B34-B0F7604E8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971550"/>
            <a:ext cx="10655300" cy="4914900"/>
          </a:xfrm>
          <a:prstGeom prst="rect">
            <a:avLst/>
          </a:prstGeom>
        </p:spPr>
      </p:pic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60649CA4-7E2B-F147-BDEB-1ED2EAE7529E}"/>
              </a:ext>
            </a:extLst>
          </p:cNvPr>
          <p:cNvSpPr/>
          <p:nvPr/>
        </p:nvSpPr>
        <p:spPr>
          <a:xfrm>
            <a:off x="4328160" y="1691640"/>
            <a:ext cx="7360920" cy="3352800"/>
          </a:xfrm>
          <a:prstGeom prst="roundRect">
            <a:avLst>
              <a:gd name="adj" fmla="val 8485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EFBD7E1-5777-864B-A492-D5A796918A5D}"/>
              </a:ext>
            </a:extLst>
          </p:cNvPr>
          <p:cNvCxnSpPr>
            <a:cxnSpLocks/>
          </p:cNvCxnSpPr>
          <p:nvPr/>
        </p:nvCxnSpPr>
        <p:spPr>
          <a:xfrm flipV="1">
            <a:off x="1844040" y="5078730"/>
            <a:ext cx="0" cy="4038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32F9D4F4-03FF-F349-A777-5BFBF7AE8212}"/>
              </a:ext>
            </a:extLst>
          </p:cNvPr>
          <p:cNvSpPr/>
          <p:nvPr/>
        </p:nvSpPr>
        <p:spPr>
          <a:xfrm>
            <a:off x="725174" y="1508760"/>
            <a:ext cx="3481066" cy="3535680"/>
          </a:xfrm>
          <a:prstGeom prst="roundRect">
            <a:avLst>
              <a:gd name="adj" fmla="val 8485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2883888-3A44-4D4F-AF26-3386CBF63BAB}"/>
              </a:ext>
            </a:extLst>
          </p:cNvPr>
          <p:cNvSpPr txBox="1"/>
          <p:nvPr/>
        </p:nvSpPr>
        <p:spPr>
          <a:xfrm>
            <a:off x="5227319" y="5482590"/>
            <a:ext cx="173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Panel principal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D363C8D-A1FF-8041-9309-2B079BA3F4E4}"/>
              </a:ext>
            </a:extLst>
          </p:cNvPr>
          <p:cNvSpPr txBox="1"/>
          <p:nvPr/>
        </p:nvSpPr>
        <p:spPr>
          <a:xfrm>
            <a:off x="1112520" y="5482590"/>
            <a:ext cx="14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Barra lateral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DF3B1EC-614C-C24B-B70B-E925080640EE}"/>
              </a:ext>
            </a:extLst>
          </p:cNvPr>
          <p:cNvCxnSpPr>
            <a:cxnSpLocks/>
          </p:cNvCxnSpPr>
          <p:nvPr/>
        </p:nvCxnSpPr>
        <p:spPr>
          <a:xfrm flipV="1">
            <a:off x="6095999" y="5078730"/>
            <a:ext cx="0" cy="4038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8DDF140-2A31-154C-B2F9-07272378F4FA}"/>
              </a:ext>
            </a:extLst>
          </p:cNvPr>
          <p:cNvSpPr txBox="1"/>
          <p:nvPr/>
        </p:nvSpPr>
        <p:spPr>
          <a:xfrm>
            <a:off x="7818120" y="602218"/>
            <a:ext cx="1463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Título de la aplicación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D17E2BD-2629-2144-A28E-E77994507E2B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132320" y="956161"/>
            <a:ext cx="685800" cy="1421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E9AAE985-3F2C-7D42-8DCA-1C6DFF943271}"/>
              </a:ext>
            </a:extLst>
          </p:cNvPr>
          <p:cNvSpPr/>
          <p:nvPr/>
        </p:nvSpPr>
        <p:spPr>
          <a:xfrm>
            <a:off x="9448800" y="2971800"/>
            <a:ext cx="1859280" cy="17221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E907AFD-4E0F-874B-A04F-233578061729}"/>
              </a:ext>
            </a:extLst>
          </p:cNvPr>
          <p:cNvSpPr txBox="1"/>
          <p:nvPr/>
        </p:nvSpPr>
        <p:spPr>
          <a:xfrm>
            <a:off x="8406132" y="5225920"/>
            <a:ext cx="3108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Este resultado cambia cada vez que el usuario cambia el valor del </a:t>
            </a:r>
            <a:r>
              <a:rPr lang="es-CO" sz="2000" dirty="0" err="1"/>
              <a:t>coef</a:t>
            </a:r>
            <a:r>
              <a:rPr lang="es-CO" sz="2000" dirty="0"/>
              <a:t>. de variación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5F5B368-668D-4E47-B709-2AF90ED3899D}"/>
              </a:ext>
            </a:extLst>
          </p:cNvPr>
          <p:cNvCxnSpPr>
            <a:cxnSpLocks/>
          </p:cNvCxnSpPr>
          <p:nvPr/>
        </p:nvCxnSpPr>
        <p:spPr>
          <a:xfrm flipH="1" flipV="1">
            <a:off x="10378439" y="4693920"/>
            <a:ext cx="1" cy="586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1921ED90-77D8-1A45-96B4-33845885BB52}"/>
              </a:ext>
            </a:extLst>
          </p:cNvPr>
          <p:cNvSpPr/>
          <p:nvPr/>
        </p:nvSpPr>
        <p:spPr>
          <a:xfrm>
            <a:off x="976630" y="3642359"/>
            <a:ext cx="3086099" cy="11567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80193C4-A84F-8744-86B8-5C62E4AFF410}"/>
              </a:ext>
            </a:extLst>
          </p:cNvPr>
          <p:cNvCxnSpPr>
            <a:cxnSpLocks/>
          </p:cNvCxnSpPr>
          <p:nvPr/>
        </p:nvCxnSpPr>
        <p:spPr>
          <a:xfrm flipH="1" flipV="1">
            <a:off x="3180713" y="4649837"/>
            <a:ext cx="420374" cy="1232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9D613AC-4EF0-9E4A-9E7A-FBB49BF60947}"/>
              </a:ext>
            </a:extLst>
          </p:cNvPr>
          <p:cNvSpPr txBox="1"/>
          <p:nvPr/>
        </p:nvSpPr>
        <p:spPr>
          <a:xfrm>
            <a:off x="2700653" y="5825251"/>
            <a:ext cx="2367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Espacio para entrar el </a:t>
            </a:r>
            <a:r>
              <a:rPr lang="es-CO" sz="2000" dirty="0" err="1"/>
              <a:t>coef</a:t>
            </a:r>
            <a:r>
              <a:rPr lang="es-CO" sz="2000" dirty="0"/>
              <a:t>. de variación</a:t>
            </a:r>
          </a:p>
        </p:txBody>
      </p:sp>
    </p:spTree>
    <p:extLst>
      <p:ext uri="{BB962C8B-B14F-4D97-AF65-F5344CB8AC3E}">
        <p14:creationId xmlns:p14="http://schemas.microsoft.com/office/powerpoint/2010/main" val="355625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3DF25D9-C627-3B47-BFD5-F2929226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1" y="1478280"/>
            <a:ext cx="4880116" cy="3780790"/>
          </a:xfrm>
          <a:prstGeom prst="rect">
            <a:avLst/>
          </a:prstGeom>
        </p:spPr>
      </p:pic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4FC847DF-BAD5-C84C-BD29-95095C0C5C4E}"/>
              </a:ext>
            </a:extLst>
          </p:cNvPr>
          <p:cNvSpPr/>
          <p:nvPr/>
        </p:nvSpPr>
        <p:spPr>
          <a:xfrm>
            <a:off x="2164080" y="1385570"/>
            <a:ext cx="4990607" cy="3780790"/>
          </a:xfrm>
          <a:prstGeom prst="roundRect">
            <a:avLst>
              <a:gd name="adj" fmla="val 0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ED46B2F-75A6-FF4D-96A9-BB88646BF5CC}"/>
              </a:ext>
            </a:extLst>
          </p:cNvPr>
          <p:cNvSpPr txBox="1"/>
          <p:nvPr/>
        </p:nvSpPr>
        <p:spPr>
          <a:xfrm>
            <a:off x="7360106" y="1598930"/>
            <a:ext cx="1463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Título de la aplicación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E62CE5C-C389-F143-8FB6-56F569657DA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243775" y="1952873"/>
            <a:ext cx="1116331" cy="1959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0E76C547-3BFC-7D44-8EC6-07987778B1DF}"/>
              </a:ext>
            </a:extLst>
          </p:cNvPr>
          <p:cNvSpPr/>
          <p:nvPr/>
        </p:nvSpPr>
        <p:spPr>
          <a:xfrm>
            <a:off x="1859110" y="2917395"/>
            <a:ext cx="3086099" cy="889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6B3DE93-F290-0649-813E-E0E392F14C22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945209" y="3377277"/>
            <a:ext cx="23348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CE04146-AFA6-504E-A6CF-F8F97E89EDC4}"/>
              </a:ext>
            </a:extLst>
          </p:cNvPr>
          <p:cNvSpPr txBox="1"/>
          <p:nvPr/>
        </p:nvSpPr>
        <p:spPr>
          <a:xfrm>
            <a:off x="7280096" y="2715557"/>
            <a:ext cx="30860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Un widget para que el usuario entre información. En este caso, el </a:t>
            </a:r>
            <a:r>
              <a:rPr lang="es-CO" sz="2000" dirty="0" err="1"/>
              <a:t>coef</a:t>
            </a:r>
            <a:r>
              <a:rPr lang="es-CO" sz="2000" dirty="0"/>
              <a:t>. de variación.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0790F75-70E6-B440-8FA9-FA85A6DA9BD7}"/>
              </a:ext>
            </a:extLst>
          </p:cNvPr>
          <p:cNvSpPr/>
          <p:nvPr/>
        </p:nvSpPr>
        <p:spPr>
          <a:xfrm>
            <a:off x="5526681" y="4289761"/>
            <a:ext cx="1507498" cy="10482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07D0C4C-43B4-2B45-AD9E-FCD7D930D88E}"/>
              </a:ext>
            </a:extLst>
          </p:cNvPr>
          <p:cNvSpPr txBox="1"/>
          <p:nvPr/>
        </p:nvSpPr>
        <p:spPr>
          <a:xfrm>
            <a:off x="7628401" y="4312140"/>
            <a:ext cx="3108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Este resultado cambia cada vez que el usuario cambia el valor del </a:t>
            </a:r>
            <a:r>
              <a:rPr lang="es-CO" sz="2000" dirty="0" err="1"/>
              <a:t>coef</a:t>
            </a:r>
            <a:r>
              <a:rPr lang="es-CO" sz="2000" dirty="0"/>
              <a:t>. de variación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DC134A7-E534-D448-B3E0-1153F43CD14D}"/>
              </a:ext>
            </a:extLst>
          </p:cNvPr>
          <p:cNvCxnSpPr>
            <a:cxnSpLocks/>
          </p:cNvCxnSpPr>
          <p:nvPr/>
        </p:nvCxnSpPr>
        <p:spPr>
          <a:xfrm flipH="1">
            <a:off x="7034179" y="4756321"/>
            <a:ext cx="4943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38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D01FB23-269F-A743-A24C-3B549DE22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91" y="1417320"/>
            <a:ext cx="5706512" cy="4132580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027DEFBD-7577-DD4E-A6B5-FEC7A6659B6E}"/>
              </a:ext>
            </a:extLst>
          </p:cNvPr>
          <p:cNvSpPr/>
          <p:nvPr/>
        </p:nvSpPr>
        <p:spPr>
          <a:xfrm>
            <a:off x="5480961" y="1285721"/>
            <a:ext cx="1507498" cy="10482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6E5855F-4F7E-C846-9B9B-ED09BF1C9B96}"/>
              </a:ext>
            </a:extLst>
          </p:cNvPr>
          <p:cNvSpPr txBox="1"/>
          <p:nvPr/>
        </p:nvSpPr>
        <p:spPr>
          <a:xfrm>
            <a:off x="4774322" y="2928697"/>
            <a:ext cx="2247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Botón para ejecutar la aplicación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B9CE1F2-4E73-7449-A7FA-736E6354748D}"/>
              </a:ext>
            </a:extLst>
          </p:cNvPr>
          <p:cNvCxnSpPr>
            <a:cxnSpLocks/>
          </p:cNvCxnSpPr>
          <p:nvPr/>
        </p:nvCxnSpPr>
        <p:spPr>
          <a:xfrm flipV="1">
            <a:off x="6294120" y="2334018"/>
            <a:ext cx="0" cy="594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3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C803271-8007-BB44-ABBE-241ECAE94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43" y="777240"/>
            <a:ext cx="3766857" cy="49377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8A7D127-8844-624A-89D2-782371C0E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296" y="777239"/>
            <a:ext cx="3963842" cy="493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52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76</Words>
  <Application>Microsoft Macintosh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Andrés Guzmán</dc:creator>
  <cp:lastModifiedBy>Pablo Andrés Guzmán</cp:lastModifiedBy>
  <cp:revision>1</cp:revision>
  <dcterms:created xsi:type="dcterms:W3CDTF">2022-03-29T17:47:24Z</dcterms:created>
  <dcterms:modified xsi:type="dcterms:W3CDTF">2022-04-01T16:45:33Z</dcterms:modified>
</cp:coreProperties>
</file>