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B99F8-D556-EE40-8B2E-B9618E745628}" v="5" dt="2022-04-16T15:29:3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Andrés Guzmán" userId="6e0b177ed5bdd252" providerId="LiveId" clId="{AA8B99F8-D556-EE40-8B2E-B9618E745628}"/>
    <pc:docChg chg="addSld delSld modSld">
      <pc:chgData name="Pablo Andrés Guzmán" userId="6e0b177ed5bdd252" providerId="LiveId" clId="{AA8B99F8-D556-EE40-8B2E-B9618E745628}" dt="2022-04-16T15:32:13.834" v="102" actId="1036"/>
      <pc:docMkLst>
        <pc:docMk/>
      </pc:docMkLst>
      <pc:sldChg chg="addSp modSp add mod">
        <pc:chgData name="Pablo Andrés Guzmán" userId="6e0b177ed5bdd252" providerId="LiveId" clId="{AA8B99F8-D556-EE40-8B2E-B9618E745628}" dt="2022-04-16T15:32:13.834" v="102" actId="1036"/>
        <pc:sldMkLst>
          <pc:docMk/>
          <pc:sldMk cId="773430446" sldId="258"/>
        </pc:sldMkLst>
        <pc:picChg chg="mod">
          <ac:chgData name="Pablo Andrés Guzmán" userId="6e0b177ed5bdd252" providerId="LiveId" clId="{AA8B99F8-D556-EE40-8B2E-B9618E745628}" dt="2022-04-16T15:30:08.142" v="85" actId="1036"/>
          <ac:picMkLst>
            <pc:docMk/>
            <pc:sldMk cId="773430446" sldId="258"/>
            <ac:picMk id="2" creationId="{EE1C95E0-E968-84F7-AEE5-77F598E61685}"/>
          </ac:picMkLst>
        </pc:picChg>
        <pc:picChg chg="mod">
          <ac:chgData name="Pablo Andrés Guzmán" userId="6e0b177ed5bdd252" providerId="LiveId" clId="{AA8B99F8-D556-EE40-8B2E-B9618E745628}" dt="2022-04-16T15:28:20.669" v="37" actId="1076"/>
          <ac:picMkLst>
            <pc:docMk/>
            <pc:sldMk cId="773430446" sldId="258"/>
            <ac:picMk id="3" creationId="{4203D09D-676B-F895-EB30-1F88F891E301}"/>
          </ac:picMkLst>
        </pc:picChg>
        <pc:picChg chg="mod">
          <ac:chgData name="Pablo Andrés Guzmán" userId="6e0b177ed5bdd252" providerId="LiveId" clId="{AA8B99F8-D556-EE40-8B2E-B9618E745628}" dt="2022-04-16T15:29:10.159" v="68" actId="1035"/>
          <ac:picMkLst>
            <pc:docMk/>
            <pc:sldMk cId="773430446" sldId="258"/>
            <ac:picMk id="4" creationId="{F5F9DC2B-C06A-E559-0E5D-501972DE14C8}"/>
          </ac:picMkLst>
        </pc:picChg>
        <pc:picChg chg="add mod">
          <ac:chgData name="Pablo Andrés Guzmán" userId="6e0b177ed5bdd252" providerId="LiveId" clId="{AA8B99F8-D556-EE40-8B2E-B9618E745628}" dt="2022-04-16T15:32:13.834" v="102" actId="1036"/>
          <ac:picMkLst>
            <pc:docMk/>
            <pc:sldMk cId="773430446" sldId="258"/>
            <ac:picMk id="5" creationId="{B8E32041-CC7C-9316-A7A8-A7A9000939A9}"/>
          </ac:picMkLst>
        </pc:picChg>
      </pc:sldChg>
      <pc:sldChg chg="add del">
        <pc:chgData name="Pablo Andrés Guzmán" userId="6e0b177ed5bdd252" providerId="LiveId" clId="{AA8B99F8-D556-EE40-8B2E-B9618E745628}" dt="2022-04-16T15:27:42.656" v="30"/>
        <pc:sldMkLst>
          <pc:docMk/>
          <pc:sldMk cId="94285154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E53C-D4D9-934D-7D05-D42940EA1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1AC63-C909-F519-F237-97BC5F174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04D7C-00B2-388F-07A4-A6E78E7D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91258-B756-0E0D-6F94-E5165FB8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656BA-8010-E041-4430-0751BE90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0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FA395-7C73-D76C-E331-AD940596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A39E2B-0089-0F0C-D655-C260E08A5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7CE26-C3AC-AB43-E01D-4019A17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36BBA-D0A5-23A2-3F2E-1E38D08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090D1-E4C4-EC66-ECC0-E37BE35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60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FAD68-86C7-B2B0-81B1-EF97D40A2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58969E-2493-D13C-E1BB-CB29B465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A12E0-BA73-DE54-4C37-B3C7FC13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25395-577A-AE7B-8BFD-F153F3BF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58501-F1BF-66C9-FAD9-AFB5FD9D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7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8FCC3-AD32-D0B8-62C1-790704B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9D52A-F689-56B8-B875-2A563124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C6B11-65E1-25A2-2FFD-2486DD28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61483-0E1A-DAFD-1454-63223C5B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A42D6-57F5-9F71-6550-68E741A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9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7ECF7-BA33-A125-1126-7474D91C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22266-EFB1-4372-6751-422B9AC1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D5E57-09D3-3730-607F-28E02BF9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B2C98-E305-BE9A-B3BF-C7607BCD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2FE92-F23E-A654-7997-4D3DCFA3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18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23BBB-E34D-2B99-89A8-FA2DEB19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5BB1E-AC49-1DB9-341F-D90804B93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991CB7-AD25-D3A5-D39C-31563CA5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B404A-E7B8-D1F2-0CEA-2DF8BB25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A87208-13BF-41BC-5F94-44B09822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5B4FF-B40E-D61B-CD52-D003BFB4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78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69A1E-EBC7-E832-C4D7-18EFEE5A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B738F-EE79-D97E-F5FB-E06E565C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89E5F3-29BE-006A-F8FD-9FBA91AD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D726AE-16FA-39DC-0F8A-98E761A43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D99180-1AFB-2A75-4A59-4D7C4E48A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4DE0CC-3C8B-6B08-6824-8BC2932E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35A58F-1913-8787-DD99-B53A34C8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E61BCA-9777-B7BB-3FCF-8F4CFE45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0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A36D3-F01A-9B4D-A555-BD463A7B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AFC771-72F8-6691-7D9B-E44A298A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05B25E-CB78-A970-A20E-7411D82E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730EB5-F3B8-0A42-1651-4F48F5FA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4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ACEFBD-E002-7A0D-BF97-97C4EB8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94F0E1-6DFD-F6AE-F472-5381AEE4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A8FB2-1E48-E7C3-0F48-8914D1F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2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D0A10-1AFA-9503-81C5-209AE78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F7527-1655-C380-2BE5-8514F37D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881AC0-C0B3-EFB2-0CF9-7FD825EC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9F3E0C-7A30-FAC0-A3FF-9A11FC51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F92096-63F0-A990-F8FD-C8621FC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125D0-B167-0186-19AC-59EE900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0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8431E-CE64-2E07-15D8-E8070109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A28B5E-904E-C979-FD82-CEA8CAEF7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5C3A2A-4E39-9EB2-3F82-6B2901A2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47DB5D-22CB-7916-01F9-A37F647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3022D-E992-2B3B-7872-19833CC9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E6D79-1107-EDC9-AB34-FBE0785C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4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A80E28-EAFE-5B1F-B2FF-151DC0DF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AFD1B-3A2F-DDD8-C14E-57609193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43A88D-2BFC-6D00-B5CA-0B518A60E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4A7A-C368-3941-B5C6-BC112B5B8CEB}" type="datetimeFigureOut">
              <a:rPr lang="es-CO" smtClean="0"/>
              <a:t>16/04/22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D57434-E7BA-2664-9C27-6ABE6A6F5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217A1-B6E0-7661-D407-6A32EC66B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D4A2-6091-7049-8A48-9B05ECE14B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3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1C95E0-E968-84F7-AEE5-77F598E6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62" y="1044180"/>
            <a:ext cx="3281583" cy="51516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203D09D-676B-F895-EB30-1F88F891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02" y="1157287"/>
            <a:ext cx="3638937" cy="50385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F9DC2B-C06A-E559-0E5D-501972DE1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017" y="1044179"/>
            <a:ext cx="3723299" cy="52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03D09D-676B-F895-EB30-1F88F891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21" y="1325123"/>
            <a:ext cx="3027379" cy="41917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F9DC2B-C06A-E559-0E5D-501972DE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77887"/>
            <a:ext cx="3060912" cy="42828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E32041-CC7C-9316-A7A8-A7A900093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913" y="1402271"/>
            <a:ext cx="2902007" cy="430319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E1C95E0-E968-84F7-AEE5-77F598E61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43" y="1072471"/>
            <a:ext cx="3060911" cy="48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30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Andrés Guzmán</dc:creator>
  <cp:lastModifiedBy>Pablo Andrés Guzmán</cp:lastModifiedBy>
  <cp:revision>1</cp:revision>
  <dcterms:created xsi:type="dcterms:W3CDTF">2022-04-16T14:50:10Z</dcterms:created>
  <dcterms:modified xsi:type="dcterms:W3CDTF">2022-04-16T15:32:21Z</dcterms:modified>
</cp:coreProperties>
</file>