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AFAF2-130F-339A-4FA2-2D11A3824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86C934-45B2-E8FE-AF2A-FC7B790F2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481EA-98D6-E5D8-03E9-4668391F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9DE3-2951-C14C-BA62-CF5D52DFFED5}" type="datetimeFigureOut">
              <a:rPr lang="es-CO" smtClean="0"/>
              <a:t>19/09/22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3F211-F30E-3746-0237-A2312101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3B7034-6E0E-B976-D7D1-23CEA085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F37-AB0D-3F49-A9F7-99F1B4D5FB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94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68868-E36D-C756-2B1F-5296918E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E905DA-2463-AF08-6435-64825B30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EA7C7-9323-73CD-752A-14FC63DC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9DE3-2951-C14C-BA62-CF5D52DFFED5}" type="datetimeFigureOut">
              <a:rPr lang="es-CO" smtClean="0"/>
              <a:t>19/09/22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A53913-6F87-9512-2494-13E6A09C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3A6EB-E6C3-B79E-D400-0903850B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F37-AB0D-3F49-A9F7-99F1B4D5FB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983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62E33C-58E4-544D-C124-91D9C9344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414E4B-1200-3670-1D38-0AA2011C0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788310-4BB6-0514-CC9C-11B52C7B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9DE3-2951-C14C-BA62-CF5D52DFFED5}" type="datetimeFigureOut">
              <a:rPr lang="es-CO" smtClean="0"/>
              <a:t>19/09/22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323DE-C7CC-D936-55F0-33950C83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DBE75-F9BA-E2D4-53DB-87F213FC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F37-AB0D-3F49-A9F7-99F1B4D5FB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86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7C756-83E2-0FD2-AD5D-EBD4B147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5F0CE-45A5-C544-EB1F-19D1F0D6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1327E-4041-968C-27B7-349ADE64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9DE3-2951-C14C-BA62-CF5D52DFFED5}" type="datetimeFigureOut">
              <a:rPr lang="es-CO" smtClean="0"/>
              <a:t>19/09/22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E0671-3AA0-4443-3E55-A7973BB8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AFB6DD-528A-97C7-E922-2BBE69AD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F37-AB0D-3F49-A9F7-99F1B4D5FB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702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5CCDF-C158-23C3-1739-4E28F74D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EEBA95-8D0B-8914-2D64-17AE8842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985CE-5573-DC91-B5C8-04D2CFF6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9DE3-2951-C14C-BA62-CF5D52DFFED5}" type="datetimeFigureOut">
              <a:rPr lang="es-CO" smtClean="0"/>
              <a:t>19/09/22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03D7B-DEC1-D8C5-9A2A-D4AAC087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05ED4-AFB6-34BB-786D-FA607B48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F37-AB0D-3F49-A9F7-99F1B4D5FB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378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F70AA-3D74-F7B6-3561-A438E36E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4E8EF-7202-99F1-9D2F-7866461C5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14230A-3B9F-4B3E-E729-EF04BB816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C2364F-F5BA-6BC1-8F55-72689CD5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9DE3-2951-C14C-BA62-CF5D52DFFED5}" type="datetimeFigureOut">
              <a:rPr lang="es-CO" smtClean="0"/>
              <a:t>19/09/22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A6D205-90D5-0C71-3427-CD9F166D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B0B6B3-EC48-F2E2-AA33-6682416C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F37-AB0D-3F49-A9F7-99F1B4D5FB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33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78D2B-ADF8-22FF-1356-A3F5396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B74A6-1B7C-C20C-52D9-246421797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02B58D-1BAD-8207-C364-0AC319B7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E4D98E-D188-1515-0E23-8B669F814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21CC77-47AF-F8D1-8171-AD3CE08D1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372E03-3B9F-AD41-0539-B260523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9DE3-2951-C14C-BA62-CF5D52DFFED5}" type="datetimeFigureOut">
              <a:rPr lang="es-CO" smtClean="0"/>
              <a:t>19/09/22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5436F0-BF29-4886-3309-91BB81DC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EA7DF2-24D6-FD6F-E7BF-3D2950F5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F37-AB0D-3F49-A9F7-99F1B4D5FB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787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CB922-F6F2-CAA8-91FF-08445C1D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6FC07-EFE9-A8FC-CA83-914DFCA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9DE3-2951-C14C-BA62-CF5D52DFFED5}" type="datetimeFigureOut">
              <a:rPr lang="es-CO" smtClean="0"/>
              <a:t>19/09/22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19E8F7-3EB6-63F5-3EB6-3B29F355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09D3F0-9006-D27D-82AC-4E81439E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F37-AB0D-3F49-A9F7-99F1B4D5FB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35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85B08C-525A-3AF4-6558-8F8316DB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9DE3-2951-C14C-BA62-CF5D52DFFED5}" type="datetimeFigureOut">
              <a:rPr lang="es-CO" smtClean="0"/>
              <a:t>19/09/22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11EBA5-61FF-7C11-1308-B4CDD215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58EA9C-DED2-5A3A-DAF7-A71D5EA8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F37-AB0D-3F49-A9F7-99F1B4D5FB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732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0BCDC-9FEA-B721-B7D4-21B3CEA6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69D15-16DF-BBAA-238C-E54556E5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D9D2EE-DAB3-B6F8-AB34-E461D33CA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A04B38-B281-A6DD-3001-E62348D2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9DE3-2951-C14C-BA62-CF5D52DFFED5}" type="datetimeFigureOut">
              <a:rPr lang="es-CO" smtClean="0"/>
              <a:t>19/09/22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497CE6-BF7A-5131-B6A6-8B030092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F58B1F-1526-6D41-9413-504B2E4E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F37-AB0D-3F49-A9F7-99F1B4D5FB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953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BBC23-DE73-C0DB-CFD3-2B75795C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D2FD64-C377-0E29-CCB2-C60D57F27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6DED3B-EF06-8778-ABB8-2FBCE79B8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6E38F4-2467-5531-02E4-0AFC8509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9DE3-2951-C14C-BA62-CF5D52DFFED5}" type="datetimeFigureOut">
              <a:rPr lang="es-CO" smtClean="0"/>
              <a:t>19/09/22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764BFB-92DD-0227-3537-186F5381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83A91E-18B5-9C1A-781C-6DA1F354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F37-AB0D-3F49-A9F7-99F1B4D5FB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186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D8045F-EFA9-8EF3-B345-20D74CC1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05ED82-DD57-2F0E-29F6-1CAEC4F88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4C683-E518-5BE3-48B6-531C1C5AE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9DE3-2951-C14C-BA62-CF5D52DFFED5}" type="datetimeFigureOut">
              <a:rPr lang="es-CO" smtClean="0"/>
              <a:t>19/09/22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E51F91-23F5-F2E4-6D13-11C41CA54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63C530-BF2D-9FF1-7700-B9CA6C4FD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DF37-AB0D-3F49-A9F7-99F1B4D5FB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62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7F3302F-A269-7FF1-D889-418B0646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788991"/>
            <a:ext cx="3051761" cy="47422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AD0C79-79EE-DFD6-E957-28D26AC1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749" y="793029"/>
            <a:ext cx="3246546" cy="47382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1E2C43-8431-C930-A6A3-5EC76D642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295" y="1992783"/>
            <a:ext cx="4235495" cy="353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62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Andrés Guzmán</dc:creator>
  <cp:lastModifiedBy>Pablo Andrés Guzmán</cp:lastModifiedBy>
  <cp:revision>1</cp:revision>
  <dcterms:created xsi:type="dcterms:W3CDTF">2022-09-20T03:38:50Z</dcterms:created>
  <dcterms:modified xsi:type="dcterms:W3CDTF">2022-09-20T03:47:28Z</dcterms:modified>
</cp:coreProperties>
</file>