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CBDAE-AA89-6A46-94A4-334A783B7D3B}" v="3" dt="2019-07-20T13:07:44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/>
    <p:restoredTop sz="94636"/>
  </p:normalViewPr>
  <p:slideViewPr>
    <p:cSldViewPr snapToGrid="0" snapToObjects="1">
      <p:cViewPr varScale="1">
        <p:scale>
          <a:sx n="77" d="100"/>
          <a:sy n="77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Andres Guzman Gonzalez" userId="65ea995d-09ab-4b40-9203-b4519b142614" providerId="ADAL" clId="{A86CBDAE-AA89-6A46-94A4-334A783B7D3B}"/>
    <pc:docChg chg="modSld">
      <pc:chgData name="Pablo Andres Guzman Gonzalez" userId="65ea995d-09ab-4b40-9203-b4519b142614" providerId="ADAL" clId="{A86CBDAE-AA89-6A46-94A4-334A783B7D3B}" dt="2019-07-20T13:08:31.980" v="27" actId="14100"/>
      <pc:docMkLst>
        <pc:docMk/>
      </pc:docMkLst>
      <pc:sldChg chg="addSp modSp">
        <pc:chgData name="Pablo Andres Guzman Gonzalez" userId="65ea995d-09ab-4b40-9203-b4519b142614" providerId="ADAL" clId="{A86CBDAE-AA89-6A46-94A4-334A783B7D3B}" dt="2019-07-20T13:08:31.980" v="27" actId="14100"/>
        <pc:sldMkLst>
          <pc:docMk/>
          <pc:sldMk cId="2330542564" sldId="258"/>
        </pc:sldMkLst>
        <pc:spChg chg="add mod">
          <ac:chgData name="Pablo Andres Guzman Gonzalez" userId="65ea995d-09ab-4b40-9203-b4519b142614" providerId="ADAL" clId="{A86CBDAE-AA89-6A46-94A4-334A783B7D3B}" dt="2019-07-20T13:07:17.951" v="13" actId="20577"/>
          <ac:spMkLst>
            <pc:docMk/>
            <pc:sldMk cId="2330542564" sldId="258"/>
            <ac:spMk id="12" creationId="{74EF60DB-D0E4-5D49-B4BE-73D51F1DDC04}"/>
          </ac:spMkLst>
        </pc:spChg>
        <pc:spChg chg="mod">
          <ac:chgData name="Pablo Andres Guzman Gonzalez" userId="65ea995d-09ab-4b40-9203-b4519b142614" providerId="ADAL" clId="{A86CBDAE-AA89-6A46-94A4-334A783B7D3B}" dt="2019-07-20T13:06:53.595" v="8" actId="1076"/>
          <ac:spMkLst>
            <pc:docMk/>
            <pc:sldMk cId="2330542564" sldId="258"/>
            <ac:spMk id="18" creationId="{8E80722D-774F-D843-84AA-DE70D2BC5810}"/>
          </ac:spMkLst>
        </pc:spChg>
        <pc:spChg chg="mod">
          <ac:chgData name="Pablo Andres Guzman Gonzalez" userId="65ea995d-09ab-4b40-9203-b4519b142614" providerId="ADAL" clId="{A86CBDAE-AA89-6A46-94A4-334A783B7D3B}" dt="2019-07-20T13:06:59.898" v="9" actId="1076"/>
          <ac:spMkLst>
            <pc:docMk/>
            <pc:sldMk cId="2330542564" sldId="258"/>
            <ac:spMk id="19" creationId="{4C7862CB-C8FC-C242-AAE4-C2691F9BD7A1}"/>
          </ac:spMkLst>
        </pc:spChg>
        <pc:grpChg chg="add mod">
          <ac:chgData name="Pablo Andres Guzman Gonzalez" userId="65ea995d-09ab-4b40-9203-b4519b142614" providerId="ADAL" clId="{A86CBDAE-AA89-6A46-94A4-334A783B7D3B}" dt="2019-07-20T13:08:31.980" v="27" actId="14100"/>
          <ac:grpSpMkLst>
            <pc:docMk/>
            <pc:sldMk cId="2330542564" sldId="258"/>
            <ac:grpSpMk id="15" creationId="{4B29203A-B63E-EA4B-A13B-CA7845BEE09B}"/>
          </ac:grpSpMkLst>
        </pc:grpChg>
        <pc:grpChg chg="mod">
          <ac:chgData name="Pablo Andres Guzman Gonzalez" userId="65ea995d-09ab-4b40-9203-b4519b142614" providerId="ADAL" clId="{A86CBDAE-AA89-6A46-94A4-334A783B7D3B}" dt="2019-07-20T13:07:39.236" v="19" actId="14100"/>
          <ac:grpSpMkLst>
            <pc:docMk/>
            <pc:sldMk cId="2330542564" sldId="258"/>
            <ac:grpSpMk id="17" creationId="{8D575E37-11F6-C74B-A66C-1BE70EF8E609}"/>
          </ac:grpSpMkLst>
        </pc:grpChg>
        <pc:grpChg chg="mod">
          <ac:chgData name="Pablo Andres Guzman Gonzalez" userId="65ea995d-09ab-4b40-9203-b4519b142614" providerId="ADAL" clId="{A86CBDAE-AA89-6A46-94A4-334A783B7D3B}" dt="2019-07-20T13:07:44.552" v="20"/>
          <ac:grpSpMkLst>
            <pc:docMk/>
            <pc:sldMk cId="2330542564" sldId="258"/>
            <ac:grpSpMk id="20" creationId="{C64B9C7D-BB4A-DC4E-8577-31E862E85E32}"/>
          </ac:grpSpMkLst>
        </pc:grpChg>
        <pc:picChg chg="mod">
          <ac:chgData name="Pablo Andres Guzman Gonzalez" userId="65ea995d-09ab-4b40-9203-b4519b142614" providerId="ADAL" clId="{A86CBDAE-AA89-6A46-94A4-334A783B7D3B}" dt="2019-07-20T13:06:40.041" v="5" actId="14100"/>
          <ac:picMkLst>
            <pc:docMk/>
            <pc:sldMk cId="2330542564" sldId="258"/>
            <ac:picMk id="2" creationId="{4C2AA14A-322D-054A-94FA-09F31B0C1F23}"/>
          </ac:picMkLst>
        </pc:picChg>
        <pc:picChg chg="mod">
          <ac:chgData name="Pablo Andres Guzman Gonzalez" userId="65ea995d-09ab-4b40-9203-b4519b142614" providerId="ADAL" clId="{A86CBDAE-AA89-6A46-94A4-334A783B7D3B}" dt="2019-07-20T13:06:47.425" v="7" actId="14100"/>
          <ac:picMkLst>
            <pc:docMk/>
            <pc:sldMk cId="2330542564" sldId="258"/>
            <ac:picMk id="3" creationId="{7A2A19CF-2D9C-0A4C-9537-A65CBC41245B}"/>
          </ac:picMkLst>
        </pc:picChg>
        <pc:picChg chg="add mod">
          <ac:chgData name="Pablo Andres Guzman Gonzalez" userId="65ea995d-09ab-4b40-9203-b4519b142614" providerId="ADAL" clId="{A86CBDAE-AA89-6A46-94A4-334A783B7D3B}" dt="2019-07-20T13:08:19.780" v="25" actId="692"/>
          <ac:picMkLst>
            <pc:docMk/>
            <pc:sldMk cId="2330542564" sldId="258"/>
            <ac:picMk id="4" creationId="{49F6EB9F-34BD-9942-B3C8-33204365F4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AF0A-53C8-FF4D-B99E-11648E246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DC06A0-D21D-6D42-AAE2-9B568335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749CB-779B-FD45-94AD-43185538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EBF64-D9F4-5B4F-872A-3BCA3BC6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7A509-0F04-F64E-A40D-AE22BFE1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5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AD4E-9743-9E4A-8CCA-3731095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C55E8B-F061-E940-BD4C-7FBC1AE0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3FFC9-7F8C-7F4B-9883-22D18EE6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EDFAF-1FAB-B444-B1FE-1036092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EBC90-74EF-FE4F-8C71-A894975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2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79A85D-5795-184F-8F4F-F0FE3FE45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C3B427-060C-9444-BB2C-7A39D229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82B14-05A8-9D45-925C-7ACC2DE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D8D09-A990-1D45-88D3-A40350F0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1D313-67A5-5547-95BB-467B217B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8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918DA-7DB4-9D49-88B4-BED8A35D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59C4E-8C9F-3040-90A9-3FB0A15A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6B431-20C4-4B4F-9A8F-D0A8D9FF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DB6DE-B5B2-7648-9D17-B1D68045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FFBCF-52E1-2B4E-AEF2-8A222EB2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B4350-D86A-A546-8C50-E9909557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EB7D1-3091-8F46-AFE7-5CCA542F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F3505-1ECB-9748-97EF-A442831B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C75FD-6CDA-FB4F-9386-B5282547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F83B7-1934-4540-B232-17997750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2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07B8C-3C43-F547-A40C-2F6C409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F77EA6-D78A-B74C-88D6-E3791F005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386594-916F-1A4C-9C83-AEDD652DB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9F9EE-FB05-F248-BD5E-8F79EF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FD084B-0BFE-0548-ABB2-D89926A9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C6911-F1A6-8241-9E9C-095330F7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48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C7412-0F44-2E4D-B233-A43484F2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4B95A-8430-484D-93AC-B32BEA17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E1F935-98A8-0E49-B5F2-FC8F00FE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58A445-0170-B140-AB54-848B4AC4F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FDF57D-0C82-8E4D-9947-1265B74F3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4F2189-CFE9-B140-BD97-C124773B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50D492-2AF8-AA49-A3A9-46611792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966D1A-1E3A-6240-90F0-985A2AB2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3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F7DC-5DE9-F147-AE83-036E0E85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64F6B-A95C-6C4A-A325-60E2B832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2A203A-30C2-574E-BA74-CFBF664A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727092-318B-FB43-A6DD-F340946E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02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C007A4-1971-2344-BE02-BEC7DF62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F46484-FE76-4348-88DB-A9A36EFC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EF374-EAB1-674A-858E-C3AB384D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2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43B8D-9AB0-FB44-81B9-D03F98F1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ED25E-8060-2B41-B97B-C684D728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FD7A44-D1AA-614F-B94C-7E7D8ED5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7CE7C-9D32-8445-A5E6-78D0C9E1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47CF90-6268-CE40-AF5F-E18159E1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97550B-170E-D445-985C-9AE13F70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45A1C-8C90-484A-AA18-EDBFF604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08F573-F472-2947-B381-DFE32791F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15A924-ADAF-8047-912B-A7BEF1F5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6B7F52-4045-3E4F-B497-631320E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12700D-E8F5-B444-B0F3-EC966FC9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88AF14-9BB2-0742-AAA5-8E22EB33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1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348E0D-E7B7-8343-B454-ABEC4FB2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E6DB5-F30E-F546-8BBA-491AC666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81607-D177-5349-AC44-007DB3677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E6F1-A04B-9A4B-9494-A8510D89F731}" type="datetimeFigureOut">
              <a:rPr lang="es-CO" smtClean="0"/>
              <a:t>20/07/19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79BB2-EA39-7E4F-9611-ED8DF6647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A842A-DBFD-4E4F-A79D-C0692CCCA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B362-AD2E-CF47-9D05-B33023B40B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937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CCA1BE-3919-304A-BC4B-7A9102F3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29" y="876300"/>
            <a:ext cx="6781800" cy="5105400"/>
          </a:xfrm>
          <a:prstGeom prst="rect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3E27133-0CC9-6046-A587-B192D252440A}"/>
              </a:ext>
            </a:extLst>
          </p:cNvPr>
          <p:cNvSpPr/>
          <p:nvPr/>
        </p:nvSpPr>
        <p:spPr>
          <a:xfrm>
            <a:off x="2830229" y="4827277"/>
            <a:ext cx="5390148" cy="399242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         Línea de comandos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D46E2C6-8BAE-474F-A7A3-7920F1A522C6}"/>
              </a:ext>
            </a:extLst>
          </p:cNvPr>
          <p:cNvCxnSpPr>
            <a:cxnSpLocks/>
          </p:cNvCxnSpPr>
          <p:nvPr/>
        </p:nvCxnSpPr>
        <p:spPr>
          <a:xfrm flipH="1" flipV="1">
            <a:off x="2946535" y="5029202"/>
            <a:ext cx="326054" cy="49569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C841D3-AB46-444C-9720-AA94E3CC2430}"/>
              </a:ext>
            </a:extLst>
          </p:cNvPr>
          <p:cNvSpPr txBox="1"/>
          <p:nvPr/>
        </p:nvSpPr>
        <p:spPr>
          <a:xfrm>
            <a:off x="3109562" y="5428444"/>
            <a:ext cx="112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prompt</a:t>
            </a:r>
          </a:p>
        </p:txBody>
      </p:sp>
    </p:spTree>
    <p:extLst>
      <p:ext uri="{BB962C8B-B14F-4D97-AF65-F5344CB8AC3E}">
        <p14:creationId xmlns:p14="http://schemas.microsoft.com/office/powerpoint/2010/main" val="121596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7ACD74-33F9-A740-9810-BA1D3731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" y="441222"/>
            <a:ext cx="9886949" cy="62021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967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C2AA14A-322D-054A-94FA-09F31B0C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0927" cy="383290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A2A19CF-2D9C-0A4C-9537-A65CBC41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84" y="1346776"/>
            <a:ext cx="5676329" cy="34649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8D575E37-11F6-C74B-A66C-1BE70EF8E609}"/>
              </a:ext>
            </a:extLst>
          </p:cNvPr>
          <p:cNvGrpSpPr/>
          <p:nvPr/>
        </p:nvGrpSpPr>
        <p:grpSpPr>
          <a:xfrm>
            <a:off x="1204645" y="1931551"/>
            <a:ext cx="2842140" cy="2396609"/>
            <a:chOff x="1091381" y="2566219"/>
            <a:chExt cx="4443140" cy="322989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A2249AFE-16CF-904E-A74A-C40D15792B82}"/>
                </a:ext>
              </a:extLst>
            </p:cNvPr>
            <p:cNvGrpSpPr/>
            <p:nvPr/>
          </p:nvGrpSpPr>
          <p:grpSpPr>
            <a:xfrm>
              <a:off x="1769806" y="2920181"/>
              <a:ext cx="3764715" cy="2875936"/>
              <a:chOff x="1769806" y="2920181"/>
              <a:chExt cx="3764715" cy="2875936"/>
            </a:xfrm>
          </p:grpSpPr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165865E0-E114-9641-8C73-A70FABBEC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806" y="2920181"/>
                <a:ext cx="0" cy="287593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469B90C1-897B-1A4B-8A0B-02AD11FD0D8D}"/>
                  </a:ext>
                </a:extLst>
              </p:cNvPr>
              <p:cNvCxnSpPr/>
              <p:nvPr/>
            </p:nvCxnSpPr>
            <p:spPr>
              <a:xfrm>
                <a:off x="1769806" y="5796117"/>
                <a:ext cx="376471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8089577-4735-2746-96EE-4B8B868FAB73}"/>
                </a:ext>
              </a:extLst>
            </p:cNvPr>
            <p:cNvSpPr/>
            <p:nvPr/>
          </p:nvSpPr>
          <p:spPr>
            <a:xfrm>
              <a:off x="1091381" y="2566219"/>
              <a:ext cx="1312606" cy="3539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80722D-774F-D843-84AA-DE70D2BC5810}"/>
              </a:ext>
            </a:extLst>
          </p:cNvPr>
          <p:cNvSpPr txBox="1"/>
          <p:nvPr/>
        </p:nvSpPr>
        <p:spPr>
          <a:xfrm>
            <a:off x="0" y="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7862CB-C8FC-C242-AAE4-C2691F9BD7A1}"/>
              </a:ext>
            </a:extLst>
          </p:cNvPr>
          <p:cNvSpPr txBox="1"/>
          <p:nvPr/>
        </p:nvSpPr>
        <p:spPr>
          <a:xfrm>
            <a:off x="4092504" y="1331677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F6EB9F-34BD-9942-B3C8-33204365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36" y="3079254"/>
            <a:ext cx="5795854" cy="359028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EF60DB-D0E4-5D49-B4BE-73D51F1DDC04}"/>
              </a:ext>
            </a:extLst>
          </p:cNvPr>
          <p:cNvSpPr txBox="1"/>
          <p:nvPr/>
        </p:nvSpPr>
        <p:spPr>
          <a:xfrm>
            <a:off x="6330927" y="307925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C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B29203A-B63E-EA4B-A13B-CA7845BEE09B}"/>
              </a:ext>
            </a:extLst>
          </p:cNvPr>
          <p:cNvGrpSpPr/>
          <p:nvPr/>
        </p:nvGrpSpPr>
        <p:grpSpPr>
          <a:xfrm>
            <a:off x="3922756" y="2844946"/>
            <a:ext cx="2281480" cy="2541701"/>
            <a:chOff x="1091381" y="2566219"/>
            <a:chExt cx="4443140" cy="322989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64B9C7D-BB4A-DC4E-8577-31E862E85E32}"/>
                </a:ext>
              </a:extLst>
            </p:cNvPr>
            <p:cNvGrpSpPr/>
            <p:nvPr/>
          </p:nvGrpSpPr>
          <p:grpSpPr>
            <a:xfrm>
              <a:off x="1769806" y="2920181"/>
              <a:ext cx="3764715" cy="2875936"/>
              <a:chOff x="1769806" y="2920181"/>
              <a:chExt cx="3764715" cy="2875936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05F0BD44-B6C8-8545-9D5B-4AAC8C712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806" y="2920181"/>
                <a:ext cx="0" cy="287593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D2D4DCCC-3971-FA44-9596-7D15F6A79CA9}"/>
                  </a:ext>
                </a:extLst>
              </p:cNvPr>
              <p:cNvCxnSpPr/>
              <p:nvPr/>
            </p:nvCxnSpPr>
            <p:spPr>
              <a:xfrm>
                <a:off x="1769806" y="5796117"/>
                <a:ext cx="376471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A81B4C6-E5DB-034C-9094-F688CAC95491}"/>
                </a:ext>
              </a:extLst>
            </p:cNvPr>
            <p:cNvSpPr/>
            <p:nvPr/>
          </p:nvSpPr>
          <p:spPr>
            <a:xfrm>
              <a:off x="1091381" y="2566219"/>
              <a:ext cx="1312606" cy="3539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330542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</Words>
  <Application>Microsoft Macintosh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Andrés Guzmán</dc:creator>
  <cp:lastModifiedBy>Pablo Andrés Guzmán</cp:lastModifiedBy>
  <cp:revision>3</cp:revision>
  <dcterms:created xsi:type="dcterms:W3CDTF">2019-07-20T02:38:12Z</dcterms:created>
  <dcterms:modified xsi:type="dcterms:W3CDTF">2019-07-20T13:08:36Z</dcterms:modified>
</cp:coreProperties>
</file>