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90" d="100"/>
          <a:sy n="90" d="100"/>
        </p:scale>
        <p:origin x="-828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7721077-1708-4F7A-B1E4-CA6C17DE03B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423E887-CB16-4043-A8ED-B48A15B78A5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1077-1708-4F7A-B1E4-CA6C17DE03B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E887-CB16-4043-A8ED-B48A15B78A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1077-1708-4F7A-B1E4-CA6C17DE03B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E887-CB16-4043-A8ED-B48A15B78A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7721077-1708-4F7A-B1E4-CA6C17DE03B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423E887-CB16-4043-A8ED-B48A15B78A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7721077-1708-4F7A-B1E4-CA6C17DE03B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423E887-CB16-4043-A8ED-B48A15B78A5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1077-1708-4F7A-B1E4-CA6C17DE03B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E887-CB16-4043-A8ED-B48A15B78A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1077-1708-4F7A-B1E4-CA6C17DE03B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E887-CB16-4043-A8ED-B48A15B78A5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7721077-1708-4F7A-B1E4-CA6C17DE03B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423E887-CB16-4043-A8ED-B48A15B78A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1077-1708-4F7A-B1E4-CA6C17DE03B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E887-CB16-4043-A8ED-B48A15B78A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7721077-1708-4F7A-B1E4-CA6C17DE03B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423E887-CB16-4043-A8ED-B48A15B78A5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7721077-1708-4F7A-B1E4-CA6C17DE03B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423E887-CB16-4043-A8ED-B48A15B78A5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7721077-1708-4F7A-B1E4-CA6C17DE03B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423E887-CB16-4043-A8ED-B48A15B78A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Cara Install python di windows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Pyhton</a:t>
            </a:r>
            <a:r>
              <a:rPr lang="en-US" dirty="0" smtClean="0"/>
              <a:t> 3.6</a:t>
            </a:r>
            <a:endParaRPr lang="en-US" dirty="0"/>
          </a:p>
        </p:txBody>
      </p:sp>
      <p:sp>
        <p:nvSpPr>
          <p:cNvPr id="4" name="AutoShape 2" descr="Image result for python adala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859" y="1676400"/>
            <a:ext cx="6356594" cy="2147069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130056" y="162813"/>
            <a:ext cx="61722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Nama</a:t>
            </a:r>
            <a:r>
              <a:rPr lang="en-US" dirty="0" smtClean="0"/>
              <a:t>: </a:t>
            </a:r>
            <a:r>
              <a:rPr lang="en-US" dirty="0" err="1" smtClean="0"/>
              <a:t>Pahmi</a:t>
            </a:r>
            <a:r>
              <a:rPr lang="en-US" dirty="0" smtClean="0"/>
              <a:t> </a:t>
            </a:r>
            <a:r>
              <a:rPr lang="en-US" dirty="0" err="1" smtClean="0"/>
              <a:t>Deri</a:t>
            </a:r>
            <a:r>
              <a:rPr lang="en-US" dirty="0" smtClean="0"/>
              <a:t> </a:t>
            </a:r>
            <a:r>
              <a:rPr lang="en-US" dirty="0" err="1" smtClean="0"/>
              <a:t>Sutrisno</a:t>
            </a:r>
            <a:endParaRPr lang="en-US" dirty="0" smtClean="0"/>
          </a:p>
          <a:p>
            <a:r>
              <a:rPr lang="en-US" dirty="0" err="1" smtClean="0"/>
              <a:t>Kelas</a:t>
            </a:r>
            <a:r>
              <a:rPr lang="en-US" dirty="0" smtClean="0"/>
              <a:t>: 4IA11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: 55415292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and trick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Python memiliki sintaks yang membuat persoalan menjadi lebih sederhana. Kita bisa menggunakan cara cepat untuk mempertukarkan nilai variabel, tanpa perlu mendefinisikan variabel sementara. Caranya adalah seperti berikut: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id-ID" dirty="0"/>
              <a:t> 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9" t="67455" r="33293" b="14201"/>
          <a:stretch/>
        </p:blipFill>
        <p:spPr bwMode="auto">
          <a:xfrm>
            <a:off x="990600" y="4041257"/>
            <a:ext cx="5181600" cy="18261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3157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and trick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Def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Python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 def. </a:t>
            </a:r>
            <a:r>
              <a:rPr lang="en-US" dirty="0" err="1"/>
              <a:t>Setelah</a:t>
            </a:r>
            <a:r>
              <a:rPr lang="en-US" dirty="0"/>
              <a:t> </a:t>
            </a:r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pengenal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diikut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parameter yang </a:t>
            </a:r>
            <a:r>
              <a:rPr lang="en-US" dirty="0" err="1"/>
              <a:t>diapit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diakhir</a:t>
            </a:r>
            <a:r>
              <a:rPr lang="en-US" dirty="0"/>
              <a:t> </a:t>
            </a:r>
            <a:r>
              <a:rPr lang="en-US" dirty="0" err="1"/>
              <a:t>dingan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 :.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239077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3546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and trick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</a:p>
          <a:p>
            <a:pPr marL="0" indent="0">
              <a:buNone/>
            </a:pPr>
            <a:r>
              <a:rPr lang="en-US" dirty="0" smtClean="0"/>
              <a:t>Float </a:t>
            </a:r>
            <a:r>
              <a:rPr lang="en-US" dirty="0" err="1" smtClean="0"/>
              <a:t>dalam</a:t>
            </a:r>
            <a:r>
              <a:rPr lang="en-US" dirty="0" smtClean="0"/>
              <a:t> python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pecahan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a = 10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 </a:t>
            </a:r>
            <a:r>
              <a:rPr lang="en-US" dirty="0"/>
              <a:t>= 3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 </a:t>
            </a:r>
            <a:r>
              <a:rPr lang="en-US" dirty="0"/>
              <a:t>= float(a) / float(b) </a:t>
            </a:r>
            <a:r>
              <a:rPr lang="en-US" dirty="0" smtClean="0"/>
              <a:t> #</a:t>
            </a:r>
            <a:r>
              <a:rPr lang="en-US" dirty="0"/>
              <a:t>output: 3.3333333333333335 print c </a:t>
            </a:r>
            <a:r>
              <a:rPr lang="en-US" dirty="0" err="1"/>
              <a:t>Fungsi</a:t>
            </a:r>
            <a:r>
              <a:rPr lang="en-US" dirty="0"/>
              <a:t> float() 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 a </a:t>
            </a:r>
            <a:r>
              <a:rPr lang="en-US" dirty="0" err="1"/>
              <a:t>menjadi</a:t>
            </a:r>
            <a:r>
              <a:rPr lang="en-US" dirty="0"/>
              <a:t> 10.0 </a:t>
            </a:r>
            <a:r>
              <a:rPr lang="en-US" dirty="0" err="1"/>
              <a:t>dan</a:t>
            </a:r>
            <a:r>
              <a:rPr lang="en-US" dirty="0"/>
              <a:t> b </a:t>
            </a:r>
            <a:r>
              <a:rPr lang="en-US" dirty="0" err="1"/>
              <a:t>menjadi</a:t>
            </a:r>
            <a:r>
              <a:rPr lang="en-US" dirty="0"/>
              <a:t> 3.0.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4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and trick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Array</a:t>
            </a:r>
          </a:p>
          <a:p>
            <a:pPr marL="0" lvl="0" indent="0">
              <a:buNone/>
            </a:pPr>
            <a:r>
              <a:rPr lang="en-US" dirty="0" smtClean="0"/>
              <a:t>	</a:t>
            </a:r>
            <a:r>
              <a:rPr lang="id-ID" dirty="0" smtClean="0"/>
              <a:t>Pada </a:t>
            </a:r>
            <a:r>
              <a:rPr lang="id-ID" dirty="0"/>
              <a:t>python,</a:t>
            </a:r>
            <a:r>
              <a:rPr lang="id-ID" b="1" dirty="0"/>
              <a:t> array</a:t>
            </a:r>
            <a:r>
              <a:rPr lang="id-ID" dirty="0"/>
              <a:t> dikenal dengan list, untuk menggunakannya cukup menggunakan tanda kurung siku[ ] pada variabel yang diinginkan, misalnya a=[] berarti variable a memiliki list kosong, kemudian untuk menambahkan data ada list, kita harus menggunakan perintah append, sehingga dapat memasukkan data pada list.</a:t>
            </a:r>
            <a:endParaRPr lang="en-US" dirty="0"/>
          </a:p>
          <a:p>
            <a:pPr marL="0" indent="0">
              <a:buNone/>
            </a:pPr>
            <a:r>
              <a:rPr lang="id-ID" dirty="0" smtClean="0"/>
              <a:t>Untuk </a:t>
            </a:r>
            <a:r>
              <a:rPr lang="id-ID" dirty="0"/>
              <a:t>mengakses elemen dalam array, kita bisa menggunakan angka indeks dari nilai yang  ingin di akses. Setiap anggota dari sebuah array, memliki indeks yang menunjukan posisi anggota tersebut dalam array.    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contoh : Nama_Variabel = [ Nomor Urut 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7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4430" y="4038600"/>
            <a:ext cx="7467600" cy="2057400"/>
          </a:xfrm>
        </p:spPr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adalah</a:t>
            </a:r>
            <a:r>
              <a:rPr lang="en-US" dirty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interpretatif</a:t>
            </a:r>
            <a:r>
              <a:rPr lang="en-US" dirty="0"/>
              <a:t> </a:t>
            </a:r>
            <a:r>
              <a:rPr lang="en-US" dirty="0" err="1"/>
              <a:t>multiguna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filosofi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yang </a:t>
            </a:r>
            <a:r>
              <a:rPr lang="en-US" dirty="0" err="1"/>
              <a:t>berfokus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keterbacaan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52600"/>
            <a:ext cx="6356594" cy="214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6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467600" cy="731838"/>
          </a:xfrm>
        </p:spPr>
        <p:txBody>
          <a:bodyPr/>
          <a:lstStyle/>
          <a:p>
            <a:r>
              <a:rPr lang="en-US" dirty="0" err="1" smtClean="0"/>
              <a:t>Tahap</a:t>
            </a:r>
            <a:r>
              <a:rPr lang="en-US" dirty="0" smtClean="0"/>
              <a:t> 1 </a:t>
            </a:r>
            <a:r>
              <a:rPr lang="en-US" dirty="0" err="1" smtClean="0"/>
              <a:t>Instalasi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7467600" cy="1828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download python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situs</a:t>
            </a:r>
            <a:r>
              <a:rPr lang="en-US" dirty="0"/>
              <a:t> </a:t>
            </a:r>
            <a:r>
              <a:rPr lang="en-US" dirty="0" smtClean="0"/>
              <a:t>www.python.org/downloads 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11907"/>
            <a:ext cx="6324600" cy="3701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187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buka</a:t>
            </a:r>
            <a:r>
              <a:rPr lang="en-US" dirty="0" smtClean="0"/>
              <a:t> file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didowload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penginstallan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08" y="2590800"/>
            <a:ext cx="64008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39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 smtClean="0"/>
              <a:t>diinstal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python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memberitahukan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641985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170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mengeceknya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melihatnya</a:t>
            </a:r>
            <a:r>
              <a:rPr lang="en-US" dirty="0" smtClean="0"/>
              <a:t> di CMD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mengetikan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“python”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64008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870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655638"/>
          </a:xfrm>
        </p:spPr>
        <p:txBody>
          <a:bodyPr/>
          <a:lstStyle/>
          <a:p>
            <a:r>
              <a:rPr lang="en-US" dirty="0" smtClean="0"/>
              <a:t>Install PIP </a:t>
            </a:r>
            <a:r>
              <a:rPr lang="en-US" dirty="0" err="1" smtClean="0"/>
              <a:t>pada</a:t>
            </a:r>
            <a:r>
              <a:rPr lang="en-US" dirty="0" smtClean="0"/>
              <a:t> CMD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115216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penginstallan</a:t>
            </a:r>
            <a:r>
              <a:rPr lang="en-US" dirty="0" smtClean="0"/>
              <a:t> pip </a:t>
            </a:r>
            <a:r>
              <a:rPr lang="en-US" dirty="0" err="1" smtClean="0"/>
              <a:t>pada</a:t>
            </a:r>
            <a:r>
              <a:rPr lang="en-US" dirty="0" smtClean="0"/>
              <a:t> python </a:t>
            </a:r>
            <a:r>
              <a:rPr lang="en-US" dirty="0" err="1" smtClean="0"/>
              <a:t>menggunakan</a:t>
            </a:r>
            <a:r>
              <a:rPr lang="en-US" dirty="0" smtClean="0"/>
              <a:t> CMD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6267450" cy="1570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88" y="3552092"/>
            <a:ext cx="6230815" cy="3068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79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and trick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/>
              <a:t>file </a:t>
            </a:r>
            <a:r>
              <a:rPr lang="en-US" dirty="0" err="1"/>
              <a:t>py</a:t>
            </a:r>
            <a:r>
              <a:rPr lang="en-US" dirty="0"/>
              <a:t> Python </a:t>
            </a:r>
            <a:r>
              <a:rPr lang="en-US" dirty="0" err="1"/>
              <a:t>dengan</a:t>
            </a:r>
            <a:r>
              <a:rPr lang="en-US" dirty="0"/>
              <a:t> double </a:t>
            </a:r>
            <a:r>
              <a:rPr lang="en-US" dirty="0" err="1"/>
              <a:t>klik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file python </a:t>
            </a:r>
            <a:r>
              <a:rPr lang="en-US" dirty="0" err="1"/>
              <a:t>lewat</a:t>
            </a:r>
            <a:r>
              <a:rPr lang="en-US" dirty="0"/>
              <a:t> terminal Linux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mengetik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python nama-file.py.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terasa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praktis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megaturnya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dobel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mouse. </a:t>
            </a:r>
            <a:r>
              <a:rPr lang="en-US" dirty="0" err="1"/>
              <a:t>Caranya</a:t>
            </a:r>
            <a:r>
              <a:rPr lang="en-US" dirty="0"/>
              <a:t> </a:t>
            </a:r>
            <a:r>
              <a:rPr lang="en-US" dirty="0" err="1"/>
              <a:t>tambahkan</a:t>
            </a:r>
            <a:r>
              <a:rPr lang="en-US" dirty="0"/>
              <a:t> script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dibagian</a:t>
            </a:r>
            <a:r>
              <a:rPr lang="en-US" dirty="0"/>
              <a:t> paling </a:t>
            </a:r>
            <a:r>
              <a:rPr lang="en-US" dirty="0" err="1"/>
              <a:t>atas</a:t>
            </a:r>
            <a:r>
              <a:rPr lang="en-US" dirty="0"/>
              <a:t> script program python yang </a:t>
            </a:r>
            <a:r>
              <a:rPr lang="en-US" dirty="0" err="1"/>
              <a:t>dibuat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#!/</a:t>
            </a:r>
            <a:r>
              <a:rPr lang="en-US" dirty="0" err="1"/>
              <a:t>usr</a:t>
            </a:r>
            <a:r>
              <a:rPr lang="en-US" dirty="0"/>
              <a:t>/bin/python</a:t>
            </a:r>
          </a:p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file </a:t>
            </a:r>
            <a:r>
              <a:rPr lang="en-US" dirty="0" err="1"/>
              <a:t>py</a:t>
            </a:r>
            <a:r>
              <a:rPr lang="en-US" dirty="0"/>
              <a:t> python, </a:t>
            </a:r>
            <a:r>
              <a:rPr lang="en-US" dirty="0" err="1"/>
              <a:t>dobel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filenya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Run in Terminal.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939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and trick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id-ID" b="1" dirty="0"/>
              <a:t>Cara Cepat Mempertukarkan Isi Variabel di Python</a:t>
            </a:r>
            <a:endParaRPr lang="en-US" dirty="0"/>
          </a:p>
          <a:p>
            <a:r>
              <a:rPr lang="id-ID" dirty="0"/>
              <a:t>Terkadang kita perlu untuk mempertukarkan isi dua variabel. Umumnya kita akan menggunakan variabel tambahan untuk penampung sementara nilai yang dipertukarkan. 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 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0" t="8876" r="32628" b="62426"/>
          <a:stretch/>
        </p:blipFill>
        <p:spPr bwMode="auto">
          <a:xfrm>
            <a:off x="990600" y="4153786"/>
            <a:ext cx="5257800" cy="18578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17511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2719</TotalTime>
  <Words>303</Words>
  <Application>Microsoft Office PowerPoint</Application>
  <PresentationFormat>On-screen Show (4:3)</PresentationFormat>
  <Paragraphs>46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Cara Install python di windows</vt:lpstr>
      <vt:lpstr>Definisi Python</vt:lpstr>
      <vt:lpstr>Tahap 1 Instalasi</vt:lpstr>
      <vt:lpstr>Tahap 2</vt:lpstr>
      <vt:lpstr>Tahap 3</vt:lpstr>
      <vt:lpstr>Tahap 4</vt:lpstr>
      <vt:lpstr>Install PIP pada CMD</vt:lpstr>
      <vt:lpstr>Tips and trick python</vt:lpstr>
      <vt:lpstr>Tips and trick python</vt:lpstr>
      <vt:lpstr>Tips and trick python</vt:lpstr>
      <vt:lpstr>Tips and trick python</vt:lpstr>
      <vt:lpstr>Tips and trick python</vt:lpstr>
      <vt:lpstr>Tips and trick python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 Install python di windows</dc:title>
  <dc:creator>ismail - [2010]</dc:creator>
  <cp:lastModifiedBy>ismail - [2010]</cp:lastModifiedBy>
  <cp:revision>16</cp:revision>
  <dcterms:created xsi:type="dcterms:W3CDTF">2019-03-19T17:04:12Z</dcterms:created>
  <dcterms:modified xsi:type="dcterms:W3CDTF">2019-03-23T14:03:07Z</dcterms:modified>
</cp:coreProperties>
</file>