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30C60-B045-4E23-8732-B08E5AB14100}" v="5" dt="2024-02-17T04:22:2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andler" userId="fa930704aba393d7" providerId="LiveId" clId="{D1930C60-B045-4E23-8732-B08E5AB14100}"/>
    <pc:docChg chg="custSel modSld">
      <pc:chgData name="Ian Chandler" userId="fa930704aba393d7" providerId="LiveId" clId="{D1930C60-B045-4E23-8732-B08E5AB14100}" dt="2024-02-17T04:22:24.842" v="2"/>
      <pc:docMkLst>
        <pc:docMk/>
      </pc:docMkLst>
      <pc:sldChg chg="addSp delSp modSp mod">
        <pc:chgData name="Ian Chandler" userId="fa930704aba393d7" providerId="LiveId" clId="{D1930C60-B045-4E23-8732-B08E5AB14100}" dt="2024-02-17T04:22:24.842" v="2"/>
        <pc:sldMkLst>
          <pc:docMk/>
          <pc:sldMk cId="462994031" sldId="265"/>
        </pc:sldMkLst>
        <pc:picChg chg="del">
          <ac:chgData name="Ian Chandler" userId="fa930704aba393d7" providerId="LiveId" clId="{D1930C60-B045-4E23-8732-B08E5AB14100}" dt="2024-02-17T04:22:21.773" v="0" actId="21"/>
          <ac:picMkLst>
            <pc:docMk/>
            <pc:sldMk cId="462994031" sldId="265"/>
            <ac:picMk id="5" creationId="{31715445-1091-9CBB-F8FF-92248F414B87}"/>
          </ac:picMkLst>
        </pc:picChg>
        <pc:picChg chg="del">
          <ac:chgData name="Ian Chandler" userId="fa930704aba393d7" providerId="LiveId" clId="{D1930C60-B045-4E23-8732-B08E5AB14100}" dt="2024-02-17T04:22:21.773" v="0" actId="21"/>
          <ac:picMkLst>
            <pc:docMk/>
            <pc:sldMk cId="462994031" sldId="265"/>
            <ac:picMk id="7" creationId="{A077E760-B3B6-5F1D-3120-06A24FBB5828}"/>
          </ac:picMkLst>
        </pc:picChg>
        <pc:picChg chg="add mod">
          <ac:chgData name="Ian Chandler" userId="fa930704aba393d7" providerId="LiveId" clId="{D1930C60-B045-4E23-8732-B08E5AB14100}" dt="2024-02-17T04:22:22.487" v="1"/>
          <ac:picMkLst>
            <pc:docMk/>
            <pc:sldMk cId="462994031" sldId="265"/>
            <ac:picMk id="8" creationId="{31715445-1091-9CBB-F8FF-92248F414B87}"/>
          </ac:picMkLst>
        </pc:picChg>
        <pc:picChg chg="add mod">
          <ac:chgData name="Ian Chandler" userId="fa930704aba393d7" providerId="LiveId" clId="{D1930C60-B045-4E23-8732-B08E5AB14100}" dt="2024-02-17T04:22:22.487" v="1"/>
          <ac:picMkLst>
            <pc:docMk/>
            <pc:sldMk cId="462994031" sldId="265"/>
            <ac:picMk id="9" creationId="{A077E760-B3B6-5F1D-3120-06A24FBB5828}"/>
          </ac:picMkLst>
        </pc:picChg>
        <pc:picChg chg="add">
          <ac:chgData name="Ian Chandler" userId="fa930704aba393d7" providerId="LiveId" clId="{D1930C60-B045-4E23-8732-B08E5AB14100}" dt="2024-02-17T04:22:24.842" v="2"/>
          <ac:picMkLst>
            <pc:docMk/>
            <pc:sldMk cId="462994031" sldId="265"/>
            <ac:picMk id="10" creationId="{11CA955D-B54B-2F5A-9EB7-815DDE3406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F1EF-5CDB-171C-B7E8-C32D11090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58455-6CFB-08F1-E2C7-4DAC31F6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7179-E280-62F1-30F6-E6B33204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8192-E822-4C7A-3BE6-D432A387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D1A-5F8A-A0E1-4947-51611565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E4F4-1AC6-BA7D-C83B-B05EE959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AEAE-B2C5-6692-9572-E827DEF9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E648-8B1F-8FDB-19C0-5E1F4471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868E-1799-1DB7-5F01-A27862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2556-39DF-E00B-9B02-71ED5AE3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4F798-00FA-7132-C6C3-888A69444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0640-A386-6D4A-81E2-14F11CF1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2AEF-FD48-6CCF-2DD3-787FB80C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3058-9E63-57E0-FBE1-11C2F6E0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08F3-544A-06C6-D53C-0903B7F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9E71-1E86-B56B-43F1-69FA52E4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B4C5-5AB2-6367-B788-F027D862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8AAC-61F5-F524-AAA5-67FC13D7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25EF-B38C-A965-4A46-0F1F8B9D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F02E-0E34-AE6F-D31C-2D3AA6B4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C7D8-E112-73EE-123B-BD7C29B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5DD31-0074-02D7-A7B7-176552297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209-E5FC-97BB-6440-F918F19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9973-C0A5-46F7-C490-9AF2B06A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50DC-6608-06CD-7CF0-DF8EF78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0E99-23FA-A91A-5F1F-76310A69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FE38-9EC4-BAB4-9318-6DBE2C08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AD577-13BF-9C54-B6A1-9C02AFA7C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4DC6-C051-C132-7904-90A7E23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7B407-CF95-6F95-17C0-D35ABDA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4A20-756C-8DAB-789B-2CE7F4D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4061-99B7-AE60-C055-C47F6F19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BF27F-7354-1AD2-BD8C-954466B8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8BCFA-EAA0-CED4-9285-D44B790C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C85CA-B634-1B92-BC42-44E05FDE2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06338-34CB-EDA6-99E2-C6063D36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46EC0-70D6-7FEA-ED46-AADA4081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2B2DB-3EF8-5351-5FA1-76CBE969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0878F-FBBE-BAB5-1779-282A8351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D219-F686-7758-870A-681DB01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B302E-86C1-59B4-0C16-626D5793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EB267-8A3D-7868-A9DC-B7EC7E2C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3791A-1EA9-824D-4E43-C2B11F62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B9BE-4748-7AD4-3988-5AA00EB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BAF19-D487-49B5-D7F6-DF6A58AF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4DC3C-377F-C48B-82CD-C3B72F08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E4DB-3F5C-DE6D-6A84-F5DA426E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D6F5-31EB-065D-7FD9-98D540A7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1957B-3A72-60DA-7F5A-9F0B2F47C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42242-E5C5-B676-BA99-7CCF6DB5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8D9BC-CEDC-CDE3-A3BD-1243C07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2A186-B674-5FFB-4E51-BBADC888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B3AE-588F-7002-F821-F9248420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5DFD9-3731-354B-3872-225C211FD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6508-2E55-6A29-2DFC-1798781B9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07F8-E120-A607-EE5E-79B727EB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2C75-08C4-5CE5-C55D-5BDC5BED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29168-2E0A-8FF4-B893-7BC101B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711FC-88C8-4E08-1319-652C4B1A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99C5-ECB2-638F-71A2-3934C0E4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A46C-CC10-E2AF-DA84-A644A750C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35A17-08AD-4467-AB02-A218137A323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7962-8F8B-C577-2F91-383F4DC11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A36F-C8E6-4D01-02E2-49AC7DC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3C7F7-D5CA-413E-A174-542ECFF3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E50B0-7B7D-1EA9-70B2-70946EDD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1" y="0"/>
            <a:ext cx="10632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4E43-86D2-DE4F-CAB6-B825796B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6515-DE62-027F-C63B-3F98968D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A955D-B54B-2F5A-9EB7-815DDE34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3" y="0"/>
            <a:ext cx="10405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286A-22C3-A2D3-6DC1-A8306DC4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1D6B-E3D6-ED35-D206-2CE91A92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EDD46-9C56-3C1E-1913-958568F7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256732"/>
            <a:ext cx="1145064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0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2783-B09E-16AE-E72C-C70A7C20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BB35-CDBB-1F79-8E5D-B6877485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A87A9-BBB6-13DC-4F56-4B2AE340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1" y="0"/>
            <a:ext cx="11357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E422-A008-376F-9B70-F78C712E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CBE9-505C-7272-FFCD-F0CF3022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50A17-8485-2FB3-87C2-27350336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542522"/>
            <a:ext cx="1145064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1D4E-22E0-36CA-34ED-E63C0984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F0D2-40B6-E4DF-A12E-018B913C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00663-B7BD-556C-F4B3-351645EE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899759"/>
            <a:ext cx="10869542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3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4F81-73CA-F8B2-749B-E62518C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121B-DDC1-8E36-FFCD-2D29C03B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2568-0938-4C15-99B8-02C2B496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923575"/>
            <a:ext cx="1110770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939-A2BD-6C41-ED78-4CBB9F58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0118-D0C1-B320-81C7-792D2E20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0930D-FDB1-E06C-526F-39E63C42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1695208"/>
            <a:ext cx="1105054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A13-8498-60FC-9576-92425C6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2F90-4163-30DB-B025-59E70A5A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DDA0F-C1C7-0E37-13FD-DE284CAF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385602"/>
            <a:ext cx="1113627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3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1928-84DB-3D18-C02C-979CAE1B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A5F2-E130-2B04-0AE9-B04421CA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DA610-11DF-85BA-9402-06CF84D3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0" y="0"/>
            <a:ext cx="1076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Chandler</dc:creator>
  <cp:lastModifiedBy>Ian Chandler</cp:lastModifiedBy>
  <cp:revision>1</cp:revision>
  <dcterms:created xsi:type="dcterms:W3CDTF">2024-02-17T04:15:40Z</dcterms:created>
  <dcterms:modified xsi:type="dcterms:W3CDTF">2024-02-17T04:22:30Z</dcterms:modified>
</cp:coreProperties>
</file>