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PROGRAMMING</a:t>
            </a:r>
            <a:b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KARAKTRISTIK )</a:t>
            </a:r>
            <a:endParaRPr lang="id-ID" dirty="0">
              <a:latin typeface="Bahnschrift" panose="020B0502040204020203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6951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Menyusun semua kode program dan struktur data sebagai OBJEK OBJEK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OBJEK adalah unit dasar dari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OBJEK menyimpan data (property) dan prilaku (Method)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OBJEK bisa saling berintranksi</a:t>
            </a:r>
          </a:p>
        </p:txBody>
      </p:sp>
    </p:spTree>
    <p:extLst>
      <p:ext uri="{BB962C8B-B14F-4D97-AF65-F5344CB8AC3E}">
        <p14:creationId xmlns:p14="http://schemas.microsoft.com/office/powerpoint/2010/main" val="2734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PROGRAMMING</a:t>
            </a:r>
            <a:b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KELEBIHAN )</a:t>
            </a:r>
            <a:endParaRPr lang="id-ID" dirty="0">
              <a:latin typeface="Bahnschrift" panose="020B0502040204020203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880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Representasi dunia nyata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ENKAPSULASI (public, protected, private) dan ABSTRAKSI data (Menyembunyikan kerumitan dari program)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Reusability (Menggunakan ulang dari program yang telah dibuat)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Skalabilitas dan Ekstensibilitas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Kemudahan pengelolaan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Kolaborasi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Digunakan oleh Framework</a:t>
            </a:r>
          </a:p>
          <a:p>
            <a:pPr marL="457200" indent="-457200">
              <a:buFont typeface="+mj-lt"/>
              <a:buAutoNum type="arabicPeriod"/>
            </a:pPr>
            <a:endParaRPr lang="en-US" noProof="1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noProof="1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-5325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</a:t>
            </a:r>
            <a:r>
              <a:rPr lang="en-US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m</a:t>
            </a: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ING</a:t>
            </a:r>
            <a:b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BAGIAN BAGIAN 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999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1">
                <a:latin typeface="Bahnschrift" panose="020B0502040204020203" pitchFamily="34" charset="0"/>
              </a:rPr>
              <a:t># BASIC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Class dan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Property dan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Object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Visibility / Access Modifier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Setter dan Getter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Static Method</a:t>
            </a:r>
          </a:p>
          <a:p>
            <a:pPr marL="0" indent="0">
              <a:buNone/>
            </a:pPr>
            <a:endParaRPr lang="en-US" noProof="1">
              <a:latin typeface="Bahnschrif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26EC2-6DE4-49BD-B222-FE54F35EDBD1}"/>
              </a:ext>
            </a:extLst>
          </p:cNvPr>
          <p:cNvSpPr txBox="1">
            <a:spLocks/>
          </p:cNvSpPr>
          <p:nvPr/>
        </p:nvSpPr>
        <p:spPr>
          <a:xfrm>
            <a:off x="6506515" y="2098285"/>
            <a:ext cx="5182205" cy="399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latin typeface="Bahnschrift" panose="020B0502040204020203" pitchFamily="34" charset="0"/>
              </a:rPr>
              <a:t># ADVANCED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Abstract dan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Interceptor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Object Cloning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Callbacks dan Closures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Namespaces dan Autoloading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425772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</a:t>
            </a:r>
            <a:r>
              <a:rPr lang="en-US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m</a:t>
            </a: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ING</a:t>
            </a:r>
            <a:b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</a:t>
            </a:r>
            <a:r>
              <a:rPr lang="en-US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Class &amp; oBJECT </a:t>
            </a: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9999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noProof="1">
                <a:latin typeface="Bahnschrift" panose="020B0502040204020203" pitchFamily="34" charset="0"/>
              </a:rPr>
              <a:t>#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Blueprint / Template untuk membuat </a:t>
            </a:r>
            <a:r>
              <a:rPr lang="en-US" i="1" noProof="1">
                <a:latin typeface="Bahnschrift" panose="020B0502040204020203" pitchFamily="34" charset="0"/>
              </a:rPr>
              <a:t>instance</a:t>
            </a:r>
            <a:r>
              <a:rPr lang="en-US" noProof="1">
                <a:latin typeface="Bahnschrift" panose="020B0502040204020203" pitchFamily="34" charset="0"/>
              </a:rPr>
              <a:t> dari object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Instansiasi berfungsi untuk mengubah class menjadi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Class adalah kumpulan dari object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Class Mendefinisikan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Class menyimpan data dan prilaku atau disebut dengan property dan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Kebiasaan programmer C++, nama class ditulis menggunakan PascalCase atau UpperCamelCase, dimana setiap kata diawali dengan hurup besar, termasuk huruf pertama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26EC2-6DE4-49BD-B222-FE54F35EDBD1}"/>
              </a:ext>
            </a:extLst>
          </p:cNvPr>
          <p:cNvSpPr txBox="1">
            <a:spLocks/>
          </p:cNvSpPr>
          <p:nvPr/>
        </p:nvSpPr>
        <p:spPr>
          <a:xfrm>
            <a:off x="6506515" y="2098285"/>
            <a:ext cx="5182205" cy="399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latin typeface="Bahnschrift" panose="020B0502040204020203" pitchFamily="34" charset="0"/>
              </a:rPr>
              <a:t>#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Instance yang didefinisikan oleh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Banyak object dapat dibuat menggunakan satu kelas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Object dibuat dengan menggunakan keyword </a:t>
            </a:r>
            <a:r>
              <a:rPr lang="en-US" noProof="1">
                <a:solidFill>
                  <a:srgbClr val="00FF00"/>
                </a:solidFill>
                <a:latin typeface="Bahnschrift" panose="020B0502040204020203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6357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</a:t>
            </a:r>
            <a:r>
              <a:rPr lang="en-US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m</a:t>
            </a: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ING</a:t>
            </a:r>
            <a:b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</a:t>
            </a:r>
            <a:r>
              <a:rPr lang="en-US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ProPERTY &amp; METHOD</a:t>
            </a: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999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>
                <a:latin typeface="Bahnschrift" panose="020B0502040204020203" pitchFamily="34" charset="0"/>
              </a:rPr>
              <a:t># PROPERTY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Merepresentasikan data/keadaan dari sebuah objek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Variabel yang ada di dalam objek (member variabel)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Sama seperti variabel di dalam PHP, ditambahkan dengan visibility di depannya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26EC2-6DE4-49BD-B222-FE54F35EDBD1}"/>
              </a:ext>
            </a:extLst>
          </p:cNvPr>
          <p:cNvSpPr txBox="1">
            <a:spLocks/>
          </p:cNvSpPr>
          <p:nvPr/>
        </p:nvSpPr>
        <p:spPr>
          <a:xfrm>
            <a:off x="6506515" y="2098285"/>
            <a:ext cx="5182205" cy="399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latin typeface="Bahnschrift" panose="020B0502040204020203" pitchFamily="34" charset="0"/>
              </a:rPr>
              <a:t>#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Merepresentasikan prilaku dari sebuah objek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Function yang ada di dalam objek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Sama seperti function didalam PHP, ditambah dengan visibility di depannya</a:t>
            </a:r>
          </a:p>
        </p:txBody>
      </p:sp>
    </p:spTree>
    <p:extLst>
      <p:ext uri="{BB962C8B-B14F-4D97-AF65-F5344CB8AC3E}">
        <p14:creationId xmlns:p14="http://schemas.microsoft.com/office/powerpoint/2010/main" val="1121713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149</TotalTime>
  <Words>289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Bookman Old Style</vt:lpstr>
      <vt:lpstr>Rockwell</vt:lpstr>
      <vt:lpstr>Damask</vt:lpstr>
      <vt:lpstr>OBJECT ORIENTED PROGRAMMING ( KARAKTRISTIK )</vt:lpstr>
      <vt:lpstr>OBJECT ORIENTED PROGRAMMING ( KELEBIHAN )</vt:lpstr>
      <vt:lpstr>OBJECT ORIENTED PROGRAMmING ( BAGIAN BAGIAN )</vt:lpstr>
      <vt:lpstr>OBJECT ORIENTED PROGRAMmING ( Class &amp; oBJECT )</vt:lpstr>
      <vt:lpstr>OBJECT ORIENTED PROGRAMmING ( ProPERTY &amp;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ASUS</dc:creator>
  <cp:lastModifiedBy>ASUS</cp:lastModifiedBy>
  <cp:revision>36</cp:revision>
  <dcterms:created xsi:type="dcterms:W3CDTF">2021-05-01T04:12:24Z</dcterms:created>
  <dcterms:modified xsi:type="dcterms:W3CDTF">2021-05-01T15:22:26Z</dcterms:modified>
</cp:coreProperties>
</file>