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8576D-5EB5-418C-AEC5-D99B7F49D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5E9B59-3CD9-4A70-9A2C-A55EC7C6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OBJECT ORIENTED PROGRAMMING</a:t>
            </a:r>
            <a:b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( KARAKTRISTIK )</a:t>
            </a:r>
            <a:endParaRPr lang="id-ID" dirty="0">
              <a:latin typeface="Bahnschrift" panose="020B0502040204020203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690B07-AF41-4FD0-94DD-FD449257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36951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Menyusun semua kode program dan struktur data sebagai OBJEK OBJEK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OBJEK adalah unit dasar dari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OBJEK menyimpan data (property) dan prilaku (Method)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OBJEK bisa saling berintranksi</a:t>
            </a:r>
          </a:p>
        </p:txBody>
      </p:sp>
    </p:spTree>
    <p:extLst>
      <p:ext uri="{BB962C8B-B14F-4D97-AF65-F5344CB8AC3E}">
        <p14:creationId xmlns:p14="http://schemas.microsoft.com/office/powerpoint/2010/main" val="27346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8576D-5EB5-418C-AEC5-D99B7F49D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5E9B59-3CD9-4A70-9A2C-A55EC7C6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OBJECT ORIENTED PROGRAMMING</a:t>
            </a:r>
            <a:b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dirty="0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( KELEBIAHAN )</a:t>
            </a:r>
            <a:endParaRPr lang="id-ID" dirty="0">
              <a:latin typeface="Bahnschrift" panose="020B0502040204020203" pitchFamily="34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690B07-AF41-4FD0-94DD-FD449257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38806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Representasi dunia nyata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ENKAPSULASI (public, protected, private) dan ABSTRAKSI data (Menyembunyikan kerumitan dari program)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Reusability (Menggunakan ulang dari program yang telah dibuat)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Skalabilitas dan Ekstensibilitas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Kemudahan pengelolaan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Kolaborasi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Digunakan oleh Framework</a:t>
            </a:r>
          </a:p>
          <a:p>
            <a:pPr marL="457200" indent="-457200">
              <a:buFont typeface="+mj-lt"/>
              <a:buAutoNum type="arabicPeriod"/>
            </a:pPr>
            <a:endParaRPr lang="en-US" noProof="1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noProof="1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8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C8576D-5EB5-418C-AEC5-D99B7F49D4A6}"/>
              </a:ext>
            </a:extLst>
          </p:cNvPr>
          <p:cNvSpPr/>
          <p:nvPr/>
        </p:nvSpPr>
        <p:spPr>
          <a:xfrm>
            <a:off x="-5325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5E9B59-3CD9-4A70-9A2C-A55EC7C6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OBJECT ORIENTED PROGRAM</a:t>
            </a:r>
            <a:r>
              <a:rPr lang="en-US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m</a:t>
            </a: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ING</a:t>
            </a:r>
            <a:b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id-ID" noProof="1">
                <a:latin typeface="Bahnschrift" panose="020B0502040204020203" pitchFamily="34" charset="0"/>
                <a:ea typeface="Hack" panose="020B0609030202020204" pitchFamily="49" charset="0"/>
                <a:cs typeface="Hack" panose="020B0609030202020204" pitchFamily="49" charset="0"/>
              </a:rPr>
              <a:t>( BAGIAN BAGIAN 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690B07-AF41-4FD0-94DD-FD449257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999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1">
                <a:latin typeface="Bahnschrift" panose="020B0502040204020203" pitchFamily="34" charset="0"/>
              </a:rPr>
              <a:t># BASIC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Class dan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Property dan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Object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Visibility / Access Modifier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Setter dan Getter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Static Method</a:t>
            </a:r>
          </a:p>
          <a:p>
            <a:pPr marL="0" indent="0">
              <a:buNone/>
            </a:pPr>
            <a:endParaRPr lang="en-US" noProof="1">
              <a:latin typeface="Bahnschrif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26EC2-6DE4-49BD-B222-FE54F35EDBD1}"/>
              </a:ext>
            </a:extLst>
          </p:cNvPr>
          <p:cNvSpPr txBox="1">
            <a:spLocks/>
          </p:cNvSpPr>
          <p:nvPr/>
        </p:nvSpPr>
        <p:spPr>
          <a:xfrm>
            <a:off x="6506515" y="2098285"/>
            <a:ext cx="5182205" cy="3999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1">
                <a:latin typeface="Bahnschrift" panose="020B0502040204020203" pitchFamily="34" charset="0"/>
              </a:rPr>
              <a:t># ADVANCED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Abstract dan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Interceptor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Object Cloning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Callbacks dan Closures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Namespaces dan Autoloading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1">
                <a:latin typeface="Bahnschrift" panose="020B0502040204020203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257722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</TotalTime>
  <Words>130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Bookman Old Style</vt:lpstr>
      <vt:lpstr>Rockwell</vt:lpstr>
      <vt:lpstr>Damask</vt:lpstr>
      <vt:lpstr>OBJECT ORIENTED PROGRAMMING ( KARAKTRISTIK )</vt:lpstr>
      <vt:lpstr>OBJECT ORIENTED PROGRAMMING ( KELEBIAHAN )</vt:lpstr>
      <vt:lpstr>OBJECT ORIENTED PROGRAMmING ( BAGIAN BAGIAN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ASUS</dc:creator>
  <cp:lastModifiedBy>ASUS</cp:lastModifiedBy>
  <cp:revision>16</cp:revision>
  <dcterms:created xsi:type="dcterms:W3CDTF">2021-05-01T04:12:24Z</dcterms:created>
  <dcterms:modified xsi:type="dcterms:W3CDTF">2021-05-01T05:22:59Z</dcterms:modified>
</cp:coreProperties>
</file>