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DC4F-24A4-4CFA-ADDF-C080E21F7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18B28-2707-4C80-8EA2-54B0E6A56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859E-AEAD-42FE-9B23-DA75D965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A895-D440-4614-B182-60734204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3C7A-80EC-47BA-9D8F-DE4632E5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58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CD7C-D901-4200-84A3-161DE786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5DDCA-79EB-4111-91E4-AD4146A50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B0F8-1265-4465-BEDB-308D51C0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94D21-8FD1-41C9-A431-EAAB165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8285E-5DA1-4782-99CC-5D8E6C3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0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1613E-6C49-4F2F-BD89-2CA876156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BD9B1-20DA-4D03-B62C-117379168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A9BE-4E7D-42AF-AD6B-D5F39553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FD15A-8D28-4DBA-B597-1460BB22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41D46-6749-4BD0-870E-EBFD3A91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3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C2E1-F1DE-44CC-9F92-0028CE5E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FA43A-33B5-4C74-B8D1-BCD0E338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61175-7167-4BC8-B57C-6E4A119A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2D4FE-F1DC-4DD3-A94A-E06CB08A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E9E6C-4CFE-4485-8475-EF8F18DF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0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FD46-648F-441A-89D4-EF1CCE63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5ECE6-F8B9-433B-AD47-BC33C435F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EDB90-5FA3-4AE4-AF18-DE4A2D05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0F0EA-629C-4FFC-89B0-FDC4FC8D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AD897-3693-4350-BFE3-78CC78AA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50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EF5B-81AF-4A68-8CFA-5019C184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ACA5-C6DB-491F-B0FD-AFAF66F92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8B5DE-42C0-42D9-9B20-745A6DDA6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BD792-394D-4616-BF41-B204E46F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567C8-7D4C-4611-90EA-926B8FD7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9F38-A159-430E-8852-9C83DB7A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7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46E1-96BE-44A1-ACBE-23324980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7C616-B2B3-4A42-9EFF-2277E85CF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75413-8F5B-4F52-95BA-C6E0344AE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FD027-8629-4D4C-8F35-A07BE019F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D6908-195B-4F05-9D61-3E33110F5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57F7E-86D2-4F5C-BCC9-46211AB6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1634A-319C-4637-A40F-13D65656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1A508-6088-480C-ACDA-CAF769AB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7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DA17-ED65-491D-937D-51345DAE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E3B69-A289-47B1-931E-106C2C5B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83A8E-DF50-453A-B103-F0045523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F8868-C996-4DBF-9F14-F1CCE8D8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3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123F7-9EB9-49BE-B998-723C09ED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5CA01-90BB-4375-BF3D-2E3B00ED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D31D2-3CA7-45F1-9325-FB51EBD0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33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2A4D-A8A7-4148-BF11-D294F224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ADB-9CE6-4F05-975D-A9B4AEDB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75876-7381-4BA8-8203-C2FF41C76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95144-BFE6-4A82-85E9-3C8278D1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DF1BA-E6D7-4BB0-8F6B-8187868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A2B24-DC9B-4547-BF01-A6F5D55C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45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8E04-5256-419C-86BB-EB7818CE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C1FB7-F415-4EBF-B9D0-68D30FF48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69BA6-71F5-48AF-893C-DBD4C08A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334E5-279D-409B-B46B-A5CDE91F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76529-4DCB-4E13-A345-5C37CEC6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4460D-5F5C-459A-9334-0076221D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5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E4673-EC05-4591-B78A-1EA1F482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0D303-2DAB-49BD-9188-EFC35970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72E3D-0EA4-455A-889C-C0A4E03F3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7244-23B7-4795-8E71-D26581CDEC16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4190B-0AEF-423C-8B65-054F9491A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1FCAD-4AE5-4D88-A6EE-3B9C24BF4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19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FA8170-E0F2-485F-8C41-2F684B3B3353}"/>
              </a:ext>
            </a:extLst>
          </p:cNvPr>
          <p:cNvSpPr txBox="1"/>
          <p:nvPr/>
        </p:nvSpPr>
        <p:spPr>
          <a:xfrm>
            <a:off x="2967318" y="2659559"/>
            <a:ext cx="6490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Bootcamp Program</a:t>
            </a:r>
          </a:p>
        </p:txBody>
      </p:sp>
    </p:spTree>
    <p:extLst>
      <p:ext uri="{BB962C8B-B14F-4D97-AF65-F5344CB8AC3E}">
        <p14:creationId xmlns:p14="http://schemas.microsoft.com/office/powerpoint/2010/main" val="72738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77AC93-8CEB-4831-9658-70875591FD2D}"/>
              </a:ext>
            </a:extLst>
          </p:cNvPr>
          <p:cNvSpPr/>
          <p:nvPr/>
        </p:nvSpPr>
        <p:spPr>
          <a:xfrm>
            <a:off x="5020235" y="304800"/>
            <a:ext cx="2088777" cy="6275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EE7D0-913B-48AD-B82F-0E6B3078E7A2}"/>
              </a:ext>
            </a:extLst>
          </p:cNvPr>
          <p:cNvSpPr txBox="1"/>
          <p:nvPr/>
        </p:nvSpPr>
        <p:spPr>
          <a:xfrm>
            <a:off x="1541930" y="1506071"/>
            <a:ext cx="98791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Domain : HR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Project Name: Employee Retention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Name: HR_1 &amp; HR_2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Type: Excel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Size: 50k records each</a:t>
            </a:r>
          </a:p>
        </p:txBody>
      </p:sp>
    </p:spTree>
    <p:extLst>
      <p:ext uri="{BB962C8B-B14F-4D97-AF65-F5344CB8AC3E}">
        <p14:creationId xmlns:p14="http://schemas.microsoft.com/office/powerpoint/2010/main" val="230953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78BB5C-3AC2-487C-8932-529ABA1B195B}"/>
              </a:ext>
            </a:extLst>
          </p:cNvPr>
          <p:cNvSpPr/>
          <p:nvPr/>
        </p:nvSpPr>
        <p:spPr>
          <a:xfrm>
            <a:off x="5253319" y="197223"/>
            <a:ext cx="1864658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KPI’s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2308F-C161-4EA2-9B50-5081F8A3213D}"/>
              </a:ext>
            </a:extLst>
          </p:cNvPr>
          <p:cNvSpPr txBox="1"/>
          <p:nvPr/>
        </p:nvSpPr>
        <p:spPr>
          <a:xfrm>
            <a:off x="546847" y="1308847"/>
            <a:ext cx="112327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Average Attrition rate for all Departments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Average Hourly rate of Male Research Scientist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Attrition rate Vs Monthly income stats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Average working years for each Department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Job Role Vs Work life balance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Attrition rate Vs Year since last promotion relation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349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</TotalTime>
  <Words>74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Kabre</dc:creator>
  <cp:lastModifiedBy>Excelr Solutions</cp:lastModifiedBy>
  <cp:revision>28</cp:revision>
  <dcterms:created xsi:type="dcterms:W3CDTF">2022-01-08T11:53:28Z</dcterms:created>
  <dcterms:modified xsi:type="dcterms:W3CDTF">2024-01-17T05:38:13Z</dcterms:modified>
</cp:coreProperties>
</file>