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howGuides="1">
      <p:cViewPr varScale="1">
        <p:scale>
          <a:sx n="115" d="100"/>
          <a:sy n="115" d="100"/>
        </p:scale>
        <p:origin x="37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46D48-C27D-50B7-F24D-3B39883F3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62A7D1-9327-737E-D7F3-F3545C42D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B4C4E2-5ED1-F79A-4E72-E614B42AD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5D01-0C15-4E41-BA56-C0CFE92392F5}" type="datetimeFigureOut">
              <a:rPr kumimoji="1" lang="ko-Kore-KR" altLang="en-US" smtClean="0"/>
              <a:t>2023. 1. 11.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93EDD1-F251-67B8-1EBE-4204FA20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B6727-4755-41BE-E97B-EE842D50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1F75-1DC3-A046-8A8E-37BB80D0D5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234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91A49-A7AF-02B7-C812-98F29DC7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D7C962-7487-296C-8742-E1E60E3CD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85D327-0C22-2C1E-F48F-96ABFEA7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5D01-0C15-4E41-BA56-C0CFE92392F5}" type="datetimeFigureOut">
              <a:rPr kumimoji="1" lang="ko-Kore-KR" altLang="en-US" smtClean="0"/>
              <a:t>2023. 1. 11.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30FC89-E646-E501-32DC-42562A74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9230E-CF8C-8442-3424-5B828262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1F75-1DC3-A046-8A8E-37BB80D0D5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299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1A98D4-3767-EF0A-FC37-4514B0689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2F5EF-941A-07A0-F0A5-D1CA92C4C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06F9E7-1BFC-0CB5-CA41-21A69B02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5D01-0C15-4E41-BA56-C0CFE92392F5}" type="datetimeFigureOut">
              <a:rPr kumimoji="1" lang="ko-Kore-KR" altLang="en-US" smtClean="0"/>
              <a:t>2023. 1. 11.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DFB75E-3520-8AC9-062C-FCDE3830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69195-8F3C-347D-9B0E-F8A01516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1F75-1DC3-A046-8A8E-37BB80D0D5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17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48FB-B372-93E1-B201-77F8F28E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10E76A-1130-DC81-B5C3-2092B7D9E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2811AB-AC1A-4631-C0FB-CF481A94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5D01-0C15-4E41-BA56-C0CFE92392F5}" type="datetimeFigureOut">
              <a:rPr kumimoji="1" lang="ko-Kore-KR" altLang="en-US" smtClean="0"/>
              <a:t>2023. 1. 11.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E78E38-7FF4-8D2E-9D2F-1166CC9F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F4F87F-D0E6-050C-A84F-4A656FFD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1F75-1DC3-A046-8A8E-37BB80D0D5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168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A08C9-39C7-3AF6-F88D-77D1ACA3B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93FA27-FA14-E505-F996-937BE3F15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3586A-0BF7-76B0-80D8-365E2116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5D01-0C15-4E41-BA56-C0CFE92392F5}" type="datetimeFigureOut">
              <a:rPr kumimoji="1" lang="ko-Kore-KR" altLang="en-US" smtClean="0"/>
              <a:t>2023. 1. 11.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461A2-0EBC-91CC-D21F-D4DF1F00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C368F8-5634-0C5B-D97C-A5AEB6A9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1F75-1DC3-A046-8A8E-37BB80D0D5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08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ACFA7-AC5A-8479-C8B3-E2C2E3A85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5C6FD-5A13-18CE-818A-ABCBD84DB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A40FB3-88B3-8A23-7906-72205B23E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5D5F0C-2801-5D18-C3F7-BD6173CB6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5D01-0C15-4E41-BA56-C0CFE92392F5}" type="datetimeFigureOut">
              <a:rPr kumimoji="1" lang="ko-Kore-KR" altLang="en-US" smtClean="0"/>
              <a:t>2023. 1. 11.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573D00-2701-80A6-6245-0E340A87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BE0BA8-6684-2572-7364-6CE825C6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1F75-1DC3-A046-8A8E-37BB80D0D5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140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DA5A-388B-9836-4E23-FC5F24F14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449817-95BF-2ABD-D1DB-9FB2D1642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A6B5D4-D4C7-6341-BF9E-EB2907875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79C796-ACD7-8A0C-37D8-19911CE9C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C198EE-426A-3947-68F9-BF1433059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01449C-77DD-33B9-984C-705678070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5D01-0C15-4E41-BA56-C0CFE92392F5}" type="datetimeFigureOut">
              <a:rPr kumimoji="1" lang="ko-Kore-KR" altLang="en-US" smtClean="0"/>
              <a:t>2023. 1. 11.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C6CACB-157C-55E9-72C7-810F91A2C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C4AA09-9B86-13FD-E6A5-142E41C2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1F75-1DC3-A046-8A8E-37BB80D0D5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553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57573-C767-0FBA-CFB8-62BA9811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71DF25-E724-5398-9C63-FF555207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5D01-0C15-4E41-BA56-C0CFE92392F5}" type="datetimeFigureOut">
              <a:rPr kumimoji="1" lang="ko-Kore-KR" altLang="en-US" smtClean="0"/>
              <a:t>2023. 1. 11.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503330-CFC9-C245-B84C-FDCF47A6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401350-C153-BD52-297E-09A7659C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1F75-1DC3-A046-8A8E-37BB80D0D5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120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0DE1C1-09DD-8DD8-349B-D5E1FD0F6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5D01-0C15-4E41-BA56-C0CFE92392F5}" type="datetimeFigureOut">
              <a:rPr kumimoji="1" lang="ko-Kore-KR" altLang="en-US" smtClean="0"/>
              <a:t>2023. 1. 11.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4AFD4E-7831-1219-9187-EF1C3546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A43F75-A545-4592-9AAF-CBEAD936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1F75-1DC3-A046-8A8E-37BB80D0D5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518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723B7-8B3D-BDBA-AEDF-A5472305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544FDC-EC01-7F50-C05D-60A6FC41E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E218C5-73D5-55B4-C6DA-76AE0CED9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D3B8E4-120D-ED78-C052-4783C74A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5D01-0C15-4E41-BA56-C0CFE92392F5}" type="datetimeFigureOut">
              <a:rPr kumimoji="1" lang="ko-Kore-KR" altLang="en-US" smtClean="0"/>
              <a:t>2023. 1. 11.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7E4D59-C5CB-9ED4-01F7-E1F5CD6B2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1EE88C-53C0-E84C-67B5-35C05313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1F75-1DC3-A046-8A8E-37BB80D0D5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278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72CE5-C4D8-EAFA-A938-9956BD7B2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283F41-E2DD-92C5-DCBF-6D9667AA0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543B3D-DADF-F09B-261F-22B950D00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F6C970-5F6D-A056-021F-6CA236D8D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5D01-0C15-4E41-BA56-C0CFE92392F5}" type="datetimeFigureOut">
              <a:rPr kumimoji="1" lang="ko-Kore-KR" altLang="en-US" smtClean="0"/>
              <a:t>2023. 1. 11.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AD41D1-B83C-F66C-4BFC-3E7379649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D236E1-FCBD-E97E-F083-F3F2668C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1F75-1DC3-A046-8A8E-37BB80D0D5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5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B62ED5-66EF-40B9-233F-0F07EA9C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E8A392-2D4C-52B2-0576-B05ACDAFE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4A446-1F26-C979-9DC4-A24628F00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D5D01-0C15-4E41-BA56-C0CFE92392F5}" type="datetimeFigureOut">
              <a:rPr kumimoji="1" lang="ko-Kore-KR" altLang="en-US" smtClean="0"/>
              <a:t>2023. 1. 11.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5A812F-CA8B-E24F-B510-B815525AC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F12331-3FD9-788D-D4F8-7946592B1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71F75-1DC3-A046-8A8E-37BB80D0D5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827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E5D64-1795-2F0E-A992-A853570A4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444" y="1304810"/>
            <a:ext cx="3438293" cy="1045543"/>
          </a:xfrm>
        </p:spPr>
        <p:txBody>
          <a:bodyPr>
            <a:normAutofit/>
          </a:bodyPr>
          <a:lstStyle/>
          <a:p>
            <a:r>
              <a:rPr kumimoji="1" lang="en-US" altLang="ko-Kore-KR" b="1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 Bite-AI</a:t>
            </a:r>
            <a:endParaRPr kumimoji="1" lang="ko-Kore-KR" altLang="en-US" b="1" dirty="0">
              <a:solidFill>
                <a:schemeClr val="accent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CB80DA-30DE-7779-799B-F70A06B2C6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7E5E1F-F671-2232-6BF4-EE0B78F14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939" y="814388"/>
            <a:ext cx="1905000" cy="431800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2929E6B-D5E7-3AED-24EB-4B8D46DED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879" y="1450298"/>
            <a:ext cx="754565" cy="75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07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</Words>
  <Application>Microsoft Macintosh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Pretendard</vt:lpstr>
      <vt:lpstr>Arial</vt:lpstr>
      <vt:lpstr>Calibri</vt:lpstr>
      <vt:lpstr>Calibri Light</vt:lpstr>
      <vt:lpstr>Office 테마</vt:lpstr>
      <vt:lpstr>1 Bite-AI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Bite-AI</dc:title>
  <dc:creator>이 신수</dc:creator>
  <cp:lastModifiedBy>이 신수</cp:lastModifiedBy>
  <cp:revision>1</cp:revision>
  <dcterms:created xsi:type="dcterms:W3CDTF">2023-01-11T13:06:03Z</dcterms:created>
  <dcterms:modified xsi:type="dcterms:W3CDTF">2023-01-11T16:06:50Z</dcterms:modified>
</cp:coreProperties>
</file>