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906000" cy="6858000" type="A4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29" y="-77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62647-0A51-4D1A-84D8-B82C2DF1C49F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B68E-EE6E-4868-A9EB-EC99C979486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ED4A-1E8A-4D41-AED1-A28705897388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4EF9-AA39-4734-8774-FB0363D052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ED4A-1E8A-4D41-AED1-A28705897388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4EF9-AA39-4734-8774-FB0363D052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ED4A-1E8A-4D41-AED1-A28705897388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4EF9-AA39-4734-8774-FB0363D052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ED4A-1E8A-4D41-AED1-A28705897388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4EF9-AA39-4734-8774-FB0363D052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ED4A-1E8A-4D41-AED1-A28705897388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4EF9-AA39-4734-8774-FB0363D052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ED4A-1E8A-4D41-AED1-A28705897388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4EF9-AA39-4734-8774-FB0363D052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ED4A-1E8A-4D41-AED1-A28705897388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4EF9-AA39-4734-8774-FB0363D052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ED4A-1E8A-4D41-AED1-A28705897388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4EF9-AA39-4734-8774-FB0363D052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ED4A-1E8A-4D41-AED1-A28705897388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4EF9-AA39-4734-8774-FB0363D052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ED4A-1E8A-4D41-AED1-A28705897388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4EF9-AA39-4734-8774-FB0363D052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ED4A-1E8A-4D41-AED1-A28705897388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4EF9-AA39-4734-8774-FB0363D052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CED4A-1E8A-4D41-AED1-A28705897388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F4EF9-AA39-4734-8774-FB0363D052D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ndre\Desktop\ПЕЧАТЬ\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667116" cy="1871300"/>
          </a:xfrm>
          <a:prstGeom prst="rect">
            <a:avLst/>
          </a:prstGeom>
          <a:noFill/>
        </p:spPr>
      </p:pic>
      <p:pic>
        <p:nvPicPr>
          <p:cNvPr id="1028" name="Picture 4" descr="C:\Users\andre\Desktop\ПЕЧАТЬ\1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7116" y="0"/>
            <a:ext cx="2571769" cy="1649813"/>
          </a:xfrm>
          <a:prstGeom prst="rect">
            <a:avLst/>
          </a:prstGeom>
          <a:noFill/>
        </p:spPr>
      </p:pic>
      <p:pic>
        <p:nvPicPr>
          <p:cNvPr id="1029" name="Picture 5" descr="C:\Users\andre\Desktop\ПЕЧАТЬ\15-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714488"/>
            <a:ext cx="5374958" cy="2730490"/>
          </a:xfrm>
          <a:prstGeom prst="rect">
            <a:avLst/>
          </a:prstGeom>
          <a:noFill/>
        </p:spPr>
      </p:pic>
      <p:pic>
        <p:nvPicPr>
          <p:cNvPr id="1030" name="Picture 6" descr="C:\Users\andre\Desktop\ПЕЧАТЬ\15-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1034" y="4214818"/>
            <a:ext cx="4851489" cy="2643182"/>
          </a:xfrm>
          <a:prstGeom prst="rect">
            <a:avLst/>
          </a:prstGeom>
          <a:noFill/>
        </p:spPr>
      </p:pic>
      <p:pic>
        <p:nvPicPr>
          <p:cNvPr id="1031" name="Picture 7" descr="C:\Users\andre\Desktop\ПЕЧАТЬ\15-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56042" y="1714488"/>
            <a:ext cx="5483304" cy="2004223"/>
          </a:xfrm>
          <a:prstGeom prst="rect">
            <a:avLst/>
          </a:prstGeom>
          <a:noFill/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0" y="1643050"/>
            <a:ext cx="1002509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rot="5400000">
            <a:off x="2845591" y="821525"/>
            <a:ext cx="16430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rot="5400000">
            <a:off x="3275001" y="2678901"/>
            <a:ext cx="2070908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10800000">
            <a:off x="4310058" y="3714752"/>
            <a:ext cx="559594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0" y="4143380"/>
            <a:ext cx="5381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rot="5400000">
            <a:off x="5167314" y="3929066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rot="16200000" flipH="1">
            <a:off x="5167314" y="4357694"/>
            <a:ext cx="785818" cy="357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rot="5400000">
            <a:off x="4774417" y="5893599"/>
            <a:ext cx="19288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C:\Users\andre\Desktop\ПЕЧАТЬ\23-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38819" y="3786191"/>
            <a:ext cx="2098937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3" name="Picture 9" descr="C:\Users\andre\Desktop\ПЕЧАТЬ\23+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96206" y="5108722"/>
            <a:ext cx="2309794" cy="1749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4" name="Picture 10" descr="C:\Users\andre\Desktop\ПЕЧАТЬ\18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953396" y="3857628"/>
            <a:ext cx="1952604" cy="4409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6654" y="214290"/>
            <a:ext cx="2571768" cy="6500857"/>
          </a:xfrm>
          <a:ln>
            <a:solidFill>
              <a:schemeClr val="tx1"/>
            </a:solidFill>
          </a:ln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def move1(num):</a:t>
            </a:r>
          </a:p>
          <a:p>
            <a:pPr>
              <a:buNone/>
            </a:pPr>
            <a:r>
              <a:rPr lang="en-US" dirty="0" smtClean="0"/>
              <a:t>    return [num[0]+1, num[1]]</a:t>
            </a:r>
          </a:p>
          <a:p>
            <a:pPr>
              <a:buNone/>
            </a:pPr>
            <a:r>
              <a:rPr lang="en-US" dirty="0" smtClean="0"/>
              <a:t>def move2(num):</a:t>
            </a:r>
          </a:p>
          <a:p>
            <a:pPr>
              <a:buNone/>
            </a:pPr>
            <a:r>
              <a:rPr lang="en-US" dirty="0" smtClean="0"/>
              <a:t>    return [num[0]*2, num[1]]</a:t>
            </a:r>
          </a:p>
          <a:p>
            <a:pPr>
              <a:buNone/>
            </a:pPr>
            <a:r>
              <a:rPr lang="en-US" dirty="0" smtClean="0"/>
              <a:t>def move3(num):</a:t>
            </a:r>
          </a:p>
          <a:p>
            <a:pPr>
              <a:buNone/>
            </a:pPr>
            <a:r>
              <a:rPr lang="en-US" dirty="0" smtClean="0"/>
              <a:t>    return [num[0], num[1]+1]</a:t>
            </a:r>
          </a:p>
          <a:p>
            <a:pPr>
              <a:buNone/>
            </a:pPr>
            <a:r>
              <a:rPr lang="en-US" dirty="0" smtClean="0"/>
              <a:t>def move4(num):</a:t>
            </a:r>
          </a:p>
          <a:p>
            <a:pPr>
              <a:buNone/>
            </a:pPr>
            <a:r>
              <a:rPr lang="en-US" dirty="0" smtClean="0"/>
              <a:t>    return [num[0], num[1]*2]</a:t>
            </a:r>
          </a:p>
          <a:p>
            <a:pPr>
              <a:buNone/>
            </a:pPr>
            <a:r>
              <a:rPr lang="en-US" dirty="0" smtClean="0"/>
              <a:t>def win(num):</a:t>
            </a:r>
          </a:p>
          <a:p>
            <a:pPr>
              <a:buNone/>
            </a:pPr>
            <a:r>
              <a:rPr lang="en-US" dirty="0" smtClean="0"/>
              <a:t>    s = num[0] + num[1]</a:t>
            </a:r>
          </a:p>
          <a:p>
            <a:pPr>
              <a:buNone/>
            </a:pPr>
            <a:r>
              <a:rPr lang="en-US" dirty="0" smtClean="0"/>
              <a:t>    return s &gt;= 107</a:t>
            </a:r>
          </a:p>
          <a:p>
            <a:pPr>
              <a:buNone/>
            </a:pPr>
            <a:r>
              <a:rPr lang="en-US" dirty="0" smtClean="0"/>
              <a:t>def game20(</a:t>
            </a:r>
            <a:r>
              <a:rPr lang="en-US" dirty="0" err="1" smtClean="0"/>
              <a:t>state_num</a:t>
            </a:r>
            <a:r>
              <a:rPr lang="en-US" dirty="0" smtClean="0"/>
              <a:t>, num):</a:t>
            </a:r>
          </a:p>
          <a:p>
            <a:pPr>
              <a:buNone/>
            </a:pPr>
            <a:r>
              <a:rPr lang="en-US" dirty="0" smtClean="0"/>
              <a:t>    if </a:t>
            </a:r>
            <a:r>
              <a:rPr lang="en-US" dirty="0" err="1" smtClean="0"/>
              <a:t>state_num</a:t>
            </a:r>
            <a:r>
              <a:rPr lang="en-US" dirty="0" smtClean="0"/>
              <a:t> &lt; 3 and win(num):</a:t>
            </a:r>
          </a:p>
          <a:p>
            <a:pPr>
              <a:buNone/>
            </a:pPr>
            <a:r>
              <a:rPr lang="en-US" dirty="0" smtClean="0"/>
              <a:t>        return False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 smtClean="0"/>
              <a:t>state_num</a:t>
            </a:r>
            <a:r>
              <a:rPr lang="en-US" dirty="0" smtClean="0"/>
              <a:t> == 3:</a:t>
            </a:r>
          </a:p>
          <a:p>
            <a:pPr>
              <a:buNone/>
            </a:pPr>
            <a:r>
              <a:rPr lang="en-US" dirty="0" smtClean="0"/>
              <a:t>        return win(num)</a:t>
            </a:r>
          </a:p>
          <a:p>
            <a:pPr>
              <a:buNone/>
            </a:pPr>
            <a:r>
              <a:rPr lang="en-US" dirty="0" smtClean="0"/>
              <a:t>    if </a:t>
            </a:r>
            <a:r>
              <a:rPr lang="en-US" dirty="0" err="1" smtClean="0"/>
              <a:t>state_num</a:t>
            </a:r>
            <a:r>
              <a:rPr lang="en-US" dirty="0" smtClean="0"/>
              <a:t> % 2 == 0:</a:t>
            </a:r>
          </a:p>
          <a:p>
            <a:pPr>
              <a:buNone/>
            </a:pPr>
            <a:r>
              <a:rPr lang="en-US" dirty="0" smtClean="0"/>
              <a:t>        return game20(</a:t>
            </a:r>
            <a:r>
              <a:rPr lang="en-US" dirty="0" err="1" smtClean="0"/>
              <a:t>state_num</a:t>
            </a:r>
            <a:r>
              <a:rPr lang="en-US" dirty="0" smtClean="0"/>
              <a:t> + 1, move1(num)) or \</a:t>
            </a:r>
          </a:p>
          <a:p>
            <a:pPr>
              <a:buNone/>
            </a:pPr>
            <a:r>
              <a:rPr lang="en-US" dirty="0" smtClean="0"/>
              <a:t>               game20(</a:t>
            </a:r>
            <a:r>
              <a:rPr lang="en-US" dirty="0" err="1" smtClean="0"/>
              <a:t>state_num</a:t>
            </a:r>
            <a:r>
              <a:rPr lang="en-US" dirty="0" smtClean="0"/>
              <a:t> + 1, move2(num)) or \</a:t>
            </a:r>
          </a:p>
          <a:p>
            <a:pPr>
              <a:buNone/>
            </a:pPr>
            <a:r>
              <a:rPr lang="en-US" dirty="0" smtClean="0"/>
              <a:t>               game20(</a:t>
            </a:r>
            <a:r>
              <a:rPr lang="en-US" dirty="0" err="1" smtClean="0"/>
              <a:t>state_num</a:t>
            </a:r>
            <a:r>
              <a:rPr lang="en-US" dirty="0" smtClean="0"/>
              <a:t> + 1, move3(num)) or \</a:t>
            </a:r>
          </a:p>
          <a:p>
            <a:pPr>
              <a:buNone/>
            </a:pPr>
            <a:r>
              <a:rPr lang="en-US" dirty="0" smtClean="0"/>
              <a:t>               game20(</a:t>
            </a:r>
            <a:r>
              <a:rPr lang="en-US" dirty="0" err="1" smtClean="0"/>
              <a:t>state_num</a:t>
            </a:r>
            <a:r>
              <a:rPr lang="en-US" dirty="0" smtClean="0"/>
              <a:t> + 1, move4(num))</a:t>
            </a:r>
          </a:p>
          <a:p>
            <a:pPr>
              <a:buNone/>
            </a:pPr>
            <a:r>
              <a:rPr lang="en-US" dirty="0" smtClean="0"/>
              <a:t>    else:</a:t>
            </a:r>
          </a:p>
          <a:p>
            <a:pPr>
              <a:buNone/>
            </a:pPr>
            <a:r>
              <a:rPr lang="en-US" dirty="0" smtClean="0"/>
              <a:t>        return game20(</a:t>
            </a:r>
            <a:r>
              <a:rPr lang="en-US" dirty="0" err="1" smtClean="0"/>
              <a:t>state_num</a:t>
            </a:r>
            <a:r>
              <a:rPr lang="en-US" dirty="0" smtClean="0"/>
              <a:t> + 1, move1(num)) and \</a:t>
            </a:r>
          </a:p>
          <a:p>
            <a:pPr>
              <a:buNone/>
            </a:pPr>
            <a:r>
              <a:rPr lang="en-US" dirty="0" smtClean="0"/>
              <a:t>               game20(</a:t>
            </a:r>
            <a:r>
              <a:rPr lang="en-US" dirty="0" err="1" smtClean="0"/>
              <a:t>state_num</a:t>
            </a:r>
            <a:r>
              <a:rPr lang="en-US" dirty="0" smtClean="0"/>
              <a:t> + 1, move2(num)) and \</a:t>
            </a:r>
          </a:p>
          <a:p>
            <a:pPr>
              <a:buNone/>
            </a:pPr>
            <a:r>
              <a:rPr lang="en-US" dirty="0" smtClean="0"/>
              <a:t>               game20(</a:t>
            </a:r>
            <a:r>
              <a:rPr lang="en-US" dirty="0" err="1" smtClean="0"/>
              <a:t>state_num</a:t>
            </a:r>
            <a:r>
              <a:rPr lang="en-US" dirty="0" smtClean="0"/>
              <a:t> + 1, move3(num)) and \</a:t>
            </a:r>
          </a:p>
          <a:p>
            <a:pPr>
              <a:buNone/>
            </a:pPr>
            <a:r>
              <a:rPr lang="en-US" dirty="0" smtClean="0"/>
              <a:t>               game20(</a:t>
            </a:r>
            <a:r>
              <a:rPr lang="en-US" dirty="0" err="1" smtClean="0"/>
              <a:t>state_num</a:t>
            </a:r>
            <a:r>
              <a:rPr lang="en-US" dirty="0" smtClean="0"/>
              <a:t> + 1, move4(num))</a:t>
            </a:r>
          </a:p>
          <a:p>
            <a:pPr>
              <a:buNone/>
            </a:pPr>
            <a:r>
              <a:rPr lang="en-US" dirty="0" smtClean="0"/>
              <a:t>def game21(</a:t>
            </a:r>
            <a:r>
              <a:rPr lang="en-US" dirty="0" err="1" smtClean="0"/>
              <a:t>state_num</a:t>
            </a:r>
            <a:r>
              <a:rPr lang="en-US" dirty="0" smtClean="0"/>
              <a:t>, num):</a:t>
            </a:r>
          </a:p>
          <a:p>
            <a:pPr>
              <a:buNone/>
            </a:pPr>
            <a:r>
              <a:rPr lang="en-US" dirty="0" smtClean="0"/>
              <a:t>    if (</a:t>
            </a:r>
            <a:r>
              <a:rPr lang="en-US" dirty="0" err="1" smtClean="0"/>
              <a:t>state_num</a:t>
            </a:r>
            <a:r>
              <a:rPr lang="en-US" dirty="0" smtClean="0"/>
              <a:t> == 1 or </a:t>
            </a:r>
            <a:r>
              <a:rPr lang="en-US" dirty="0" err="1" smtClean="0"/>
              <a:t>state_num</a:t>
            </a:r>
            <a:r>
              <a:rPr lang="en-US" dirty="0" smtClean="0"/>
              <a:t> == 3) and win(num):</a:t>
            </a:r>
          </a:p>
          <a:p>
            <a:pPr>
              <a:buNone/>
            </a:pPr>
            <a:r>
              <a:rPr lang="en-US" dirty="0" smtClean="0"/>
              <a:t>        return False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 smtClean="0"/>
              <a:t>state_num</a:t>
            </a:r>
            <a:r>
              <a:rPr lang="en-US" dirty="0" smtClean="0"/>
              <a:t> == 2 and win(num):</a:t>
            </a:r>
          </a:p>
          <a:p>
            <a:pPr>
              <a:buNone/>
            </a:pPr>
            <a:r>
              <a:rPr lang="en-US" dirty="0" smtClean="0"/>
              <a:t>        return True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 smtClean="0"/>
              <a:t>state_num</a:t>
            </a:r>
            <a:r>
              <a:rPr lang="en-US" dirty="0" smtClean="0"/>
              <a:t> == 4:</a:t>
            </a:r>
          </a:p>
          <a:p>
            <a:pPr>
              <a:buNone/>
            </a:pPr>
            <a:r>
              <a:rPr lang="en-US" dirty="0" smtClean="0"/>
              <a:t>        return win(num)</a:t>
            </a:r>
          </a:p>
          <a:p>
            <a:pPr>
              <a:buNone/>
            </a:pPr>
            <a:r>
              <a:rPr lang="en-US" dirty="0" smtClean="0"/>
              <a:t>    if </a:t>
            </a:r>
            <a:r>
              <a:rPr lang="en-US" dirty="0" err="1" smtClean="0"/>
              <a:t>state_num</a:t>
            </a:r>
            <a:r>
              <a:rPr lang="en-US" dirty="0" smtClean="0"/>
              <a:t> % 2 == 0:</a:t>
            </a:r>
          </a:p>
          <a:p>
            <a:pPr>
              <a:buNone/>
            </a:pPr>
            <a:r>
              <a:rPr lang="en-US" dirty="0" smtClean="0"/>
              <a:t>        return game21(</a:t>
            </a:r>
            <a:r>
              <a:rPr lang="en-US" dirty="0" err="1" smtClean="0"/>
              <a:t>state_num</a:t>
            </a:r>
            <a:r>
              <a:rPr lang="en-US" dirty="0" smtClean="0"/>
              <a:t> + 1, move1(num)) and \</a:t>
            </a:r>
          </a:p>
          <a:p>
            <a:pPr>
              <a:buNone/>
            </a:pPr>
            <a:r>
              <a:rPr lang="en-US" dirty="0" smtClean="0"/>
              <a:t>               game21(</a:t>
            </a:r>
            <a:r>
              <a:rPr lang="en-US" dirty="0" err="1" smtClean="0"/>
              <a:t>state_num</a:t>
            </a:r>
            <a:r>
              <a:rPr lang="en-US" dirty="0" smtClean="0"/>
              <a:t> + 1, move2(num)) and \</a:t>
            </a:r>
          </a:p>
          <a:p>
            <a:pPr>
              <a:buNone/>
            </a:pPr>
            <a:r>
              <a:rPr lang="en-US" dirty="0" smtClean="0"/>
              <a:t>               game21(</a:t>
            </a:r>
            <a:r>
              <a:rPr lang="en-US" dirty="0" err="1" smtClean="0"/>
              <a:t>state_num</a:t>
            </a:r>
            <a:r>
              <a:rPr lang="en-US" dirty="0" smtClean="0"/>
              <a:t> + 1, move3(num)) and \</a:t>
            </a:r>
          </a:p>
          <a:p>
            <a:pPr>
              <a:buNone/>
            </a:pPr>
            <a:r>
              <a:rPr lang="en-US" dirty="0" smtClean="0"/>
              <a:t>               game21(</a:t>
            </a:r>
            <a:r>
              <a:rPr lang="en-US" dirty="0" err="1" smtClean="0"/>
              <a:t>state_num</a:t>
            </a:r>
            <a:r>
              <a:rPr lang="en-US" dirty="0" smtClean="0"/>
              <a:t> + 1, move4(num))</a:t>
            </a:r>
          </a:p>
          <a:p>
            <a:pPr>
              <a:buNone/>
            </a:pPr>
            <a:r>
              <a:rPr lang="en-US" dirty="0" smtClean="0"/>
              <a:t>    else:</a:t>
            </a:r>
          </a:p>
          <a:p>
            <a:pPr>
              <a:buNone/>
            </a:pPr>
            <a:r>
              <a:rPr lang="en-US" dirty="0" smtClean="0"/>
              <a:t>        return game21(</a:t>
            </a:r>
            <a:r>
              <a:rPr lang="en-US" dirty="0" err="1" smtClean="0"/>
              <a:t>state_num</a:t>
            </a:r>
            <a:r>
              <a:rPr lang="en-US" dirty="0" smtClean="0"/>
              <a:t> + 1, move1(num)) or \</a:t>
            </a:r>
          </a:p>
          <a:p>
            <a:pPr>
              <a:buNone/>
            </a:pPr>
            <a:r>
              <a:rPr lang="en-US" dirty="0" smtClean="0"/>
              <a:t>               game21(</a:t>
            </a:r>
            <a:r>
              <a:rPr lang="en-US" dirty="0" err="1" smtClean="0"/>
              <a:t>state_num</a:t>
            </a:r>
            <a:r>
              <a:rPr lang="en-US" dirty="0" smtClean="0"/>
              <a:t> + 1, move2(num)) or \</a:t>
            </a:r>
          </a:p>
          <a:p>
            <a:pPr>
              <a:buNone/>
            </a:pPr>
            <a:r>
              <a:rPr lang="en-US" dirty="0" smtClean="0"/>
              <a:t>               game21(</a:t>
            </a:r>
            <a:r>
              <a:rPr lang="en-US" dirty="0" err="1" smtClean="0"/>
              <a:t>state_num</a:t>
            </a:r>
            <a:r>
              <a:rPr lang="en-US" dirty="0" smtClean="0"/>
              <a:t> + 1, move3(num)) or \</a:t>
            </a:r>
          </a:p>
          <a:p>
            <a:pPr>
              <a:buNone/>
            </a:pPr>
            <a:r>
              <a:rPr lang="en-US" dirty="0" smtClean="0"/>
              <a:t>               game21(</a:t>
            </a:r>
            <a:r>
              <a:rPr lang="en-US" dirty="0" err="1" smtClean="0"/>
              <a:t>state_num</a:t>
            </a:r>
            <a:r>
              <a:rPr lang="en-US" dirty="0" smtClean="0"/>
              <a:t> + 1, move4(num))</a:t>
            </a:r>
          </a:p>
          <a:p>
            <a:pPr>
              <a:buNone/>
            </a:pPr>
            <a:r>
              <a:rPr lang="en-US" dirty="0" smtClean="0"/>
              <a:t>print("20:")</a:t>
            </a:r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range(1, 94):</a:t>
            </a:r>
          </a:p>
          <a:p>
            <a:pPr>
              <a:buNone/>
            </a:pPr>
            <a:r>
              <a:rPr lang="en-US" dirty="0" smtClean="0"/>
              <a:t>    if game20(0, [13, </a:t>
            </a:r>
            <a:r>
              <a:rPr lang="en-US" dirty="0" err="1" smtClean="0"/>
              <a:t>i</a:t>
            </a:r>
            <a:r>
              <a:rPr lang="en-US" dirty="0" smtClean="0"/>
              <a:t>]):</a:t>
            </a:r>
          </a:p>
          <a:p>
            <a:pPr>
              <a:buNone/>
            </a:pPr>
            <a:r>
              <a:rPr lang="en-US" dirty="0" smtClean="0"/>
              <a:t>        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print("\n21:")</a:t>
            </a:r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range(1, 94):</a:t>
            </a:r>
          </a:p>
          <a:p>
            <a:pPr>
              <a:buNone/>
            </a:pPr>
            <a:r>
              <a:rPr lang="en-US" dirty="0" smtClean="0"/>
              <a:t>    if game21(0, [13, </a:t>
            </a:r>
            <a:r>
              <a:rPr lang="en-US" dirty="0" err="1" smtClean="0"/>
              <a:t>i</a:t>
            </a:r>
            <a:r>
              <a:rPr lang="en-US" dirty="0" smtClean="0"/>
              <a:t>]):</a:t>
            </a:r>
          </a:p>
          <a:p>
            <a:pPr>
              <a:buNone/>
            </a:pPr>
            <a:r>
              <a:rPr lang="en-US" dirty="0" smtClean="0"/>
              <a:t>        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738422" y="214290"/>
            <a:ext cx="2714644" cy="2786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 = open("24.txt")</a:t>
            </a:r>
          </a:p>
          <a:p>
            <a:r>
              <a:rPr lang="en-US" sz="1050" dirty="0" smtClean="0"/>
              <a:t>l = </a:t>
            </a:r>
            <a:r>
              <a:rPr lang="en-US" sz="1050" dirty="0" err="1" smtClean="0"/>
              <a:t>f.readline</a:t>
            </a:r>
            <a:r>
              <a:rPr lang="en-US" sz="1050" dirty="0" smtClean="0"/>
              <a:t>()</a:t>
            </a:r>
          </a:p>
          <a:p>
            <a:r>
              <a:rPr lang="en-US" sz="1050" dirty="0" err="1" smtClean="0"/>
              <a:t>f.close</a:t>
            </a:r>
            <a:r>
              <a:rPr lang="en-US" sz="1050" dirty="0" smtClean="0"/>
              <a:t>()</a:t>
            </a:r>
          </a:p>
          <a:p>
            <a:r>
              <a:rPr lang="en-US" sz="1050" dirty="0" err="1" smtClean="0"/>
              <a:t>cnt</a:t>
            </a:r>
            <a:r>
              <a:rPr lang="en-US" sz="1050" dirty="0" smtClean="0"/>
              <a:t> = 0</a:t>
            </a:r>
          </a:p>
          <a:p>
            <a:r>
              <a:rPr lang="en-US" sz="1050" dirty="0" smtClean="0"/>
              <a:t>maxi = 0</a:t>
            </a:r>
          </a:p>
          <a:p>
            <a:r>
              <a:rPr lang="en-US" sz="1050" dirty="0" err="1" smtClean="0"/>
              <a:t>i</a:t>
            </a:r>
            <a:r>
              <a:rPr lang="en-US" sz="1050" dirty="0" smtClean="0"/>
              <a:t> = 0</a:t>
            </a:r>
          </a:p>
          <a:p>
            <a:r>
              <a:rPr lang="en-US" sz="1050" dirty="0" smtClean="0"/>
              <a:t>while </a:t>
            </a:r>
            <a:r>
              <a:rPr lang="en-US" sz="1050" dirty="0" err="1" smtClean="0"/>
              <a:t>i</a:t>
            </a:r>
            <a:r>
              <a:rPr lang="en-US" sz="1050" dirty="0" smtClean="0"/>
              <a:t> &lt; </a:t>
            </a:r>
            <a:r>
              <a:rPr lang="en-US" sz="1050" dirty="0" err="1" smtClean="0"/>
              <a:t>len</a:t>
            </a:r>
            <a:r>
              <a:rPr lang="en-US" sz="1050" dirty="0" smtClean="0"/>
              <a:t>(l):</a:t>
            </a:r>
          </a:p>
          <a:p>
            <a:r>
              <a:rPr lang="en-US" sz="1050" dirty="0" smtClean="0"/>
              <a:t>    if (l[</a:t>
            </a:r>
            <a:r>
              <a:rPr lang="en-US" sz="1050" dirty="0" err="1" smtClean="0"/>
              <a:t>i</a:t>
            </a:r>
            <a:r>
              <a:rPr lang="en-US" sz="1050" dirty="0" smtClean="0"/>
              <a:t>] == "A" or l[</a:t>
            </a:r>
            <a:r>
              <a:rPr lang="en-US" sz="1050" dirty="0" err="1" smtClean="0"/>
              <a:t>i</a:t>
            </a:r>
            <a:r>
              <a:rPr lang="en-US" sz="1050" dirty="0" smtClean="0"/>
              <a:t>] == "C") and l[</a:t>
            </a:r>
            <a:r>
              <a:rPr lang="en-US" sz="1050" dirty="0" err="1" smtClean="0"/>
              <a:t>i</a:t>
            </a:r>
            <a:r>
              <a:rPr lang="en-US" sz="1050" dirty="0" smtClean="0"/>
              <a:t> + 1] == "B":</a:t>
            </a:r>
          </a:p>
          <a:p>
            <a:r>
              <a:rPr lang="en-US" sz="1050" dirty="0" smtClean="0"/>
              <a:t>        </a:t>
            </a:r>
            <a:r>
              <a:rPr lang="en-US" sz="1050" dirty="0" err="1" smtClean="0"/>
              <a:t>i</a:t>
            </a:r>
            <a:r>
              <a:rPr lang="en-US" sz="1050" dirty="0" smtClean="0"/>
              <a:t> += 2</a:t>
            </a:r>
          </a:p>
          <a:p>
            <a:r>
              <a:rPr lang="en-US" sz="1050" dirty="0" smtClean="0"/>
              <a:t>        </a:t>
            </a:r>
            <a:r>
              <a:rPr lang="en-US" sz="1050" dirty="0" err="1" smtClean="0"/>
              <a:t>cnt</a:t>
            </a:r>
            <a:r>
              <a:rPr lang="en-US" sz="1050" dirty="0" smtClean="0"/>
              <a:t> += 1</a:t>
            </a:r>
          </a:p>
          <a:p>
            <a:r>
              <a:rPr lang="en-US" sz="1050" dirty="0" smtClean="0"/>
              <a:t>    else:</a:t>
            </a:r>
          </a:p>
          <a:p>
            <a:r>
              <a:rPr lang="en-US" sz="1050" dirty="0" smtClean="0"/>
              <a:t>        maxi = max(</a:t>
            </a:r>
            <a:r>
              <a:rPr lang="en-US" sz="1050" dirty="0" err="1" smtClean="0"/>
              <a:t>cnt</a:t>
            </a:r>
            <a:r>
              <a:rPr lang="en-US" sz="1050" dirty="0" smtClean="0"/>
              <a:t>, maxi)</a:t>
            </a:r>
          </a:p>
          <a:p>
            <a:r>
              <a:rPr lang="en-US" sz="1050" dirty="0" smtClean="0"/>
              <a:t>        </a:t>
            </a:r>
            <a:r>
              <a:rPr lang="en-US" sz="1050" dirty="0" err="1" smtClean="0"/>
              <a:t>cnt</a:t>
            </a:r>
            <a:r>
              <a:rPr lang="en-US" sz="1050" dirty="0" smtClean="0"/>
              <a:t> = 0</a:t>
            </a:r>
          </a:p>
          <a:p>
            <a:r>
              <a:rPr lang="en-US" sz="1050" dirty="0" smtClean="0"/>
              <a:t>        </a:t>
            </a:r>
            <a:r>
              <a:rPr lang="en-US" sz="1050" dirty="0" err="1" smtClean="0"/>
              <a:t>i</a:t>
            </a:r>
            <a:r>
              <a:rPr lang="en-US" sz="1050" dirty="0" smtClean="0"/>
              <a:t> += 1</a:t>
            </a:r>
          </a:p>
          <a:p>
            <a:r>
              <a:rPr lang="en-US" sz="1050" dirty="0" smtClean="0"/>
              <a:t>print(maxi)</a:t>
            </a:r>
          </a:p>
          <a:p>
            <a:endParaRPr lang="ru-RU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738422" y="3143248"/>
            <a:ext cx="7167578" cy="36009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 = open('24-179.txt', 'r')</a:t>
            </a:r>
          </a:p>
          <a:p>
            <a:r>
              <a:rPr lang="en-US" sz="1200" dirty="0" smtClean="0"/>
              <a:t>l = ''</a:t>
            </a:r>
          </a:p>
          <a:p>
            <a:r>
              <a:rPr lang="en-US" sz="1200" dirty="0" smtClean="0"/>
              <a:t>for line in f:</a:t>
            </a:r>
          </a:p>
          <a:p>
            <a:r>
              <a:rPr lang="en-US" sz="1200" dirty="0" smtClean="0"/>
              <a:t>    l += line</a:t>
            </a:r>
          </a:p>
          <a:p>
            <a:r>
              <a:rPr lang="en-US" sz="1200" dirty="0" err="1" smtClean="0"/>
              <a:t>f.close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norm = False</a:t>
            </a:r>
          </a:p>
          <a:p>
            <a:r>
              <a:rPr lang="en-US" sz="1200" dirty="0" err="1" smtClean="0"/>
              <a:t>c_cnt</a:t>
            </a:r>
            <a:r>
              <a:rPr lang="en-US" sz="1200" dirty="0" smtClean="0"/>
              <a:t> = 0</a:t>
            </a:r>
          </a:p>
          <a:p>
            <a:r>
              <a:rPr lang="en-US" sz="1200" dirty="0" err="1" smtClean="0"/>
              <a:t>d_cnt</a:t>
            </a:r>
            <a:r>
              <a:rPr lang="en-US" sz="1200" dirty="0" smtClean="0"/>
              <a:t> = 0</a:t>
            </a:r>
          </a:p>
          <a:p>
            <a:r>
              <a:rPr lang="en-US" sz="1200" dirty="0" err="1" smtClean="0"/>
              <a:t>e_cnt</a:t>
            </a:r>
            <a:r>
              <a:rPr lang="en-US" sz="1200" dirty="0" smtClean="0"/>
              <a:t> = 0</a:t>
            </a:r>
          </a:p>
          <a:p>
            <a:r>
              <a:rPr lang="en-US" sz="1200" dirty="0" smtClean="0"/>
              <a:t>for </a:t>
            </a:r>
            <a:r>
              <a:rPr lang="en-US" sz="1200" dirty="0" err="1" smtClean="0"/>
              <a:t>i</a:t>
            </a:r>
            <a:r>
              <a:rPr lang="en-US" sz="1200" dirty="0" smtClean="0"/>
              <a:t> in range(0, </a:t>
            </a:r>
            <a:r>
              <a:rPr lang="en-US" sz="1200" dirty="0" err="1" smtClean="0"/>
              <a:t>len</a:t>
            </a:r>
            <a:r>
              <a:rPr lang="en-US" sz="1200" dirty="0" smtClean="0"/>
              <a:t>(l) - 5):</a:t>
            </a:r>
          </a:p>
          <a:p>
            <a:r>
              <a:rPr lang="en-US" sz="1200" dirty="0" smtClean="0"/>
              <a:t>    if l[</a:t>
            </a:r>
            <a:r>
              <a:rPr lang="en-US" sz="1200" dirty="0" err="1" smtClean="0"/>
              <a:t>i</a:t>
            </a:r>
            <a:r>
              <a:rPr lang="en-US" sz="1200" dirty="0" smtClean="0"/>
              <a:t>] == 'C' and l[i+1] == "B" and (l[i+2] == "C" or l[i+2] == "D" or l[i+2] == "E") and l[i+3] == "B" and l[i+4] == "C":</a:t>
            </a:r>
          </a:p>
          <a:p>
            <a:r>
              <a:rPr lang="en-US" sz="1200" dirty="0" smtClean="0"/>
              <a:t>        if l[i+2] == "C":</a:t>
            </a:r>
          </a:p>
          <a:p>
            <a:r>
              <a:rPr lang="en-US" sz="1200" dirty="0" smtClean="0"/>
              <a:t>            </a:t>
            </a:r>
            <a:r>
              <a:rPr lang="en-US" sz="1200" dirty="0" err="1" smtClean="0"/>
              <a:t>c_cnt</a:t>
            </a:r>
            <a:r>
              <a:rPr lang="en-US" sz="1200" dirty="0" smtClean="0"/>
              <a:t>+=1</a:t>
            </a:r>
          </a:p>
          <a:p>
            <a:r>
              <a:rPr lang="en-US" sz="1200" dirty="0" smtClean="0"/>
              <a:t>        if l[i+2] == "D":</a:t>
            </a:r>
          </a:p>
          <a:p>
            <a:r>
              <a:rPr lang="en-US" sz="1200" dirty="0" smtClean="0"/>
              <a:t>            </a:t>
            </a:r>
            <a:r>
              <a:rPr lang="en-US" sz="1200" dirty="0" err="1" smtClean="0"/>
              <a:t>d_cnt</a:t>
            </a:r>
            <a:r>
              <a:rPr lang="en-US" sz="1200" dirty="0" smtClean="0"/>
              <a:t>+=1</a:t>
            </a:r>
          </a:p>
          <a:p>
            <a:r>
              <a:rPr lang="en-US" sz="1200" dirty="0" smtClean="0"/>
              <a:t>        if l[i+2] == "E":</a:t>
            </a:r>
          </a:p>
          <a:p>
            <a:r>
              <a:rPr lang="en-US" sz="1200" dirty="0" smtClean="0"/>
              <a:t>            </a:t>
            </a:r>
            <a:r>
              <a:rPr lang="en-US" sz="1200" dirty="0" err="1" smtClean="0"/>
              <a:t>e_cnt</a:t>
            </a:r>
            <a:r>
              <a:rPr lang="en-US" sz="1200" dirty="0" smtClean="0"/>
              <a:t>+=1</a:t>
            </a:r>
          </a:p>
          <a:p>
            <a:r>
              <a:rPr lang="en-US" sz="1200" dirty="0" smtClean="0"/>
              <a:t>print("C =", </a:t>
            </a:r>
            <a:r>
              <a:rPr lang="en-US" sz="1200" dirty="0" err="1" smtClean="0"/>
              <a:t>c_cnt</a:t>
            </a:r>
            <a:r>
              <a:rPr lang="en-US" sz="1200" dirty="0" smtClean="0"/>
              <a:t>, "D =", </a:t>
            </a:r>
            <a:r>
              <a:rPr lang="en-US" sz="1200" dirty="0" err="1" smtClean="0"/>
              <a:t>d_cnt</a:t>
            </a:r>
            <a:r>
              <a:rPr lang="en-US" sz="1200" dirty="0" smtClean="0"/>
              <a:t>, "E=", </a:t>
            </a:r>
            <a:r>
              <a:rPr lang="en-US" sz="1200" dirty="0" err="1" smtClean="0"/>
              <a:t>e_cnt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print(</a:t>
            </a:r>
            <a:r>
              <a:rPr lang="en-US" sz="1200" dirty="0" err="1" smtClean="0"/>
              <a:t>c_cnt+d_cnt+e_cnt</a:t>
            </a:r>
            <a:r>
              <a:rPr lang="en-US" sz="1200" dirty="0" smtClean="0"/>
              <a:t>)</a:t>
            </a:r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667380" y="214290"/>
            <a:ext cx="4095744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 = open("24_1.txt", "r")</a:t>
            </a:r>
          </a:p>
          <a:p>
            <a:r>
              <a:rPr lang="en-US" sz="1100" dirty="0" smtClean="0"/>
              <a:t>l = </a:t>
            </a:r>
            <a:r>
              <a:rPr lang="en-US" sz="1100" dirty="0" err="1" smtClean="0"/>
              <a:t>f.read</a:t>
            </a:r>
            <a:r>
              <a:rPr lang="en-US" sz="1100" dirty="0" smtClean="0"/>
              <a:t>()</a:t>
            </a:r>
          </a:p>
          <a:p>
            <a:r>
              <a:rPr lang="en-US" sz="1100" dirty="0" err="1" smtClean="0"/>
              <a:t>i</a:t>
            </a:r>
            <a:r>
              <a:rPr lang="en-US" sz="1100" dirty="0" smtClean="0"/>
              <a:t> = 0</a:t>
            </a:r>
          </a:p>
          <a:p>
            <a:r>
              <a:rPr lang="en-US" sz="1100" dirty="0" err="1" smtClean="0"/>
              <a:t>cnt</a:t>
            </a:r>
            <a:r>
              <a:rPr lang="en-US" sz="1100" dirty="0" smtClean="0"/>
              <a:t> = 0</a:t>
            </a:r>
          </a:p>
          <a:p>
            <a:r>
              <a:rPr lang="en-US" sz="1100" dirty="0" smtClean="0"/>
              <a:t>maxim = 0</a:t>
            </a:r>
          </a:p>
          <a:p>
            <a:r>
              <a:rPr lang="en-US" sz="1100" dirty="0" err="1" smtClean="0"/>
              <a:t>d_cnt</a:t>
            </a:r>
            <a:r>
              <a:rPr lang="en-US" sz="1100" dirty="0" smtClean="0"/>
              <a:t> = 0</a:t>
            </a:r>
          </a:p>
          <a:p>
            <a:r>
              <a:rPr lang="en-US" sz="1100" dirty="0" err="1" smtClean="0"/>
              <a:t>d_pos</a:t>
            </a:r>
            <a:r>
              <a:rPr lang="en-US" sz="1100" dirty="0" smtClean="0"/>
              <a:t> = 0</a:t>
            </a:r>
          </a:p>
          <a:p>
            <a:r>
              <a:rPr lang="en-US" sz="1100" dirty="0" smtClean="0"/>
              <a:t>while </a:t>
            </a:r>
            <a:r>
              <a:rPr lang="en-US" sz="1100" dirty="0" err="1" smtClean="0"/>
              <a:t>i</a:t>
            </a:r>
            <a:r>
              <a:rPr lang="en-US" sz="1100" dirty="0" smtClean="0"/>
              <a:t> &lt; </a:t>
            </a:r>
            <a:r>
              <a:rPr lang="en-US" sz="1100" dirty="0" err="1" smtClean="0"/>
              <a:t>len</a:t>
            </a:r>
            <a:r>
              <a:rPr lang="en-US" sz="1100" dirty="0" smtClean="0"/>
              <a:t>(l):</a:t>
            </a:r>
          </a:p>
          <a:p>
            <a:r>
              <a:rPr lang="en-US" sz="1100" dirty="0" smtClean="0"/>
              <a:t>    if l[</a:t>
            </a:r>
            <a:r>
              <a:rPr lang="en-US" sz="1100" dirty="0" err="1" smtClean="0"/>
              <a:t>i</a:t>
            </a:r>
            <a:r>
              <a:rPr lang="en-US" sz="1100" dirty="0" smtClean="0"/>
              <a:t>] != "D":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cnt</a:t>
            </a:r>
            <a:r>
              <a:rPr lang="en-US" sz="1100" dirty="0" smtClean="0"/>
              <a:t> += 1</a:t>
            </a:r>
          </a:p>
          <a:p>
            <a:r>
              <a:rPr lang="en-US" sz="1100" dirty="0" smtClean="0"/>
              <a:t>    else: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d_cnt</a:t>
            </a:r>
            <a:r>
              <a:rPr lang="en-US" sz="1100" dirty="0" smtClean="0"/>
              <a:t> += 1</a:t>
            </a:r>
          </a:p>
          <a:p>
            <a:r>
              <a:rPr lang="en-US" sz="1100" dirty="0" smtClean="0"/>
              <a:t>        if </a:t>
            </a:r>
            <a:r>
              <a:rPr lang="en-US" sz="1100" dirty="0" err="1" smtClean="0"/>
              <a:t>d_cnt</a:t>
            </a:r>
            <a:r>
              <a:rPr lang="en-US" sz="1100" dirty="0" smtClean="0"/>
              <a:t> == 1:</a:t>
            </a:r>
          </a:p>
          <a:p>
            <a:r>
              <a:rPr lang="en-US" sz="1100" dirty="0" smtClean="0"/>
              <a:t>            </a:t>
            </a:r>
            <a:r>
              <a:rPr lang="en-US" sz="1100" dirty="0" err="1" smtClean="0"/>
              <a:t>d_pos</a:t>
            </a:r>
            <a:r>
              <a:rPr lang="en-US" sz="1100" dirty="0" smtClean="0"/>
              <a:t> = </a:t>
            </a:r>
            <a:r>
              <a:rPr lang="en-US" sz="1100" dirty="0" err="1" smtClean="0"/>
              <a:t>i</a:t>
            </a:r>
            <a:endParaRPr lang="en-US" sz="1100" dirty="0" smtClean="0"/>
          </a:p>
          <a:p>
            <a:r>
              <a:rPr lang="en-US" sz="1100" dirty="0" smtClean="0"/>
              <a:t>            </a:t>
            </a:r>
            <a:r>
              <a:rPr lang="en-US" sz="1100" dirty="0" err="1" smtClean="0"/>
              <a:t>cnt</a:t>
            </a:r>
            <a:r>
              <a:rPr lang="en-US" sz="1100" dirty="0" smtClean="0"/>
              <a:t> += 1</a:t>
            </a:r>
          </a:p>
          <a:p>
            <a:r>
              <a:rPr lang="en-US" sz="1100" dirty="0" smtClean="0"/>
              <a:t>        if </a:t>
            </a:r>
            <a:r>
              <a:rPr lang="en-US" sz="1100" dirty="0" err="1" smtClean="0"/>
              <a:t>d_cnt</a:t>
            </a:r>
            <a:r>
              <a:rPr lang="en-US" sz="1100" dirty="0" smtClean="0"/>
              <a:t> &gt; 1:</a:t>
            </a:r>
          </a:p>
          <a:p>
            <a:r>
              <a:rPr lang="en-US" sz="1100" dirty="0" smtClean="0"/>
              <a:t>            maxim = max(</a:t>
            </a:r>
            <a:r>
              <a:rPr lang="en-US" sz="1100" dirty="0" err="1" smtClean="0"/>
              <a:t>cnt</a:t>
            </a:r>
            <a:r>
              <a:rPr lang="en-US" sz="1100" dirty="0" smtClean="0"/>
              <a:t>, maxim)</a:t>
            </a:r>
          </a:p>
          <a:p>
            <a:r>
              <a:rPr lang="en-US" sz="1100" dirty="0" smtClean="0"/>
              <a:t>            </a:t>
            </a:r>
            <a:r>
              <a:rPr lang="en-US" sz="1100" dirty="0" err="1" smtClean="0"/>
              <a:t>cnt</a:t>
            </a:r>
            <a:r>
              <a:rPr lang="en-US" sz="1100" dirty="0" smtClean="0"/>
              <a:t> = 0</a:t>
            </a:r>
          </a:p>
          <a:p>
            <a:r>
              <a:rPr lang="en-US" sz="1100" dirty="0" smtClean="0"/>
              <a:t>            </a:t>
            </a:r>
            <a:r>
              <a:rPr lang="en-US" sz="1100" dirty="0" err="1" smtClean="0"/>
              <a:t>d_cnt</a:t>
            </a:r>
            <a:r>
              <a:rPr lang="en-US" sz="1100" dirty="0" smtClean="0"/>
              <a:t> = 0</a:t>
            </a:r>
          </a:p>
          <a:p>
            <a:r>
              <a:rPr lang="en-US" sz="1100" dirty="0" smtClean="0"/>
              <a:t>            </a:t>
            </a:r>
            <a:r>
              <a:rPr lang="en-US" sz="1100" dirty="0" err="1" smtClean="0"/>
              <a:t>i</a:t>
            </a:r>
            <a:r>
              <a:rPr lang="en-US" sz="1100" dirty="0" smtClean="0"/>
              <a:t> = </a:t>
            </a:r>
            <a:r>
              <a:rPr lang="en-US" sz="1100" dirty="0" err="1" smtClean="0"/>
              <a:t>d_pos</a:t>
            </a:r>
            <a:endParaRPr lang="en-US" sz="1100" dirty="0" smtClean="0"/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i</a:t>
            </a:r>
            <a:r>
              <a:rPr lang="en-US" sz="1100" dirty="0" smtClean="0"/>
              <a:t> += 1</a:t>
            </a:r>
          </a:p>
          <a:p>
            <a:r>
              <a:rPr lang="en-US" sz="1100" dirty="0" smtClean="0"/>
              <a:t>print(maxim)</a:t>
            </a:r>
          </a:p>
          <a:p>
            <a:r>
              <a:rPr lang="en-US" sz="1100" dirty="0" err="1" smtClean="0"/>
              <a:t>f.close</a:t>
            </a:r>
            <a:r>
              <a:rPr lang="en-US" sz="1100" dirty="0" smtClean="0"/>
              <a:t>()</a:t>
            </a:r>
          </a:p>
          <a:p>
            <a:endParaRPr lang="ru-RU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667</Words>
  <Application>Microsoft Office PowerPoint</Application>
  <PresentationFormat>Лист A4 (210x297 мм)</PresentationFormat>
  <Paragraphs>108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Слайд 1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Поляков Андрей</dc:creator>
  <cp:lastModifiedBy>Поляков Андрей</cp:lastModifiedBy>
  <cp:revision>4</cp:revision>
  <dcterms:created xsi:type="dcterms:W3CDTF">2022-06-14T15:11:28Z</dcterms:created>
  <dcterms:modified xsi:type="dcterms:W3CDTF">2022-06-14T15:46:09Z</dcterms:modified>
</cp:coreProperties>
</file>