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D679BF-426D-B8A0-6461-BCF242E9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6B09EEF-310B-AC42-EAEE-E193440B6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A39E3ED-983D-8304-64F9-F754D2C6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F366834-AE22-5745-92EF-676972AC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B5CEC0C-F8E9-4044-637D-1E28939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842781-6512-1A79-DA36-CA9B7A56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5107454-7907-CD86-5997-CA1ED786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5B8369C-08BB-5F28-675F-0423CF38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AC3EB0C-A75D-5610-661E-21087004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341951-7791-B384-0B66-D4A14130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2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8E15EB9-304E-3B8B-5448-7D729ADE5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94A1CE9-9872-54CC-FCC2-51C52FB4A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C057423-BE7C-2F85-FE11-43DF37B2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A1B6294-5DDF-F65E-9DDD-A617CC64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7BD0A78-63C8-0D4B-BA91-D69688CA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E2644B-B0E8-0B9A-8014-C6C2E53C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CCBE63A-375F-7F8E-A274-E4B2D702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8FA16B4-FC33-22E7-9DAB-860C6C52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71E5A43-5024-3757-D600-8AF68036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4B175E9-A9E6-E5F9-137D-BCDE454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E7D5248-D656-A4BE-9E2D-A424F2A2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C196B13-8B69-93B9-2BA7-84F4B40D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5D14EF7-3B92-7FCA-A0C3-DEA3C8AC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9757D61-A45C-D574-3DFB-7E51309E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24493B3-6DFF-6B0E-98D6-8BE75E7E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CCF6761-A7EE-7073-F78F-FBB57F98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EFEEDB5-58D5-B721-14D0-01284163E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A43B8AD-EE3C-473B-56F2-FED119CE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725EDCD-9B2D-144B-5295-E4A3E9E2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D3D1EA1-530D-98C8-1F71-F824CF1C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0368D79-A4D9-864C-9504-4A1B65A3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959EE30-720A-963A-FD3B-46CBE4E1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DBD4430-D943-9835-37AB-4F858908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294F6BD-F6DD-06CD-A7A9-E14E82B8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FA8BC02-0D25-374A-2DD3-CD36EA2BB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478053D7-A2AF-FF95-33FD-3C1909E0F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099D244-CC4F-42FA-F035-EEBB4659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F7510A8-19E5-21A7-1716-A7CBD1AE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A464C72-6ED6-EF65-D805-DD94400B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888816-2F94-6392-0830-4390AA62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E36CEC1-462D-82E2-23FF-3BF0D2F8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4328404-DB63-9106-6B14-254EB7FE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5114F8D-2552-17D1-5DAE-F093F5C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7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DA3CBDF-0F12-FCCC-FDAD-D2B9250B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4C2BDAE1-8378-C111-EBC6-119673B7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309E07D-7303-D7FA-4325-38AD59D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B7ADC6-8CBB-7FB4-B718-F97E2091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778B6C0-B88B-F155-770F-1196D858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023C72B-3144-C39B-10A5-DD7C4FBDB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E64C2B6-2B70-ECB7-BD61-9AF1017A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B36C909-DDA9-7C11-0D2C-66E1D4BF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0BECE72-76BB-A047-795A-E17024EC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9B497B-AC3D-F3D8-2BD3-26EDB288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2E96CD31-AD51-EEB6-93F1-166BE8DF3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5985A0D-3519-78E1-7149-81F1F81A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7DF63A5-120C-1903-45A2-80DFBDAC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FFE2338-BA81-DA66-48BF-8309B594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86BAF7B-B713-9178-B2B0-B8FE82E1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23E2B52-28FE-3B95-0536-FAFA6DAE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0C55FED-E3C6-F1BD-A22A-1CC9D1BD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3443700-AA92-F179-DACF-BE7F356A8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C436-2E83-4358-8A87-3D4BC46E517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B53604-8B82-0671-195F-77CF3DEDE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8960A2A-0890-7A49-6016-8995607D3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E0D6-38C6-404C-9733-9B35B811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ขวา 3">
            <a:extLst>
              <a:ext uri="{FF2B5EF4-FFF2-40B4-BE49-F238E27FC236}">
                <a16:creationId xmlns:a16="http://schemas.microsoft.com/office/drawing/2014/main" id="{8A18F330-2445-2A08-9644-5049F8E7B99C}"/>
              </a:ext>
            </a:extLst>
          </p:cNvPr>
          <p:cNvSpPr/>
          <p:nvPr/>
        </p:nvSpPr>
        <p:spPr>
          <a:xfrm>
            <a:off x="267853" y="2135907"/>
            <a:ext cx="1431636" cy="10898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in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45A83643-F7A3-E30E-5F26-132A7254B154}"/>
              </a:ext>
            </a:extLst>
          </p:cNvPr>
          <p:cNvSpPr/>
          <p:nvPr/>
        </p:nvSpPr>
        <p:spPr>
          <a:xfrm>
            <a:off x="1824181" y="1965035"/>
            <a:ext cx="2179782" cy="1496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commqtt</a:t>
            </a:r>
            <a:endParaRPr lang="en-US" sz="32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4A42931-AA80-0FB8-1AC8-C6A6754B4471}"/>
              </a:ext>
            </a:extLst>
          </p:cNvPr>
          <p:cNvSpPr/>
          <p:nvPr/>
        </p:nvSpPr>
        <p:spPr>
          <a:xfrm>
            <a:off x="4089400" y="2135908"/>
            <a:ext cx="1431636" cy="108989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passed to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8BD21467-D79C-EC83-30A0-096393A45A6A}"/>
              </a:ext>
            </a:extLst>
          </p:cNvPr>
          <p:cNvSpPr/>
          <p:nvPr/>
        </p:nvSpPr>
        <p:spPr>
          <a:xfrm>
            <a:off x="5624945" y="1932709"/>
            <a:ext cx="2179782" cy="14962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Sensor data</a:t>
            </a:r>
          </a:p>
        </p:txBody>
      </p:sp>
      <p:sp>
        <p:nvSpPr>
          <p:cNvPr id="8" name="ลูกศร: ขวา 7">
            <a:extLst>
              <a:ext uri="{FF2B5EF4-FFF2-40B4-BE49-F238E27FC236}">
                <a16:creationId xmlns:a16="http://schemas.microsoft.com/office/drawing/2014/main" id="{3FF3B34C-4396-0230-A9F0-C89F58C644D3}"/>
              </a:ext>
            </a:extLst>
          </p:cNvPr>
          <p:cNvSpPr/>
          <p:nvPr/>
        </p:nvSpPr>
        <p:spPr>
          <a:xfrm>
            <a:off x="8012546" y="2135910"/>
            <a:ext cx="1431636" cy="108989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passed to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D6A3BC5A-B418-6356-AB58-9CC679F5D7E9}"/>
              </a:ext>
            </a:extLst>
          </p:cNvPr>
          <p:cNvSpPr/>
          <p:nvPr/>
        </p:nvSpPr>
        <p:spPr>
          <a:xfrm>
            <a:off x="9596582" y="1932709"/>
            <a:ext cx="2179782" cy="14962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Display </a:t>
            </a:r>
          </a:p>
        </p:txBody>
      </p:sp>
      <p:sp>
        <p:nvSpPr>
          <p:cNvPr id="10" name="ลูกศร: ขวา 9">
            <a:extLst>
              <a:ext uri="{FF2B5EF4-FFF2-40B4-BE49-F238E27FC236}">
                <a16:creationId xmlns:a16="http://schemas.microsoft.com/office/drawing/2014/main" id="{4982A210-AE4B-6EB9-F4A7-1469D31F0B82}"/>
              </a:ext>
            </a:extLst>
          </p:cNvPr>
          <p:cNvSpPr/>
          <p:nvPr/>
        </p:nvSpPr>
        <p:spPr>
          <a:xfrm rot="5400000">
            <a:off x="6027882" y="3772053"/>
            <a:ext cx="1373908" cy="1117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BDDAFD3E-BEB0-04D2-8143-BCFD8905946E}"/>
              </a:ext>
            </a:extLst>
          </p:cNvPr>
          <p:cNvSpPr txBox="1"/>
          <p:nvPr/>
        </p:nvSpPr>
        <p:spPr>
          <a:xfrm>
            <a:off x="6456219" y="3842327"/>
            <a:ext cx="67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Save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6341028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</Words>
  <Application>Microsoft Office PowerPoint</Application>
  <PresentationFormat>แบบจอกว้าง</PresentationFormat>
  <Paragraphs>8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CHATPON CHAIMONGKOL</dc:creator>
  <cp:lastModifiedBy>CHATPON CHAIMONGKOL</cp:lastModifiedBy>
  <cp:revision>8</cp:revision>
  <dcterms:created xsi:type="dcterms:W3CDTF">2023-02-01T03:36:43Z</dcterms:created>
  <dcterms:modified xsi:type="dcterms:W3CDTF">2023-02-22T04:49:46Z</dcterms:modified>
</cp:coreProperties>
</file>