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34F59-DFC5-ED4E-961F-7CFD89BDF3A9}" v="4" dt="2024-02-09T04:17:02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/>
    <p:restoredTop sz="94693"/>
  </p:normalViewPr>
  <p:slideViewPr>
    <p:cSldViewPr snapToGrid="0">
      <p:cViewPr varScale="1">
        <p:scale>
          <a:sx n="91" d="100"/>
          <a:sy n="91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5AD2-6090-C938-1781-91638FADC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53BE-C301-1572-D07E-E511D6357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3C27-5868-370E-C9B1-CA688272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7E45-9F43-6493-AD91-7DA3743E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76F7-4301-CA18-EBF4-E7442C61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4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943E-19A8-B399-727C-E4ABAD15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BE2A7-B31E-6A8C-803E-9230D87E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893B-97B1-8865-41B8-E5255547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E214-4A3C-AD6C-A119-F44A6581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14F9-1122-8B54-62CF-C9DD94C9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338C9-4101-27DB-E764-35471F9E8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5F5B9-5627-318B-FC02-0FB4C376B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C228-CBA6-ECB9-F5FA-61F5E7CA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F249-42E4-9423-AB9C-B257B64A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A3939-46FB-424C-A798-582527D2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10EB-5A20-1E43-713C-79FAFA3F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166-7473-45BC-3F3E-0DCAD3BF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80B8-5F9F-C017-942D-6BF5D98D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3D94-B892-0E1F-38D6-8B8F7A20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BBBA0-AF5F-B48E-8887-EC6A2126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8F36-C66E-F699-CC32-ED38F21C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6C70-7808-C5EB-A421-2B4C5293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5A3F-C1EA-DDC4-3209-29B3F22B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AAB8-D276-025B-0F67-CD16A07F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917D-F867-B11B-7E08-832F03B6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806C-052A-301E-F724-316A4EB2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B98-103A-16D1-CE2B-BE04E22AB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05294-3ADA-3EB5-9B60-E0DD1EA49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3C50D-EF15-03AD-0575-8A65BE48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ABB8-474F-402C-257B-A2B96949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B655-9B90-A14D-F657-223B6619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788E-2894-32B0-0701-D06F1623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3F557-3BBB-64BB-7B91-7F103281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30A0B-F901-0A3F-D972-2C8E6DBC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625C1-1CB2-1F06-0EBE-1D25D6A1B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56F61-63AD-2447-6007-F374F770A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6F501-67AE-A86E-A82B-4654BDEA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74E16-E99A-DDE6-761C-3F39B2D8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53BBC-A2E9-5780-4BE0-BE803012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0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359C-7DCB-89C7-86C9-E47F8411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05842-BD6A-74D5-5EAD-EE40A5E8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EEB34-2D32-FB7E-9380-1F82CA0E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6A6F8-FEF4-7227-9313-048E8F7D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9FC58-BD1F-F1A6-2F87-17FA53FC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FFFF-E104-F533-1171-0E394DDC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3EAAA-4F7F-B04B-7073-B67C91C1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21A-55A8-7AC0-9D4D-34CFED42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775D-3281-9E84-800B-6DB41078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3A8F-2E5E-8059-F8E9-88CD21D5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8F695-FAEF-7E5F-52E7-93D1665E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F2FFB-41F6-559C-A89F-06702E99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729D3-A525-C434-342B-04EB3A0A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4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DF03-C75D-191C-7C39-CA871268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934B1-E2F2-2215-423D-369EE461D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F0E91-9027-631B-2C0E-B96EF1C16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154E-784B-D036-273A-5AB70749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3877-750F-BC95-35A8-34105896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FAF5-5734-4308-8A61-47A06DA5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EE968-904B-EC1F-8F99-48EBB423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35226-31B9-92BB-2C63-23163C41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A6C5-A0C4-6A50-27EE-C32B9B7A2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06A22-01A4-9E4C-9284-2969C369375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0A22-B976-1AF5-ACF8-9B7BC5DB3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6F24-F103-6DA5-E695-2C187D0C6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D3819-E50F-2C45-9DD0-5001DF1D3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5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ird in the sky&#10;&#10;Description automatically generated">
            <a:extLst>
              <a:ext uri="{FF2B5EF4-FFF2-40B4-BE49-F238E27FC236}">
                <a16:creationId xmlns:a16="http://schemas.microsoft.com/office/drawing/2014/main" id="{D3EC2503-96A9-C6A7-65E2-B05E4467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36" y="1534333"/>
            <a:ext cx="3120927" cy="3120927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46179-F7AF-8076-AF50-A6A6CB023420}"/>
              </a:ext>
            </a:extLst>
          </p:cNvPr>
          <p:cNvSpPr txBox="1"/>
          <p:nvPr/>
        </p:nvSpPr>
        <p:spPr>
          <a:xfrm>
            <a:off x="4011477" y="4862002"/>
            <a:ext cx="4169044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AutoAnny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Built with AutoGen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@gagb</a:t>
            </a:r>
          </a:p>
        </p:txBody>
      </p:sp>
    </p:spTree>
    <p:extLst>
      <p:ext uri="{BB962C8B-B14F-4D97-AF65-F5344CB8AC3E}">
        <p14:creationId xmlns:p14="http://schemas.microsoft.com/office/powerpoint/2010/main" val="94686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 Bansal</dc:creator>
  <cp:lastModifiedBy>Gagan Bansal</cp:lastModifiedBy>
  <cp:revision>2</cp:revision>
  <dcterms:created xsi:type="dcterms:W3CDTF">2024-02-01T00:45:20Z</dcterms:created>
  <dcterms:modified xsi:type="dcterms:W3CDTF">2024-02-10T00:56:43Z</dcterms:modified>
</cp:coreProperties>
</file>