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>
        <p:scale>
          <a:sx n="66" d="100"/>
          <a:sy n="66" d="100"/>
        </p:scale>
        <p:origin x="-1930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C7161-2DB6-474E-B5A9-49944A12786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8BB74-7209-4D0E-A131-0A768086F7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8BB74-7209-4D0E-A131-0A768086F79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7D3C-9695-41B1-81A2-547869A7F0F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F6DB-3D57-4D8A-B05B-C41FA6B76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7D3C-9695-41B1-81A2-547869A7F0F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F6DB-3D57-4D8A-B05B-C41FA6B76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7D3C-9695-41B1-81A2-547869A7F0F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F6DB-3D57-4D8A-B05B-C41FA6B76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7D3C-9695-41B1-81A2-547869A7F0F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F6DB-3D57-4D8A-B05B-C41FA6B76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7D3C-9695-41B1-81A2-547869A7F0F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F6DB-3D57-4D8A-B05B-C41FA6B76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7D3C-9695-41B1-81A2-547869A7F0F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F6DB-3D57-4D8A-B05B-C41FA6B76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7D3C-9695-41B1-81A2-547869A7F0F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F6DB-3D57-4D8A-B05B-C41FA6B76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7D3C-9695-41B1-81A2-547869A7F0F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F6DB-3D57-4D8A-B05B-C41FA6B76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7D3C-9695-41B1-81A2-547869A7F0F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F6DB-3D57-4D8A-B05B-C41FA6B76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7D3C-9695-41B1-81A2-547869A7F0F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F6DB-3D57-4D8A-B05B-C41FA6B76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7D3C-9695-41B1-81A2-547869A7F0F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F6DB-3D57-4D8A-B05B-C41FA6B76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7D3C-9695-41B1-81A2-547869A7F0F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F6DB-3D57-4D8A-B05B-C41FA6B76B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57554" y="0"/>
            <a:ext cx="1428760" cy="2857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1500166" y="1928802"/>
            <a:ext cx="428628" cy="357190"/>
          </a:xfrm>
          <a:prstGeom prst="downArrow">
            <a:avLst>
              <a:gd name="adj1" fmla="val 50000"/>
              <a:gd name="adj2" fmla="val 45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14546" y="571480"/>
            <a:ext cx="350046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Greet  and introduce the user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929058" y="857232"/>
            <a:ext cx="428628" cy="357190"/>
          </a:xfrm>
          <a:prstGeom prst="downArrow">
            <a:avLst>
              <a:gd name="adj1" fmla="val 50000"/>
              <a:gd name="adj2" fmla="val 45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43108" y="1214422"/>
            <a:ext cx="37147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offers choices and ask to pick one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857356" y="1928802"/>
            <a:ext cx="5000660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/>
          <p:cNvSpPr/>
          <p:nvPr/>
        </p:nvSpPr>
        <p:spPr>
          <a:xfrm>
            <a:off x="3929058" y="1571612"/>
            <a:ext cx="428628" cy="35719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643702" y="1928802"/>
            <a:ext cx="428628" cy="285752"/>
          </a:xfrm>
          <a:prstGeom prst="downArrow">
            <a:avLst>
              <a:gd name="adj1" fmla="val 50000"/>
              <a:gd name="adj2" fmla="val 45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15008" y="2214554"/>
            <a:ext cx="184309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2.Ends chat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3929058" y="285728"/>
            <a:ext cx="357190" cy="285752"/>
          </a:xfrm>
          <a:prstGeom prst="downArrow">
            <a:avLst>
              <a:gd name="adj1" fmla="val 50000"/>
              <a:gd name="adj2" fmla="val 45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57224" y="2285992"/>
            <a:ext cx="2786082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1.Time table or remainder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1571604" y="2714620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57224" y="3071810"/>
            <a:ext cx="1571636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Ask input</a:t>
            </a:r>
            <a:endParaRPr lang="en-US" dirty="0"/>
          </a:p>
        </p:txBody>
      </p:sp>
      <p:cxnSp>
        <p:nvCxnSpPr>
          <p:cNvPr id="27" name="Straight Connector 26"/>
          <p:cNvCxnSpPr>
            <a:stCxn id="25" idx="2"/>
            <a:endCxn id="55" idx="0"/>
          </p:cNvCxnSpPr>
          <p:nvPr/>
        </p:nvCxnSpPr>
        <p:spPr>
          <a:xfrm rot="10800000" flipV="1">
            <a:off x="357158" y="3250404"/>
            <a:ext cx="500066" cy="3571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5" idx="6"/>
            <a:endCxn id="121" idx="0"/>
          </p:cNvCxnSpPr>
          <p:nvPr/>
        </p:nvCxnSpPr>
        <p:spPr>
          <a:xfrm flipV="1">
            <a:off x="2428860" y="3214686"/>
            <a:ext cx="2928958" cy="3571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wn Arrow 54"/>
          <p:cNvSpPr/>
          <p:nvPr/>
        </p:nvSpPr>
        <p:spPr>
          <a:xfrm rot="10800000" flipH="1" flipV="1">
            <a:off x="142844" y="3286124"/>
            <a:ext cx="428628" cy="500066"/>
          </a:xfrm>
          <a:prstGeom prst="downArrow">
            <a:avLst>
              <a:gd name="adj1" fmla="val 391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10800000" flipH="1" flipV="1">
            <a:off x="1357290" y="3429000"/>
            <a:ext cx="428628" cy="1714512"/>
          </a:xfrm>
          <a:prstGeom prst="downArrow">
            <a:avLst>
              <a:gd name="adj1" fmla="val 50000"/>
              <a:gd name="adj2" fmla="val 29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 rot="10800000" flipH="1" flipV="1">
            <a:off x="2643174" y="3286124"/>
            <a:ext cx="571504" cy="500066"/>
          </a:xfrm>
          <a:prstGeom prst="downArrow">
            <a:avLst>
              <a:gd name="adj1" fmla="val 50000"/>
              <a:gd name="adj2" fmla="val 5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>
            <a:off x="4286248" y="3286124"/>
            <a:ext cx="428628" cy="500066"/>
          </a:xfrm>
          <a:prstGeom prst="downArrow">
            <a:avLst>
              <a:gd name="adj1" fmla="val 50000"/>
              <a:gd name="adj2" fmla="val 62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3786190"/>
            <a:ext cx="1214414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Remainds</a:t>
            </a:r>
            <a:r>
              <a:rPr lang="en-US" dirty="0" smtClean="0"/>
              <a:t> breakfast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28596" y="5143512"/>
            <a:ext cx="205740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Remainds</a:t>
            </a:r>
            <a:r>
              <a:rPr lang="en-US" dirty="0" smtClean="0"/>
              <a:t> lunch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1928794" y="3786190"/>
            <a:ext cx="1643074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Remainds</a:t>
            </a:r>
            <a:r>
              <a:rPr lang="en-US" dirty="0" smtClean="0"/>
              <a:t> snacks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14744" y="3786190"/>
            <a:ext cx="1485904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Remainds</a:t>
            </a:r>
            <a:r>
              <a:rPr lang="en-US" dirty="0" smtClean="0"/>
              <a:t> dinner</a:t>
            </a:r>
            <a:endParaRPr lang="en-US" dirty="0"/>
          </a:p>
        </p:txBody>
      </p:sp>
      <p:cxnSp>
        <p:nvCxnSpPr>
          <p:cNvPr id="90" name="Straight Connector 89"/>
          <p:cNvCxnSpPr/>
          <p:nvPr/>
        </p:nvCxnSpPr>
        <p:spPr>
          <a:xfrm rot="5400000">
            <a:off x="-357222" y="5572140"/>
            <a:ext cx="1143008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>
            <a:off x="1035820" y="5893611"/>
            <a:ext cx="500066" cy="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14282" y="6143644"/>
            <a:ext cx="478634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Down Arrow 120"/>
          <p:cNvSpPr/>
          <p:nvPr/>
        </p:nvSpPr>
        <p:spPr>
          <a:xfrm>
            <a:off x="5214942" y="3214686"/>
            <a:ext cx="285752" cy="1571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929058" y="4786322"/>
            <a:ext cx="242889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don’t understand</a:t>
            </a:r>
            <a:endParaRPr lang="en-US" dirty="0"/>
          </a:p>
        </p:txBody>
      </p:sp>
      <p:cxnSp>
        <p:nvCxnSpPr>
          <p:cNvPr id="126" name="Straight Connector 125"/>
          <p:cNvCxnSpPr>
            <a:stCxn id="73" idx="2"/>
          </p:cNvCxnSpPr>
          <p:nvPr/>
        </p:nvCxnSpPr>
        <p:spPr>
          <a:xfrm rot="16200000" flipH="1">
            <a:off x="1910935" y="5268527"/>
            <a:ext cx="1714512" cy="3572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4714876" y="5643578"/>
            <a:ext cx="2357454" cy="8572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Ask to pick choice until user chat end</a:t>
            </a:r>
            <a:endParaRPr lang="en-US" dirty="0"/>
          </a:p>
        </p:txBody>
      </p:sp>
      <p:cxnSp>
        <p:nvCxnSpPr>
          <p:cNvPr id="138" name="Straight Connector 137"/>
          <p:cNvCxnSpPr>
            <a:endCxn id="132" idx="0"/>
          </p:cNvCxnSpPr>
          <p:nvPr/>
        </p:nvCxnSpPr>
        <p:spPr>
          <a:xfrm rot="16200000" flipH="1">
            <a:off x="5768587" y="5518562"/>
            <a:ext cx="214312" cy="3572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>
            <a:off x="4179091" y="4607727"/>
            <a:ext cx="357190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>
            <a:off x="4000496" y="5786454"/>
            <a:ext cx="714380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7572396" y="2428868"/>
            <a:ext cx="85725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>
            <a:off x="7465239" y="3393281"/>
            <a:ext cx="192882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7500958" y="4286256"/>
            <a:ext cx="1357322" cy="7143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92" name="Straight Connector 191"/>
          <p:cNvCxnSpPr>
            <a:stCxn id="132" idx="6"/>
            <a:endCxn id="190" idx="4"/>
          </p:cNvCxnSpPr>
          <p:nvPr/>
        </p:nvCxnSpPr>
        <p:spPr>
          <a:xfrm flipV="1">
            <a:off x="7072330" y="5000636"/>
            <a:ext cx="1107289" cy="10715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hevron 196"/>
          <p:cNvSpPr/>
          <p:nvPr/>
        </p:nvSpPr>
        <p:spPr>
          <a:xfrm rot="5107842">
            <a:off x="1214136" y="5947457"/>
            <a:ext cx="154488" cy="28472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Chevron 197"/>
          <p:cNvSpPr/>
          <p:nvPr/>
        </p:nvSpPr>
        <p:spPr>
          <a:xfrm rot="5107842">
            <a:off x="2724301" y="5936605"/>
            <a:ext cx="132706" cy="28472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Chevron 199"/>
          <p:cNvSpPr/>
          <p:nvPr/>
        </p:nvSpPr>
        <p:spPr>
          <a:xfrm rot="16488506" flipH="1" flipV="1">
            <a:off x="4320250" y="4595667"/>
            <a:ext cx="136384" cy="2135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1" name="Chevron 200"/>
          <p:cNvSpPr/>
          <p:nvPr/>
        </p:nvSpPr>
        <p:spPr>
          <a:xfrm rot="7736572" flipH="1">
            <a:off x="7970413" y="4907708"/>
            <a:ext cx="231892" cy="3994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Chevron 201"/>
          <p:cNvSpPr/>
          <p:nvPr/>
        </p:nvSpPr>
        <p:spPr>
          <a:xfrm rot="16508035" flipH="1">
            <a:off x="4274034" y="5935986"/>
            <a:ext cx="167305" cy="2718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3" name="Chevron 202"/>
          <p:cNvSpPr/>
          <p:nvPr/>
        </p:nvSpPr>
        <p:spPr>
          <a:xfrm rot="16200000" flipH="1">
            <a:off x="8386412" y="4115182"/>
            <a:ext cx="85449" cy="28472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43</Words>
  <Application>Microsoft Office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13</cp:revision>
  <dcterms:created xsi:type="dcterms:W3CDTF">2020-10-20T12:19:07Z</dcterms:created>
  <dcterms:modified xsi:type="dcterms:W3CDTF">2020-10-20T14:26:19Z</dcterms:modified>
</cp:coreProperties>
</file>