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99" r:id="rId2"/>
    <p:sldId id="259" r:id="rId3"/>
    <p:sldId id="288" r:id="rId4"/>
    <p:sldId id="265" r:id="rId5"/>
    <p:sldId id="301" r:id="rId6"/>
    <p:sldId id="266" r:id="rId7"/>
    <p:sldId id="267" r:id="rId8"/>
    <p:sldId id="302" r:id="rId9"/>
    <p:sldId id="285" r:id="rId10"/>
    <p:sldId id="284" r:id="rId11"/>
    <p:sldId id="286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/>
    <p:restoredTop sz="86599"/>
  </p:normalViewPr>
  <p:slideViewPr>
    <p:cSldViewPr snapToGrid="0">
      <p:cViewPr varScale="1">
        <p:scale>
          <a:sx n="110" d="100"/>
          <a:sy n="110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S, PAIGE" userId="d277bb9a-904e-4a42-a73c-ad207d43ee2a" providerId="ADAL" clId="{F365DEE8-8503-B549-AAA9-759F77928825}"/>
    <pc:docChg chg="custSel delSld modSld">
      <pc:chgData name="GONZALES, PAIGE" userId="d277bb9a-904e-4a42-a73c-ad207d43ee2a" providerId="ADAL" clId="{F365DEE8-8503-B549-AAA9-759F77928825}" dt="2023-11-10T21:44:58.870" v="56" actId="27636"/>
      <pc:docMkLst>
        <pc:docMk/>
      </pc:docMkLst>
      <pc:sldChg chg="del">
        <pc:chgData name="GONZALES, PAIGE" userId="d277bb9a-904e-4a42-a73c-ad207d43ee2a" providerId="ADAL" clId="{F365DEE8-8503-B549-AAA9-759F77928825}" dt="2023-11-10T21:44:14.157" v="0" actId="2696"/>
        <pc:sldMkLst>
          <pc:docMk/>
          <pc:sldMk cId="921888186" sldId="257"/>
        </pc:sldMkLst>
      </pc:sldChg>
      <pc:sldChg chg="del">
        <pc:chgData name="GONZALES, PAIGE" userId="d277bb9a-904e-4a42-a73c-ad207d43ee2a" providerId="ADAL" clId="{F365DEE8-8503-B549-AAA9-759F77928825}" dt="2023-11-10T21:44:14.707" v="1" actId="2696"/>
        <pc:sldMkLst>
          <pc:docMk/>
          <pc:sldMk cId="141693668" sldId="258"/>
        </pc:sldMkLst>
      </pc:sldChg>
      <pc:sldChg chg="del">
        <pc:chgData name="GONZALES, PAIGE" userId="d277bb9a-904e-4a42-a73c-ad207d43ee2a" providerId="ADAL" clId="{F365DEE8-8503-B549-AAA9-759F77928825}" dt="2023-11-10T21:44:15.281" v="2" actId="2696"/>
        <pc:sldMkLst>
          <pc:docMk/>
          <pc:sldMk cId="787727197" sldId="264"/>
        </pc:sldMkLst>
      </pc:sldChg>
      <pc:sldChg chg="del">
        <pc:chgData name="GONZALES, PAIGE" userId="d277bb9a-904e-4a42-a73c-ad207d43ee2a" providerId="ADAL" clId="{F365DEE8-8503-B549-AAA9-759F77928825}" dt="2023-11-10T21:44:22.849" v="6" actId="2696"/>
        <pc:sldMkLst>
          <pc:docMk/>
          <pc:sldMk cId="520649780" sldId="270"/>
        </pc:sldMkLst>
      </pc:sldChg>
      <pc:sldChg chg="del">
        <pc:chgData name="GONZALES, PAIGE" userId="d277bb9a-904e-4a42-a73c-ad207d43ee2a" providerId="ADAL" clId="{F365DEE8-8503-B549-AAA9-759F77928825}" dt="2023-11-10T21:44:22.864" v="8" actId="2696"/>
        <pc:sldMkLst>
          <pc:docMk/>
          <pc:sldMk cId="607555010" sldId="273"/>
        </pc:sldMkLst>
      </pc:sldChg>
      <pc:sldChg chg="del">
        <pc:chgData name="GONZALES, PAIGE" userId="d277bb9a-904e-4a42-a73c-ad207d43ee2a" providerId="ADAL" clId="{F365DEE8-8503-B549-AAA9-759F77928825}" dt="2023-11-10T21:44:23.079" v="17" actId="2696"/>
        <pc:sldMkLst>
          <pc:docMk/>
          <pc:sldMk cId="555654148" sldId="282"/>
        </pc:sldMkLst>
      </pc:sldChg>
      <pc:sldChg chg="del">
        <pc:chgData name="GONZALES, PAIGE" userId="d277bb9a-904e-4a42-a73c-ad207d43ee2a" providerId="ADAL" clId="{F365DEE8-8503-B549-AAA9-759F77928825}" dt="2023-11-10T21:44:22.831" v="4" actId="2696"/>
        <pc:sldMkLst>
          <pc:docMk/>
          <pc:sldMk cId="669274337" sldId="289"/>
        </pc:sldMkLst>
      </pc:sldChg>
      <pc:sldChg chg="del">
        <pc:chgData name="GONZALES, PAIGE" userId="d277bb9a-904e-4a42-a73c-ad207d43ee2a" providerId="ADAL" clId="{F365DEE8-8503-B549-AAA9-759F77928825}" dt="2023-11-10T21:44:22.892" v="10" actId="2696"/>
        <pc:sldMkLst>
          <pc:docMk/>
          <pc:sldMk cId="3039549771" sldId="290"/>
        </pc:sldMkLst>
      </pc:sldChg>
      <pc:sldChg chg="del">
        <pc:chgData name="GONZALES, PAIGE" userId="d277bb9a-904e-4a42-a73c-ad207d43ee2a" providerId="ADAL" clId="{F365DEE8-8503-B549-AAA9-759F77928825}" dt="2023-11-10T21:44:22.862" v="7" actId="2696"/>
        <pc:sldMkLst>
          <pc:docMk/>
          <pc:sldMk cId="811771921" sldId="291"/>
        </pc:sldMkLst>
      </pc:sldChg>
      <pc:sldChg chg="del">
        <pc:chgData name="GONZALES, PAIGE" userId="d277bb9a-904e-4a42-a73c-ad207d43ee2a" providerId="ADAL" clId="{F365DEE8-8503-B549-AAA9-759F77928825}" dt="2023-11-10T21:44:22.834" v="5" actId="2696"/>
        <pc:sldMkLst>
          <pc:docMk/>
          <pc:sldMk cId="635223490" sldId="292"/>
        </pc:sldMkLst>
      </pc:sldChg>
      <pc:sldChg chg="del">
        <pc:chgData name="GONZALES, PAIGE" userId="d277bb9a-904e-4a42-a73c-ad207d43ee2a" providerId="ADAL" clId="{F365DEE8-8503-B549-AAA9-759F77928825}" dt="2023-11-10T21:44:22.898" v="13" actId="2696"/>
        <pc:sldMkLst>
          <pc:docMk/>
          <pc:sldMk cId="1537458660" sldId="294"/>
        </pc:sldMkLst>
      </pc:sldChg>
      <pc:sldChg chg="del">
        <pc:chgData name="GONZALES, PAIGE" userId="d277bb9a-904e-4a42-a73c-ad207d43ee2a" providerId="ADAL" clId="{F365DEE8-8503-B549-AAA9-759F77928825}" dt="2023-11-10T21:44:22.865" v="9" actId="2696"/>
        <pc:sldMkLst>
          <pc:docMk/>
          <pc:sldMk cId="625522269" sldId="296"/>
        </pc:sldMkLst>
      </pc:sldChg>
      <pc:sldChg chg="del">
        <pc:chgData name="GONZALES, PAIGE" userId="d277bb9a-904e-4a42-a73c-ad207d43ee2a" providerId="ADAL" clId="{F365DEE8-8503-B549-AAA9-759F77928825}" dt="2023-11-10T21:44:22.893" v="11" actId="2696"/>
        <pc:sldMkLst>
          <pc:docMk/>
          <pc:sldMk cId="1156391604" sldId="297"/>
        </pc:sldMkLst>
      </pc:sldChg>
      <pc:sldChg chg="del">
        <pc:chgData name="GONZALES, PAIGE" userId="d277bb9a-904e-4a42-a73c-ad207d43ee2a" providerId="ADAL" clId="{F365DEE8-8503-B549-AAA9-759F77928825}" dt="2023-11-10T21:44:22.829" v="3" actId="2696"/>
        <pc:sldMkLst>
          <pc:docMk/>
          <pc:sldMk cId="1982128369" sldId="298"/>
        </pc:sldMkLst>
      </pc:sldChg>
      <pc:sldChg chg="addSp delSp modSp mod">
        <pc:chgData name="GONZALES, PAIGE" userId="d277bb9a-904e-4a42-a73c-ad207d43ee2a" providerId="ADAL" clId="{F365DEE8-8503-B549-AAA9-759F77928825}" dt="2023-11-10T21:44:58.870" v="56" actId="27636"/>
        <pc:sldMkLst>
          <pc:docMk/>
          <pc:sldMk cId="3138386520" sldId="299"/>
        </pc:sldMkLst>
        <pc:spChg chg="mod">
          <ac:chgData name="GONZALES, PAIGE" userId="d277bb9a-904e-4a42-a73c-ad207d43ee2a" providerId="ADAL" clId="{F365DEE8-8503-B549-AAA9-759F77928825}" dt="2023-11-10T21:44:58.870" v="56" actId="27636"/>
          <ac:spMkLst>
            <pc:docMk/>
            <pc:sldMk cId="3138386520" sldId="299"/>
            <ac:spMk id="2" creationId="{20EF1D7F-B68D-34BC-6D4B-5D40E0DB5907}"/>
          </ac:spMkLst>
        </pc:spChg>
        <pc:spChg chg="del">
          <ac:chgData name="GONZALES, PAIGE" userId="d277bb9a-904e-4a42-a73c-ad207d43ee2a" providerId="ADAL" clId="{F365DEE8-8503-B549-AAA9-759F77928825}" dt="2023-11-10T21:44:42.917" v="19" actId="478"/>
          <ac:spMkLst>
            <pc:docMk/>
            <pc:sldMk cId="3138386520" sldId="299"/>
            <ac:spMk id="3" creationId="{568D5F77-56F8-EEF8-1A04-E6E9E9770F95}"/>
          </ac:spMkLst>
        </pc:spChg>
        <pc:spChg chg="add mod">
          <ac:chgData name="GONZALES, PAIGE" userId="d277bb9a-904e-4a42-a73c-ad207d43ee2a" providerId="ADAL" clId="{F365DEE8-8503-B549-AAA9-759F77928825}" dt="2023-11-10T21:44:42.917" v="19" actId="478"/>
          <ac:spMkLst>
            <pc:docMk/>
            <pc:sldMk cId="3138386520" sldId="299"/>
            <ac:spMk id="6" creationId="{D578C600-9168-313B-C8A2-6CDFD5648085}"/>
          </ac:spMkLst>
        </pc:spChg>
      </pc:sldChg>
      <pc:sldChg chg="del">
        <pc:chgData name="GONZALES, PAIGE" userId="d277bb9a-904e-4a42-a73c-ad207d43ee2a" providerId="ADAL" clId="{F365DEE8-8503-B549-AAA9-759F77928825}" dt="2023-11-10T21:44:23.051" v="15" actId="2696"/>
        <pc:sldMkLst>
          <pc:docMk/>
          <pc:sldMk cId="2444241328" sldId="300"/>
        </pc:sldMkLst>
      </pc:sldChg>
      <pc:sldChg chg="del">
        <pc:chgData name="GONZALES, PAIGE" userId="d277bb9a-904e-4a42-a73c-ad207d43ee2a" providerId="ADAL" clId="{F365DEE8-8503-B549-AAA9-759F77928825}" dt="2023-11-10T21:44:23.086" v="18" actId="2696"/>
        <pc:sldMkLst>
          <pc:docMk/>
          <pc:sldMk cId="425417240" sldId="303"/>
        </pc:sldMkLst>
      </pc:sldChg>
      <pc:sldChg chg="del">
        <pc:chgData name="GONZALES, PAIGE" userId="d277bb9a-904e-4a42-a73c-ad207d43ee2a" providerId="ADAL" clId="{F365DEE8-8503-B549-AAA9-759F77928825}" dt="2023-11-10T21:44:23.075" v="16" actId="2696"/>
        <pc:sldMkLst>
          <pc:docMk/>
          <pc:sldMk cId="2428505729" sldId="304"/>
        </pc:sldMkLst>
      </pc:sldChg>
      <pc:sldChg chg="del">
        <pc:chgData name="GONZALES, PAIGE" userId="d277bb9a-904e-4a42-a73c-ad207d43ee2a" providerId="ADAL" clId="{F365DEE8-8503-B549-AAA9-759F77928825}" dt="2023-11-10T21:44:22.897" v="12" actId="2696"/>
        <pc:sldMkLst>
          <pc:docMk/>
          <pc:sldMk cId="1972345947" sldId="305"/>
        </pc:sldMkLst>
      </pc:sldChg>
      <pc:sldChg chg="del">
        <pc:chgData name="GONZALES, PAIGE" userId="d277bb9a-904e-4a42-a73c-ad207d43ee2a" providerId="ADAL" clId="{F365DEE8-8503-B549-AAA9-759F77928825}" dt="2023-11-10T21:44:22.914" v="14" actId="2696"/>
        <pc:sldMkLst>
          <pc:docMk/>
          <pc:sldMk cId="3511288263" sldId="306"/>
        </pc:sldMkLst>
      </pc:sldChg>
    </pc:docChg>
  </pc:docChgLst>
  <pc:docChgLst>
    <pc:chgData name="GONZALES, PAIGE" userId="d277bb9a-904e-4a42-a73c-ad207d43ee2a" providerId="ADAL" clId="{85C318C8-89E4-EA46-873C-A91D972E06E7}"/>
    <pc:docChg chg="undo custSel addSld modSld sldOrd">
      <pc:chgData name="GONZALES, PAIGE" userId="d277bb9a-904e-4a42-a73c-ad207d43ee2a" providerId="ADAL" clId="{85C318C8-89E4-EA46-873C-A91D972E06E7}" dt="2023-07-26T14:44:29.119" v="591" actId="5736"/>
      <pc:docMkLst>
        <pc:docMk/>
      </pc:docMkLst>
      <pc:sldChg chg="modSp">
        <pc:chgData name="GONZALES, PAIGE" userId="d277bb9a-904e-4a42-a73c-ad207d43ee2a" providerId="ADAL" clId="{85C318C8-89E4-EA46-873C-A91D972E06E7}" dt="2023-07-26T14:44:29.119" v="591" actId="5736"/>
        <pc:sldMkLst>
          <pc:docMk/>
          <pc:sldMk cId="787727197" sldId="264"/>
        </pc:sldMkLst>
        <pc:graphicFrameChg chg="mod">
          <ac:chgData name="GONZALES, PAIGE" userId="d277bb9a-904e-4a42-a73c-ad207d43ee2a" providerId="ADAL" clId="{85C318C8-89E4-EA46-873C-A91D972E06E7}" dt="2023-07-26T14:44:29.119" v="591" actId="5736"/>
          <ac:graphicFrameMkLst>
            <pc:docMk/>
            <pc:sldMk cId="787727197" sldId="264"/>
            <ac:graphicFrameMk id="5" creationId="{ADD937B8-9354-F004-C7C0-F85DBC557573}"/>
          </ac:graphicFrameMkLst>
        </pc:graphicFrameChg>
      </pc:sldChg>
      <pc:sldChg chg="modSp">
        <pc:chgData name="GONZALES, PAIGE" userId="d277bb9a-904e-4a42-a73c-ad207d43ee2a" providerId="ADAL" clId="{85C318C8-89E4-EA46-873C-A91D972E06E7}" dt="2023-07-18T21:09:27.481" v="12" actId="20577"/>
        <pc:sldMkLst>
          <pc:docMk/>
          <pc:sldMk cId="1227844793" sldId="265"/>
        </pc:sldMkLst>
        <pc:graphicFrameChg chg="mod">
          <ac:chgData name="GONZALES, PAIGE" userId="d277bb9a-904e-4a42-a73c-ad207d43ee2a" providerId="ADAL" clId="{85C318C8-89E4-EA46-873C-A91D972E06E7}" dt="2023-07-18T21:09:27.481" v="12" actId="20577"/>
          <ac:graphicFrameMkLst>
            <pc:docMk/>
            <pc:sldMk cId="1227844793" sldId="265"/>
            <ac:graphicFrameMk id="15" creationId="{766E4BE0-FC61-F9F8-6BB9-E8A6AF8999B2}"/>
          </ac:graphicFrameMkLst>
        </pc:graphicFrameChg>
      </pc:sldChg>
      <pc:sldChg chg="modSp mod">
        <pc:chgData name="GONZALES, PAIGE" userId="d277bb9a-904e-4a42-a73c-ad207d43ee2a" providerId="ADAL" clId="{85C318C8-89E4-EA46-873C-A91D972E06E7}" dt="2023-07-19T19:52:12.574" v="187" actId="20577"/>
        <pc:sldMkLst>
          <pc:docMk/>
          <pc:sldMk cId="1835887578" sldId="266"/>
        </pc:sldMkLst>
        <pc:spChg chg="mod">
          <ac:chgData name="GONZALES, PAIGE" userId="d277bb9a-904e-4a42-a73c-ad207d43ee2a" providerId="ADAL" clId="{85C318C8-89E4-EA46-873C-A91D972E06E7}" dt="2023-07-19T19:52:12.574" v="187" actId="20577"/>
          <ac:spMkLst>
            <pc:docMk/>
            <pc:sldMk cId="1835887578" sldId="266"/>
            <ac:spMk id="6" creationId="{0A5F73D3-5F4E-1990-A78F-3F275D8BC99A}"/>
          </ac:spMkLst>
        </pc:spChg>
      </pc:sldChg>
      <pc:sldChg chg="addSp mod">
        <pc:chgData name="GONZALES, PAIGE" userId="d277bb9a-904e-4a42-a73c-ad207d43ee2a" providerId="ADAL" clId="{85C318C8-89E4-EA46-873C-A91D972E06E7}" dt="2023-07-25T18:58:14.707" v="306" actId="164"/>
        <pc:sldMkLst>
          <pc:docMk/>
          <pc:sldMk cId="607555010" sldId="273"/>
        </pc:sldMkLst>
        <pc:grpChg chg="add">
          <ac:chgData name="GONZALES, PAIGE" userId="d277bb9a-904e-4a42-a73c-ad207d43ee2a" providerId="ADAL" clId="{85C318C8-89E4-EA46-873C-A91D972E06E7}" dt="2023-07-25T18:58:14.707" v="306" actId="164"/>
          <ac:grpSpMkLst>
            <pc:docMk/>
            <pc:sldMk cId="607555010" sldId="273"/>
            <ac:grpSpMk id="3" creationId="{C64C0457-EC0D-8447-E23F-15C978CD9020}"/>
          </ac:grpSpMkLst>
        </pc:grpChg>
      </pc:sldChg>
      <pc:sldChg chg="modSp mod">
        <pc:chgData name="GONZALES, PAIGE" userId="d277bb9a-904e-4a42-a73c-ad207d43ee2a" providerId="ADAL" clId="{85C318C8-89E4-EA46-873C-A91D972E06E7}" dt="2023-07-19T21:22:52.532" v="269" actId="20577"/>
        <pc:sldMkLst>
          <pc:docMk/>
          <pc:sldMk cId="2006535857" sldId="284"/>
        </pc:sldMkLst>
        <pc:spChg chg="mod">
          <ac:chgData name="GONZALES, PAIGE" userId="d277bb9a-904e-4a42-a73c-ad207d43ee2a" providerId="ADAL" clId="{85C318C8-89E4-EA46-873C-A91D972E06E7}" dt="2023-07-19T21:22:52.532" v="269" actId="20577"/>
          <ac:spMkLst>
            <pc:docMk/>
            <pc:sldMk cId="2006535857" sldId="284"/>
            <ac:spMk id="3" creationId="{0C28D306-9605-E5FA-4A4A-5A623DB6FE51}"/>
          </ac:spMkLst>
        </pc:spChg>
      </pc:sldChg>
      <pc:sldChg chg="modSp mod">
        <pc:chgData name="GONZALES, PAIGE" userId="d277bb9a-904e-4a42-a73c-ad207d43ee2a" providerId="ADAL" clId="{85C318C8-89E4-EA46-873C-A91D972E06E7}" dt="2023-07-19T19:51:35.524" v="100" actId="20577"/>
        <pc:sldMkLst>
          <pc:docMk/>
          <pc:sldMk cId="2398275970" sldId="285"/>
        </pc:sldMkLst>
        <pc:spChg chg="mod">
          <ac:chgData name="GONZALES, PAIGE" userId="d277bb9a-904e-4a42-a73c-ad207d43ee2a" providerId="ADAL" clId="{85C318C8-89E4-EA46-873C-A91D972E06E7}" dt="2023-07-19T19:51:35.524" v="100" actId="20577"/>
          <ac:spMkLst>
            <pc:docMk/>
            <pc:sldMk cId="2398275970" sldId="285"/>
            <ac:spMk id="9" creationId="{65FB7EC8-5930-FF16-2FC7-7D2A686BE604}"/>
          </ac:spMkLst>
        </pc:spChg>
      </pc:sldChg>
      <pc:sldChg chg="modSp mod">
        <pc:chgData name="GONZALES, PAIGE" userId="d277bb9a-904e-4a42-a73c-ad207d43ee2a" providerId="ADAL" clId="{85C318C8-89E4-EA46-873C-A91D972E06E7}" dt="2023-07-18T21:09:10.927" v="0" actId="20577"/>
        <pc:sldMkLst>
          <pc:docMk/>
          <pc:sldMk cId="203073508" sldId="288"/>
        </pc:sldMkLst>
        <pc:spChg chg="mod">
          <ac:chgData name="GONZALES, PAIGE" userId="d277bb9a-904e-4a42-a73c-ad207d43ee2a" providerId="ADAL" clId="{85C318C8-89E4-EA46-873C-A91D972E06E7}" dt="2023-07-18T21:09:10.927" v="0" actId="20577"/>
          <ac:spMkLst>
            <pc:docMk/>
            <pc:sldMk cId="203073508" sldId="288"/>
            <ac:spMk id="3" creationId="{00000000-0000-0000-0000-000000000000}"/>
          </ac:spMkLst>
        </pc:spChg>
      </pc:sldChg>
      <pc:sldChg chg="addSp delSp modSp mod">
        <pc:chgData name="GONZALES, PAIGE" userId="d277bb9a-904e-4a42-a73c-ad207d43ee2a" providerId="ADAL" clId="{85C318C8-89E4-EA46-873C-A91D972E06E7}" dt="2023-07-25T19:21:29.962" v="432" actId="1076"/>
        <pc:sldMkLst>
          <pc:docMk/>
          <pc:sldMk cId="635223490" sldId="292"/>
        </pc:sldMkLst>
        <pc:spChg chg="add mod topLvl">
          <ac:chgData name="GONZALES, PAIGE" userId="d277bb9a-904e-4a42-a73c-ad207d43ee2a" providerId="ADAL" clId="{85C318C8-89E4-EA46-873C-A91D972E06E7}" dt="2023-07-25T19:21:22.194" v="430" actId="1076"/>
          <ac:spMkLst>
            <pc:docMk/>
            <pc:sldMk cId="635223490" sldId="292"/>
            <ac:spMk id="3" creationId="{2D2D1E77-9366-33D5-C166-1B56F64B66DC}"/>
          </ac:spMkLst>
        </pc:spChg>
        <pc:spChg chg="add mod">
          <ac:chgData name="GONZALES, PAIGE" userId="d277bb9a-904e-4a42-a73c-ad207d43ee2a" providerId="ADAL" clId="{85C318C8-89E4-EA46-873C-A91D972E06E7}" dt="2023-07-25T19:21:19.766" v="422" actId="1076"/>
          <ac:spMkLst>
            <pc:docMk/>
            <pc:sldMk cId="635223490" sldId="292"/>
            <ac:spMk id="4" creationId="{270841CF-63A5-B51F-A593-B5EB533F6F85}"/>
          </ac:spMkLst>
        </pc:spChg>
        <pc:grpChg chg="add del">
          <ac:chgData name="GONZALES, PAIGE" userId="d277bb9a-904e-4a42-a73c-ad207d43ee2a" providerId="ADAL" clId="{85C318C8-89E4-EA46-873C-A91D972E06E7}" dt="2023-07-25T19:02:55.072" v="318" actId="338"/>
          <ac:grpSpMkLst>
            <pc:docMk/>
            <pc:sldMk cId="635223490" sldId="292"/>
            <ac:grpSpMk id="5" creationId="{D76832B9-2AC6-865D-F48B-4485AD0BBF84}"/>
          </ac:grpSpMkLst>
        </pc:grpChg>
        <pc:grpChg chg="add">
          <ac:chgData name="GONZALES, PAIGE" userId="d277bb9a-904e-4a42-a73c-ad207d43ee2a" providerId="ADAL" clId="{85C318C8-89E4-EA46-873C-A91D972E06E7}" dt="2023-07-25T19:03:22.424" v="319" actId="164"/>
          <ac:grpSpMkLst>
            <pc:docMk/>
            <pc:sldMk cId="635223490" sldId="292"/>
            <ac:grpSpMk id="6" creationId="{63C9B8DF-B766-EF8D-4127-04CD0D230003}"/>
          </ac:grpSpMkLst>
        </pc:grpChg>
        <pc:grpChg chg="add">
          <ac:chgData name="GONZALES, PAIGE" userId="d277bb9a-904e-4a42-a73c-ad207d43ee2a" providerId="ADAL" clId="{85C318C8-89E4-EA46-873C-A91D972E06E7}" dt="2023-07-25T19:03:28.282" v="320" actId="164"/>
          <ac:grpSpMkLst>
            <pc:docMk/>
            <pc:sldMk cId="635223490" sldId="292"/>
            <ac:grpSpMk id="7" creationId="{A3F2ADE4-C0A8-4B30-BC54-9A2D4B3EB9AC}"/>
          </ac:grpSpMkLst>
        </pc:grpChg>
        <pc:grpChg chg="add mod topLvl">
          <ac:chgData name="GONZALES, PAIGE" userId="d277bb9a-904e-4a42-a73c-ad207d43ee2a" providerId="ADAL" clId="{85C318C8-89E4-EA46-873C-A91D972E06E7}" dt="2023-07-25T19:21:20.788" v="425" actId="165"/>
          <ac:grpSpMkLst>
            <pc:docMk/>
            <pc:sldMk cId="635223490" sldId="292"/>
            <ac:grpSpMk id="8" creationId="{CD783594-6FFE-E395-65F9-3994CF51916A}"/>
          </ac:grpSpMkLst>
        </pc:grpChg>
        <pc:grpChg chg="add del mod">
          <ac:chgData name="GONZALES, PAIGE" userId="d277bb9a-904e-4a42-a73c-ad207d43ee2a" providerId="ADAL" clId="{85C318C8-89E4-EA46-873C-A91D972E06E7}" dt="2023-07-25T19:21:29.962" v="432" actId="1076"/>
          <ac:grpSpMkLst>
            <pc:docMk/>
            <pc:sldMk cId="635223490" sldId="292"/>
            <ac:grpSpMk id="10" creationId="{CCFA6E09-8B34-4B90-537E-B284D0689E55}"/>
          </ac:grpSpMkLst>
        </pc:grpChg>
        <pc:grpChg chg="del mod">
          <ac:chgData name="GONZALES, PAIGE" userId="d277bb9a-904e-4a42-a73c-ad207d43ee2a" providerId="ADAL" clId="{85C318C8-89E4-EA46-873C-A91D972E06E7}" dt="2023-07-25T19:02:45.504" v="316" actId="165"/>
          <ac:grpSpMkLst>
            <pc:docMk/>
            <pc:sldMk cId="635223490" sldId="292"/>
            <ac:grpSpMk id="14" creationId="{B27EF5CB-F75F-5AC4-0EB2-2B611E79C587}"/>
          </ac:grpSpMkLst>
        </pc:grpChg>
        <pc:picChg chg="topLvl">
          <ac:chgData name="GONZALES, PAIGE" userId="d277bb9a-904e-4a42-a73c-ad207d43ee2a" providerId="ADAL" clId="{85C318C8-89E4-EA46-873C-A91D972E06E7}" dt="2023-07-25T19:02:55.072" v="318" actId="338"/>
          <ac:picMkLst>
            <pc:docMk/>
            <pc:sldMk cId="635223490" sldId="292"/>
            <ac:picMk id="9" creationId="{81254EB9-F8E4-EF09-F3EE-A9B14CABFC32}"/>
          </ac:picMkLst>
        </pc:picChg>
        <pc:picChg chg="mod topLvl">
          <ac:chgData name="GONZALES, PAIGE" userId="d277bb9a-904e-4a42-a73c-ad207d43ee2a" providerId="ADAL" clId="{85C318C8-89E4-EA46-873C-A91D972E06E7}" dt="2023-07-25T19:19:58.964" v="376" actId="1076"/>
          <ac:picMkLst>
            <pc:docMk/>
            <pc:sldMk cId="635223490" sldId="292"/>
            <ac:picMk id="11" creationId="{28BF02E0-71B5-C7B7-F9E1-91E022FEE00A}"/>
          </ac:picMkLst>
        </pc:picChg>
        <pc:picChg chg="topLvl">
          <ac:chgData name="GONZALES, PAIGE" userId="d277bb9a-904e-4a42-a73c-ad207d43ee2a" providerId="ADAL" clId="{85C318C8-89E4-EA46-873C-A91D972E06E7}" dt="2023-07-25T19:02:55.072" v="318" actId="338"/>
          <ac:picMkLst>
            <pc:docMk/>
            <pc:sldMk cId="635223490" sldId="292"/>
            <ac:picMk id="12" creationId="{1F47216E-E7A1-30CD-D752-D36B2EBC9D6D}"/>
          </ac:picMkLst>
        </pc:picChg>
        <pc:picChg chg="topLvl">
          <ac:chgData name="GONZALES, PAIGE" userId="d277bb9a-904e-4a42-a73c-ad207d43ee2a" providerId="ADAL" clId="{85C318C8-89E4-EA46-873C-A91D972E06E7}" dt="2023-07-25T19:02:55.072" v="318" actId="338"/>
          <ac:picMkLst>
            <pc:docMk/>
            <pc:sldMk cId="635223490" sldId="292"/>
            <ac:picMk id="13" creationId="{94B467F9-23B5-9650-3733-3AE50AAFD2CF}"/>
          </ac:picMkLst>
        </pc:picChg>
      </pc:sldChg>
      <pc:sldChg chg="addSp mod">
        <pc:chgData name="GONZALES, PAIGE" userId="d277bb9a-904e-4a42-a73c-ad207d43ee2a" providerId="ADAL" clId="{85C318C8-89E4-EA46-873C-A91D972E06E7}" dt="2023-07-25T19:42:18.409" v="433" actId="164"/>
        <pc:sldMkLst>
          <pc:docMk/>
          <pc:sldMk cId="625522269" sldId="296"/>
        </pc:sldMkLst>
        <pc:grpChg chg="add">
          <ac:chgData name="GONZALES, PAIGE" userId="d277bb9a-904e-4a42-a73c-ad207d43ee2a" providerId="ADAL" clId="{85C318C8-89E4-EA46-873C-A91D972E06E7}" dt="2023-07-25T19:42:18.409" v="433" actId="164"/>
          <ac:grpSpMkLst>
            <pc:docMk/>
            <pc:sldMk cId="625522269" sldId="296"/>
            <ac:grpSpMk id="3" creationId="{2166B238-7E75-FEF4-688A-91CDCAD6F666}"/>
          </ac:grpSpMkLst>
        </pc:grpChg>
      </pc:sldChg>
      <pc:sldChg chg="addSp delSp modSp mod">
        <pc:chgData name="GONZALES, PAIGE" userId="d277bb9a-904e-4a42-a73c-ad207d43ee2a" providerId="ADAL" clId="{85C318C8-89E4-EA46-873C-A91D972E06E7}" dt="2023-07-25T18:59:38.764" v="315" actId="20577"/>
        <pc:sldMkLst>
          <pc:docMk/>
          <pc:sldMk cId="1156391604" sldId="297"/>
        </pc:sldMkLst>
        <pc:spChg chg="topLvl">
          <ac:chgData name="GONZALES, PAIGE" userId="d277bb9a-904e-4a42-a73c-ad207d43ee2a" providerId="ADAL" clId="{85C318C8-89E4-EA46-873C-A91D972E06E7}" dt="2023-07-25T18:58:59.932" v="307" actId="165"/>
          <ac:spMkLst>
            <pc:docMk/>
            <pc:sldMk cId="1156391604" sldId="297"/>
            <ac:spMk id="3" creationId="{8602AC9C-6422-495A-0144-C050180000AC}"/>
          </ac:spMkLst>
        </pc:spChg>
        <pc:spChg chg="mod topLvl">
          <ac:chgData name="GONZALES, PAIGE" userId="d277bb9a-904e-4a42-a73c-ad207d43ee2a" providerId="ADAL" clId="{85C318C8-89E4-EA46-873C-A91D972E06E7}" dt="2023-07-25T18:59:35.814" v="314" actId="20577"/>
          <ac:spMkLst>
            <pc:docMk/>
            <pc:sldMk cId="1156391604" sldId="297"/>
            <ac:spMk id="5" creationId="{A535CE26-E0F1-5CD7-4A70-A38110346957}"/>
          </ac:spMkLst>
        </pc:spChg>
        <pc:spChg chg="mod topLvl">
          <ac:chgData name="GONZALES, PAIGE" userId="d277bb9a-904e-4a42-a73c-ad207d43ee2a" providerId="ADAL" clId="{85C318C8-89E4-EA46-873C-A91D972E06E7}" dt="2023-07-25T18:59:38.764" v="315" actId="20577"/>
          <ac:spMkLst>
            <pc:docMk/>
            <pc:sldMk cId="1156391604" sldId="297"/>
            <ac:spMk id="8" creationId="{49FEBB16-9931-327E-71F5-86568A94DE51}"/>
          </ac:spMkLst>
        </pc:spChg>
        <pc:spChg chg="topLvl">
          <ac:chgData name="GONZALES, PAIGE" userId="d277bb9a-904e-4a42-a73c-ad207d43ee2a" providerId="ADAL" clId="{85C318C8-89E4-EA46-873C-A91D972E06E7}" dt="2023-07-25T18:58:59.932" v="307" actId="165"/>
          <ac:spMkLst>
            <pc:docMk/>
            <pc:sldMk cId="1156391604" sldId="297"/>
            <ac:spMk id="10" creationId="{81B054EB-9807-7713-40B0-943E9D33D64F}"/>
          </ac:spMkLst>
        </pc:spChg>
        <pc:spChg chg="mod topLvl">
          <ac:chgData name="GONZALES, PAIGE" userId="d277bb9a-904e-4a42-a73c-ad207d43ee2a" providerId="ADAL" clId="{85C318C8-89E4-EA46-873C-A91D972E06E7}" dt="2023-07-25T18:59:32.106" v="312" actId="20577"/>
          <ac:spMkLst>
            <pc:docMk/>
            <pc:sldMk cId="1156391604" sldId="297"/>
            <ac:spMk id="11" creationId="{1615C982-12F9-30A9-0BDA-A47ADC6848C1}"/>
          </ac:spMkLst>
        </pc:spChg>
        <pc:grpChg chg="add">
          <ac:chgData name="GONZALES, PAIGE" userId="d277bb9a-904e-4a42-a73c-ad207d43ee2a" providerId="ADAL" clId="{85C318C8-89E4-EA46-873C-A91D972E06E7}" dt="2023-07-25T18:59:03.252" v="308" actId="164"/>
          <ac:grpSpMkLst>
            <pc:docMk/>
            <pc:sldMk cId="1156391604" sldId="297"/>
            <ac:grpSpMk id="6" creationId="{8C62552E-19F7-609B-2527-A590064ADBEF}"/>
          </ac:grpSpMkLst>
        </pc:grpChg>
        <pc:grpChg chg="del">
          <ac:chgData name="GONZALES, PAIGE" userId="d277bb9a-904e-4a42-a73c-ad207d43ee2a" providerId="ADAL" clId="{85C318C8-89E4-EA46-873C-A91D972E06E7}" dt="2023-07-25T18:58:59.932" v="307" actId="165"/>
          <ac:grpSpMkLst>
            <pc:docMk/>
            <pc:sldMk cId="1156391604" sldId="297"/>
            <ac:grpSpMk id="12" creationId="{FCDC2606-D418-F02E-92A1-2C0A1DA476E2}"/>
          </ac:grpSpMkLst>
        </pc:grpChg>
        <pc:picChg chg="topLvl">
          <ac:chgData name="GONZALES, PAIGE" userId="d277bb9a-904e-4a42-a73c-ad207d43ee2a" providerId="ADAL" clId="{85C318C8-89E4-EA46-873C-A91D972E06E7}" dt="2023-07-25T18:58:59.932" v="307" actId="165"/>
          <ac:picMkLst>
            <pc:docMk/>
            <pc:sldMk cId="1156391604" sldId="297"/>
            <ac:picMk id="4" creationId="{98DAE4D0-4288-0232-4378-AF44FF662D92}"/>
          </ac:picMkLst>
        </pc:picChg>
      </pc:sldChg>
      <pc:sldChg chg="modSp mod">
        <pc:chgData name="GONZALES, PAIGE" userId="d277bb9a-904e-4a42-a73c-ad207d43ee2a" providerId="ADAL" clId="{85C318C8-89E4-EA46-873C-A91D972E06E7}" dt="2023-07-25T18:26:43.274" v="305" actId="5736"/>
        <pc:sldMkLst>
          <pc:docMk/>
          <pc:sldMk cId="425417240" sldId="303"/>
        </pc:sldMkLst>
        <pc:spChg chg="mod">
          <ac:chgData name="GONZALES, PAIGE" userId="d277bb9a-904e-4a42-a73c-ad207d43ee2a" providerId="ADAL" clId="{85C318C8-89E4-EA46-873C-A91D972E06E7}" dt="2023-07-19T19:50:33.074" v="90" actId="20577"/>
          <ac:spMkLst>
            <pc:docMk/>
            <pc:sldMk cId="425417240" sldId="303"/>
            <ac:spMk id="4" creationId="{E973413F-1437-F99C-4BC8-DF4A9CE23B06}"/>
          </ac:spMkLst>
        </pc:spChg>
        <pc:graphicFrameChg chg="mod">
          <ac:chgData name="GONZALES, PAIGE" userId="d277bb9a-904e-4a42-a73c-ad207d43ee2a" providerId="ADAL" clId="{85C318C8-89E4-EA46-873C-A91D972E06E7}" dt="2023-07-25T18:26:43.274" v="305" actId="5736"/>
          <ac:graphicFrameMkLst>
            <pc:docMk/>
            <pc:sldMk cId="425417240" sldId="303"/>
            <ac:graphicFrameMk id="3" creationId="{68C962F0-856B-2C82-CD65-7D60D25F2692}"/>
          </ac:graphicFrameMkLst>
        </pc:graphicFrameChg>
      </pc:sldChg>
      <pc:sldChg chg="modSp">
        <pc:chgData name="GONZALES, PAIGE" userId="d277bb9a-904e-4a42-a73c-ad207d43ee2a" providerId="ADAL" clId="{85C318C8-89E4-EA46-873C-A91D972E06E7}" dt="2023-07-25T18:19:16.632" v="304" actId="5736"/>
        <pc:sldMkLst>
          <pc:docMk/>
          <pc:sldMk cId="2428505729" sldId="304"/>
        </pc:sldMkLst>
        <pc:graphicFrameChg chg="mod">
          <ac:chgData name="GONZALES, PAIGE" userId="d277bb9a-904e-4a42-a73c-ad207d43ee2a" providerId="ADAL" clId="{85C318C8-89E4-EA46-873C-A91D972E06E7}" dt="2023-07-25T18:19:16.632" v="304" actId="5736"/>
          <ac:graphicFrameMkLst>
            <pc:docMk/>
            <pc:sldMk cId="2428505729" sldId="304"/>
            <ac:graphicFrameMk id="6" creationId="{B91612B0-5BA9-40E5-BE1F-8FA012CBC538}"/>
          </ac:graphicFrameMkLst>
        </pc:graphicFrameChg>
      </pc:sldChg>
      <pc:sldChg chg="addSp modSp mod">
        <pc:chgData name="GONZALES, PAIGE" userId="d277bb9a-904e-4a42-a73c-ad207d43ee2a" providerId="ADAL" clId="{85C318C8-89E4-EA46-873C-A91D972E06E7}" dt="2023-07-18T21:10:07.988" v="32" actId="1035"/>
        <pc:sldMkLst>
          <pc:docMk/>
          <pc:sldMk cId="1972345947" sldId="305"/>
        </pc:sldMkLst>
        <pc:spChg chg="add mod">
          <ac:chgData name="GONZALES, PAIGE" userId="d277bb9a-904e-4a42-a73c-ad207d43ee2a" providerId="ADAL" clId="{85C318C8-89E4-EA46-873C-A91D972E06E7}" dt="2023-07-18T21:10:07.988" v="32" actId="1035"/>
          <ac:spMkLst>
            <pc:docMk/>
            <pc:sldMk cId="1972345947" sldId="305"/>
            <ac:spMk id="3" creationId="{3D7EC375-D63B-6DD2-18FE-BC4A5F91244A}"/>
          </ac:spMkLst>
        </pc:spChg>
      </pc:sldChg>
      <pc:sldChg chg="modSp add mod ord">
        <pc:chgData name="GONZALES, PAIGE" userId="d277bb9a-904e-4a42-a73c-ad207d43ee2a" providerId="ADAL" clId="{85C318C8-89E4-EA46-873C-A91D972E06E7}" dt="2023-07-25T17:36:02.313" v="303" actId="5736"/>
        <pc:sldMkLst>
          <pc:docMk/>
          <pc:sldMk cId="3511288263" sldId="306"/>
        </pc:sldMkLst>
        <pc:graphicFrameChg chg="mod modGraphic">
          <ac:chgData name="GONZALES, PAIGE" userId="d277bb9a-904e-4a42-a73c-ad207d43ee2a" providerId="ADAL" clId="{85C318C8-89E4-EA46-873C-A91D972E06E7}" dt="2023-07-25T17:36:02.313" v="303" actId="5736"/>
          <ac:graphicFrameMkLst>
            <pc:docMk/>
            <pc:sldMk cId="3511288263" sldId="306"/>
            <ac:graphicFrameMk id="6" creationId="{B91612B0-5BA9-40E5-BE1F-8FA012CBC538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www.cdc.gov/brfss/annual_data/annual_2021.html" TargetMode="External"/><Relationship Id="rId1" Type="http://schemas.openxmlformats.org/officeDocument/2006/relationships/hyperlink" Target="https://www.cdc.gov/brfss/annual_data/2021/pdf/codebook21_llcp-v2-508.pdf" TargetMode="Externa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brfss/annual_data/2021/pdf/codebook21_llcp-v2-508.pdf" TargetMode="External"/><Relationship Id="rId3" Type="http://schemas.openxmlformats.org/officeDocument/2006/relationships/hyperlink" Target="https://www.cdc.gov/brfss/annual_data/annual_2021.html" TargetMode="External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4AB22-8107-468F-8D82-B0494B1804A2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50BA0A5E-6F01-4705-A5A1-9DD02F0BA9CE}">
      <dgm:prSet/>
      <dgm:spPr/>
      <dgm:t>
        <a:bodyPr/>
        <a:lstStyle/>
        <a:p>
          <a:r>
            <a:rPr lang="en-US"/>
            <a:t>Originally completed in Spring 2023 in Data Mining class</a:t>
          </a:r>
        </a:p>
      </dgm:t>
    </dgm:pt>
    <dgm:pt modelId="{B71ACB4F-B8B9-4A3D-8706-4CD67EC658E3}" type="parTrans" cxnId="{7156FB01-CDBE-42EA-B387-DDC946AC6573}">
      <dgm:prSet/>
      <dgm:spPr/>
      <dgm:t>
        <a:bodyPr/>
        <a:lstStyle/>
        <a:p>
          <a:endParaRPr lang="en-US"/>
        </a:p>
      </dgm:t>
    </dgm:pt>
    <dgm:pt modelId="{D9BCFBAC-9F7E-4605-AD9E-F5B3A4F5AB15}" type="sibTrans" cxnId="{7156FB01-CDBE-42EA-B387-DDC946AC6573}">
      <dgm:prSet/>
      <dgm:spPr/>
      <dgm:t>
        <a:bodyPr/>
        <a:lstStyle/>
        <a:p>
          <a:endParaRPr lang="en-US"/>
        </a:p>
      </dgm:t>
    </dgm:pt>
    <dgm:pt modelId="{91A52B04-CBFC-4F72-B90D-286F2C4E56B0}">
      <dgm:prSet/>
      <dgm:spPr/>
      <dgm:t>
        <a:bodyPr/>
        <a:lstStyle/>
        <a:p>
          <a:r>
            <a:rPr lang="en-US" dirty="0"/>
            <a:t>Worked with two other group members</a:t>
          </a:r>
        </a:p>
      </dgm:t>
    </dgm:pt>
    <dgm:pt modelId="{F06C1F10-B64A-4547-ACD8-398C43619907}" type="parTrans" cxnId="{05260B84-2C37-4018-B488-8C38633C08F9}">
      <dgm:prSet/>
      <dgm:spPr/>
      <dgm:t>
        <a:bodyPr/>
        <a:lstStyle/>
        <a:p>
          <a:endParaRPr lang="en-US"/>
        </a:p>
      </dgm:t>
    </dgm:pt>
    <dgm:pt modelId="{BAE2CB98-3282-44A7-9B38-C8CB7D958D42}" type="sibTrans" cxnId="{05260B84-2C37-4018-B488-8C38633C08F9}">
      <dgm:prSet/>
      <dgm:spPr/>
      <dgm:t>
        <a:bodyPr/>
        <a:lstStyle/>
        <a:p>
          <a:endParaRPr lang="en-US"/>
        </a:p>
      </dgm:t>
    </dgm:pt>
    <dgm:pt modelId="{3EDD5E7D-B76E-4937-BBEB-5E7DAAFD3FEE}">
      <dgm:prSet/>
      <dgm:spPr/>
      <dgm:t>
        <a:bodyPr/>
        <a:lstStyle/>
        <a:p>
          <a:r>
            <a:rPr lang="en-US" dirty="0"/>
            <a:t>Assignment</a:t>
          </a:r>
        </a:p>
      </dgm:t>
    </dgm:pt>
    <dgm:pt modelId="{5A54D362-FD70-4BBE-B910-9DFA14D6AD63}" type="parTrans" cxnId="{03225323-C54B-4FC8-A0B4-88D910FE2905}">
      <dgm:prSet/>
      <dgm:spPr/>
      <dgm:t>
        <a:bodyPr/>
        <a:lstStyle/>
        <a:p>
          <a:endParaRPr lang="en-US"/>
        </a:p>
      </dgm:t>
    </dgm:pt>
    <dgm:pt modelId="{A17F3ABB-F7C6-4BFA-95FA-BD5977D18E85}" type="sibTrans" cxnId="{03225323-C54B-4FC8-A0B4-88D910FE2905}">
      <dgm:prSet/>
      <dgm:spPr/>
      <dgm:t>
        <a:bodyPr/>
        <a:lstStyle/>
        <a:p>
          <a:endParaRPr lang="en-US"/>
        </a:p>
      </dgm:t>
    </dgm:pt>
    <dgm:pt modelId="{55F77DBC-1FAF-439F-9A95-BC8535AF73CB}">
      <dgm:prSet/>
      <dgm:spPr/>
      <dgm:t>
        <a:bodyPr/>
        <a:lstStyle/>
        <a:p>
          <a:r>
            <a:rPr lang="en-US"/>
            <a:t>Explore and visualize data</a:t>
          </a:r>
        </a:p>
      </dgm:t>
    </dgm:pt>
    <dgm:pt modelId="{2CED862E-B897-4EAE-824F-FD8DB34DE3B9}" type="parTrans" cxnId="{2AE5152F-F531-4BAD-8420-99B72295BC46}">
      <dgm:prSet/>
      <dgm:spPr/>
      <dgm:t>
        <a:bodyPr/>
        <a:lstStyle/>
        <a:p>
          <a:endParaRPr lang="en-US"/>
        </a:p>
      </dgm:t>
    </dgm:pt>
    <dgm:pt modelId="{952642AD-25D8-4B42-8A55-0CF426B45C89}" type="sibTrans" cxnId="{2AE5152F-F531-4BAD-8420-99B72295BC46}">
      <dgm:prSet/>
      <dgm:spPr/>
      <dgm:t>
        <a:bodyPr/>
        <a:lstStyle/>
        <a:p>
          <a:endParaRPr lang="en-US"/>
        </a:p>
      </dgm:t>
    </dgm:pt>
    <dgm:pt modelId="{7F79B3DE-240D-4161-B46F-B4695423005F}">
      <dgm:prSet/>
      <dgm:spPr/>
      <dgm:t>
        <a:bodyPr/>
        <a:lstStyle/>
        <a:p>
          <a:r>
            <a:rPr lang="en-US"/>
            <a:t>Apply machine learning algorithms</a:t>
          </a:r>
        </a:p>
      </dgm:t>
    </dgm:pt>
    <dgm:pt modelId="{3B375A3C-039D-45E2-8C4E-09B400958745}" type="parTrans" cxnId="{B6D48BC3-2CBB-4424-B8C5-F57174C1FCDF}">
      <dgm:prSet/>
      <dgm:spPr/>
      <dgm:t>
        <a:bodyPr/>
        <a:lstStyle/>
        <a:p>
          <a:endParaRPr lang="en-US"/>
        </a:p>
      </dgm:t>
    </dgm:pt>
    <dgm:pt modelId="{10CDC367-39ED-4BE8-A5C8-DF9DD427414D}" type="sibTrans" cxnId="{B6D48BC3-2CBB-4424-B8C5-F57174C1FCDF}">
      <dgm:prSet/>
      <dgm:spPr/>
      <dgm:t>
        <a:bodyPr/>
        <a:lstStyle/>
        <a:p>
          <a:endParaRPr lang="en-US"/>
        </a:p>
      </dgm:t>
    </dgm:pt>
    <dgm:pt modelId="{43505AC3-600E-4F92-A494-9E270F9AB54B}">
      <dgm:prSet/>
      <dgm:spPr/>
      <dgm:t>
        <a:bodyPr/>
        <a:lstStyle/>
        <a:p>
          <a:r>
            <a:rPr lang="en-US" dirty="0"/>
            <a:t>Evaluate performance</a:t>
          </a:r>
        </a:p>
      </dgm:t>
    </dgm:pt>
    <dgm:pt modelId="{4C73BBE4-DF4B-43A2-A37F-7F509DE89752}" type="parTrans" cxnId="{6D55212F-5192-4F32-8381-93AD78624B4C}">
      <dgm:prSet/>
      <dgm:spPr/>
      <dgm:t>
        <a:bodyPr/>
        <a:lstStyle/>
        <a:p>
          <a:endParaRPr lang="en-US"/>
        </a:p>
      </dgm:t>
    </dgm:pt>
    <dgm:pt modelId="{15B1D5D4-0CE8-43AB-8D13-E88F2B61088B}" type="sibTrans" cxnId="{6D55212F-5192-4F32-8381-93AD78624B4C}">
      <dgm:prSet/>
      <dgm:spPr/>
      <dgm:t>
        <a:bodyPr/>
        <a:lstStyle/>
        <a:p>
          <a:endParaRPr lang="en-US"/>
        </a:p>
      </dgm:t>
    </dgm:pt>
    <dgm:pt modelId="{98116ABE-8702-4F03-BB73-2484FB66A870}">
      <dgm:prSet/>
      <dgm:spPr/>
      <dgm:t>
        <a:bodyPr/>
        <a:lstStyle/>
        <a:p>
          <a:r>
            <a:rPr lang="en-US"/>
            <a:t>Present findings</a:t>
          </a:r>
        </a:p>
      </dgm:t>
    </dgm:pt>
    <dgm:pt modelId="{F316D2B2-56E2-4F56-ADA5-8DE6E4C9386C}" type="parTrans" cxnId="{DF2AE2CB-FCD9-499D-9626-E1EEBDB1F247}">
      <dgm:prSet/>
      <dgm:spPr/>
      <dgm:t>
        <a:bodyPr/>
        <a:lstStyle/>
        <a:p>
          <a:endParaRPr lang="en-US"/>
        </a:p>
      </dgm:t>
    </dgm:pt>
    <dgm:pt modelId="{4181F17A-E36F-415F-8B8C-E0565A16A815}" type="sibTrans" cxnId="{DF2AE2CB-FCD9-499D-9626-E1EEBDB1F247}">
      <dgm:prSet/>
      <dgm:spPr/>
      <dgm:t>
        <a:bodyPr/>
        <a:lstStyle/>
        <a:p>
          <a:endParaRPr lang="en-US"/>
        </a:p>
      </dgm:t>
    </dgm:pt>
    <dgm:pt modelId="{706C8A0C-E882-264C-B5FC-B2C238DF59E1}" type="pres">
      <dgm:prSet presAssocID="{9144AB22-8107-468F-8D82-B0494B1804A2}" presName="linear" presStyleCnt="0">
        <dgm:presLayoutVars>
          <dgm:animLvl val="lvl"/>
          <dgm:resizeHandles val="exact"/>
        </dgm:presLayoutVars>
      </dgm:prSet>
      <dgm:spPr/>
    </dgm:pt>
    <dgm:pt modelId="{B8325271-0CBD-514C-AF32-20188D119B37}" type="pres">
      <dgm:prSet presAssocID="{50BA0A5E-6F01-4705-A5A1-9DD02F0BA9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6AC4DB-115A-8747-96C9-4E9F49D783B0}" type="pres">
      <dgm:prSet presAssocID="{D9BCFBAC-9F7E-4605-AD9E-F5B3A4F5AB15}" presName="spacer" presStyleCnt="0"/>
      <dgm:spPr/>
    </dgm:pt>
    <dgm:pt modelId="{54DE6042-6162-174C-9A55-51713C4F32C1}" type="pres">
      <dgm:prSet presAssocID="{91A52B04-CBFC-4F72-B90D-286F2C4E56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0645BC-3B97-1842-BE83-F43F298D2B91}" type="pres">
      <dgm:prSet presAssocID="{BAE2CB98-3282-44A7-9B38-C8CB7D958D42}" presName="spacer" presStyleCnt="0"/>
      <dgm:spPr/>
    </dgm:pt>
    <dgm:pt modelId="{EA1B79C7-529B-394D-B1AC-D54FB616D6ED}" type="pres">
      <dgm:prSet presAssocID="{3EDD5E7D-B76E-4937-BBEB-5E7DAAFD3FE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1FC688-B5C2-EB47-BA89-99CDDED94644}" type="pres">
      <dgm:prSet presAssocID="{3EDD5E7D-B76E-4937-BBEB-5E7DAAFD3FE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156FB01-CDBE-42EA-B387-DDC946AC6573}" srcId="{9144AB22-8107-468F-8D82-B0494B1804A2}" destId="{50BA0A5E-6F01-4705-A5A1-9DD02F0BA9CE}" srcOrd="0" destOrd="0" parTransId="{B71ACB4F-B8B9-4A3D-8706-4CD67EC658E3}" sibTransId="{D9BCFBAC-9F7E-4605-AD9E-F5B3A4F5AB15}"/>
    <dgm:cxn modelId="{6D389F17-9895-2341-A549-B729121D6AEC}" type="presOf" srcId="{3EDD5E7D-B76E-4937-BBEB-5E7DAAFD3FEE}" destId="{EA1B79C7-529B-394D-B1AC-D54FB616D6ED}" srcOrd="0" destOrd="0" presId="urn:microsoft.com/office/officeart/2005/8/layout/vList2"/>
    <dgm:cxn modelId="{03225323-C54B-4FC8-A0B4-88D910FE2905}" srcId="{9144AB22-8107-468F-8D82-B0494B1804A2}" destId="{3EDD5E7D-B76E-4937-BBEB-5E7DAAFD3FEE}" srcOrd="2" destOrd="0" parTransId="{5A54D362-FD70-4BBE-B910-9DFA14D6AD63}" sibTransId="{A17F3ABB-F7C6-4BFA-95FA-BD5977D18E85}"/>
    <dgm:cxn modelId="{2AE5152F-F531-4BAD-8420-99B72295BC46}" srcId="{3EDD5E7D-B76E-4937-BBEB-5E7DAAFD3FEE}" destId="{55F77DBC-1FAF-439F-9A95-BC8535AF73CB}" srcOrd="0" destOrd="0" parTransId="{2CED862E-B897-4EAE-824F-FD8DB34DE3B9}" sibTransId="{952642AD-25D8-4B42-8A55-0CF426B45C89}"/>
    <dgm:cxn modelId="{6D55212F-5192-4F32-8381-93AD78624B4C}" srcId="{3EDD5E7D-B76E-4937-BBEB-5E7DAAFD3FEE}" destId="{43505AC3-600E-4F92-A494-9E270F9AB54B}" srcOrd="2" destOrd="0" parTransId="{4C73BBE4-DF4B-43A2-A37F-7F509DE89752}" sibTransId="{15B1D5D4-0CE8-43AB-8D13-E88F2B61088B}"/>
    <dgm:cxn modelId="{32455734-2C7D-6740-91E0-56A3DFFB0BDC}" type="presOf" srcId="{98116ABE-8702-4F03-BB73-2484FB66A870}" destId="{251FC688-B5C2-EB47-BA89-99CDDED94644}" srcOrd="0" destOrd="3" presId="urn:microsoft.com/office/officeart/2005/8/layout/vList2"/>
    <dgm:cxn modelId="{504A7C37-CEB2-D944-BE7E-F63B7C08A0B9}" type="presOf" srcId="{55F77DBC-1FAF-439F-9A95-BC8535AF73CB}" destId="{251FC688-B5C2-EB47-BA89-99CDDED94644}" srcOrd="0" destOrd="0" presId="urn:microsoft.com/office/officeart/2005/8/layout/vList2"/>
    <dgm:cxn modelId="{7B6CCC6A-EB5B-A743-9047-EFF960B9B56C}" type="presOf" srcId="{43505AC3-600E-4F92-A494-9E270F9AB54B}" destId="{251FC688-B5C2-EB47-BA89-99CDDED94644}" srcOrd="0" destOrd="2" presId="urn:microsoft.com/office/officeart/2005/8/layout/vList2"/>
    <dgm:cxn modelId="{8145606B-82CE-0140-904E-15875C976787}" type="presOf" srcId="{91A52B04-CBFC-4F72-B90D-286F2C4E56B0}" destId="{54DE6042-6162-174C-9A55-51713C4F32C1}" srcOrd="0" destOrd="0" presId="urn:microsoft.com/office/officeart/2005/8/layout/vList2"/>
    <dgm:cxn modelId="{05260B84-2C37-4018-B488-8C38633C08F9}" srcId="{9144AB22-8107-468F-8D82-B0494B1804A2}" destId="{91A52B04-CBFC-4F72-B90D-286F2C4E56B0}" srcOrd="1" destOrd="0" parTransId="{F06C1F10-B64A-4547-ACD8-398C43619907}" sibTransId="{BAE2CB98-3282-44A7-9B38-C8CB7D958D42}"/>
    <dgm:cxn modelId="{BA70278B-6C01-1A4E-90FF-F9D8799E41B3}" type="presOf" srcId="{50BA0A5E-6F01-4705-A5A1-9DD02F0BA9CE}" destId="{B8325271-0CBD-514C-AF32-20188D119B37}" srcOrd="0" destOrd="0" presId="urn:microsoft.com/office/officeart/2005/8/layout/vList2"/>
    <dgm:cxn modelId="{6386B7BA-40B0-F443-97ED-DCD5EF46D6EE}" type="presOf" srcId="{9144AB22-8107-468F-8D82-B0494B1804A2}" destId="{706C8A0C-E882-264C-B5FC-B2C238DF59E1}" srcOrd="0" destOrd="0" presId="urn:microsoft.com/office/officeart/2005/8/layout/vList2"/>
    <dgm:cxn modelId="{B6D48BC3-2CBB-4424-B8C5-F57174C1FCDF}" srcId="{3EDD5E7D-B76E-4937-BBEB-5E7DAAFD3FEE}" destId="{7F79B3DE-240D-4161-B46F-B4695423005F}" srcOrd="1" destOrd="0" parTransId="{3B375A3C-039D-45E2-8C4E-09B400958745}" sibTransId="{10CDC367-39ED-4BE8-A5C8-DF9DD427414D}"/>
    <dgm:cxn modelId="{DF2AE2CB-FCD9-499D-9626-E1EEBDB1F247}" srcId="{3EDD5E7D-B76E-4937-BBEB-5E7DAAFD3FEE}" destId="{98116ABE-8702-4F03-BB73-2484FB66A870}" srcOrd="3" destOrd="0" parTransId="{F316D2B2-56E2-4F56-ADA5-8DE6E4C9386C}" sibTransId="{4181F17A-E36F-415F-8B8C-E0565A16A815}"/>
    <dgm:cxn modelId="{833B62E9-9F4C-4547-B671-3579564ECE44}" type="presOf" srcId="{7F79B3DE-240D-4161-B46F-B4695423005F}" destId="{251FC688-B5C2-EB47-BA89-99CDDED94644}" srcOrd="0" destOrd="1" presId="urn:microsoft.com/office/officeart/2005/8/layout/vList2"/>
    <dgm:cxn modelId="{9085646C-658E-294E-9D5E-03049305D614}" type="presParOf" srcId="{706C8A0C-E882-264C-B5FC-B2C238DF59E1}" destId="{B8325271-0CBD-514C-AF32-20188D119B37}" srcOrd="0" destOrd="0" presId="urn:microsoft.com/office/officeart/2005/8/layout/vList2"/>
    <dgm:cxn modelId="{2A8F0A31-A235-3D45-8CA4-3D0654EC0763}" type="presParOf" srcId="{706C8A0C-E882-264C-B5FC-B2C238DF59E1}" destId="{E06AC4DB-115A-8747-96C9-4E9F49D783B0}" srcOrd="1" destOrd="0" presId="urn:microsoft.com/office/officeart/2005/8/layout/vList2"/>
    <dgm:cxn modelId="{64F8B076-7F69-724D-B072-D8A96A6C71AF}" type="presParOf" srcId="{706C8A0C-E882-264C-B5FC-B2C238DF59E1}" destId="{54DE6042-6162-174C-9A55-51713C4F32C1}" srcOrd="2" destOrd="0" presId="urn:microsoft.com/office/officeart/2005/8/layout/vList2"/>
    <dgm:cxn modelId="{38C3D45E-0DC7-0941-B301-8BC3FEC0C1F0}" type="presParOf" srcId="{706C8A0C-E882-264C-B5FC-B2C238DF59E1}" destId="{110645BC-3B97-1842-BE83-F43F298D2B91}" srcOrd="3" destOrd="0" presId="urn:microsoft.com/office/officeart/2005/8/layout/vList2"/>
    <dgm:cxn modelId="{23E61DA6-FC89-C144-A9C9-8EE0878F67F8}" type="presParOf" srcId="{706C8A0C-E882-264C-B5FC-B2C238DF59E1}" destId="{EA1B79C7-529B-394D-B1AC-D54FB616D6ED}" srcOrd="4" destOrd="0" presId="urn:microsoft.com/office/officeart/2005/8/layout/vList2"/>
    <dgm:cxn modelId="{9F9C101C-A15C-4B44-82C1-2F80845741FE}" type="presParOf" srcId="{706C8A0C-E882-264C-B5FC-B2C238DF59E1}" destId="{251FC688-B5C2-EB47-BA89-99CDDED9464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089332-DE2A-44FD-B732-CBD25BBB2CC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CEE689-1787-4BD6-BCDC-750850252E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Full dataset available for direct download on the Center for Disease </a:t>
          </a:r>
          <a:r>
            <a:rPr lang="en-US" baseline="0"/>
            <a:t>Control website</a:t>
          </a:r>
          <a:endParaRPr lang="en-US" baseline="30000" dirty="0"/>
        </a:p>
      </dgm:t>
    </dgm:pt>
    <dgm:pt modelId="{61D7D5AC-0984-450F-9E32-A30717368E7D}" type="parTrans" cxnId="{B01CFEC9-C4BE-4048-8DBD-7964E02458EC}">
      <dgm:prSet/>
      <dgm:spPr/>
      <dgm:t>
        <a:bodyPr/>
        <a:lstStyle/>
        <a:p>
          <a:endParaRPr lang="en-US"/>
        </a:p>
      </dgm:t>
    </dgm:pt>
    <dgm:pt modelId="{153066C7-C5C1-408F-A85C-D2C232CE68B8}" type="sibTrans" cxnId="{B01CFEC9-C4BE-4048-8DBD-7964E02458EC}">
      <dgm:prSet/>
      <dgm:spPr/>
      <dgm:t>
        <a:bodyPr/>
        <a:lstStyle/>
        <a:p>
          <a:endParaRPr lang="en-US"/>
        </a:p>
      </dgm:t>
    </dgm:pt>
    <dgm:pt modelId="{D23AB809-079B-4D7C-8D3F-5DC8037F50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438,693 participants (instances), 303 survey questions (features)</a:t>
          </a:r>
          <a:endParaRPr lang="en-US"/>
        </a:p>
      </dgm:t>
    </dgm:pt>
    <dgm:pt modelId="{9AC27BD5-DBF6-48CE-8B9B-BAE3B37AE428}" type="parTrans" cxnId="{18C772E5-2EB6-4F00-8B68-0372F0E9060B}">
      <dgm:prSet/>
      <dgm:spPr/>
      <dgm:t>
        <a:bodyPr/>
        <a:lstStyle/>
        <a:p>
          <a:endParaRPr lang="en-US"/>
        </a:p>
      </dgm:t>
    </dgm:pt>
    <dgm:pt modelId="{9ADF9033-7C14-486E-B1D8-FB20017F5F00}" type="sibTrans" cxnId="{18C772E5-2EB6-4F00-8B68-0372F0E9060B}">
      <dgm:prSet/>
      <dgm:spPr/>
      <dgm:t>
        <a:bodyPr/>
        <a:lstStyle/>
        <a:p>
          <a:endParaRPr lang="en-US"/>
        </a:p>
      </dgm:t>
    </dgm:pt>
    <dgm:pt modelId="{3ED66733-B3B7-413F-8068-4C833F76C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Data is consistent and highly structured with no major anomalies or NA values</a:t>
          </a:r>
          <a:endParaRPr lang="en-US" dirty="0"/>
        </a:p>
      </dgm:t>
    </dgm:pt>
    <dgm:pt modelId="{6479E4BC-D482-4E8A-B1CE-B5521BD63A3F}" type="parTrans" cxnId="{71B46720-998D-450F-A7E3-DF7AE2D8E153}">
      <dgm:prSet/>
      <dgm:spPr/>
      <dgm:t>
        <a:bodyPr/>
        <a:lstStyle/>
        <a:p>
          <a:endParaRPr lang="en-US"/>
        </a:p>
      </dgm:t>
    </dgm:pt>
    <dgm:pt modelId="{64C19586-A005-4366-8EDB-1DCAEAB94ED4}" type="sibTrans" cxnId="{71B46720-998D-450F-A7E3-DF7AE2D8E153}">
      <dgm:prSet/>
      <dgm:spPr/>
      <dgm:t>
        <a:bodyPr/>
        <a:lstStyle/>
        <a:p>
          <a:endParaRPr lang="en-US"/>
        </a:p>
      </dgm:t>
    </dgm:pt>
    <dgm:pt modelId="{38BD1FEC-7D14-4030-8DBA-77F0360194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Most responses are coded and requires heavy reference to BRFSS Codebook</a:t>
          </a:r>
          <a:r>
            <a:rPr lang="en-US" i="1" baseline="30000" dirty="0">
              <a:hlinkClick xmlns:r="http://schemas.openxmlformats.org/officeDocument/2006/relationships" r:id="rId1"/>
            </a:rPr>
            <a:t>3</a:t>
          </a:r>
          <a:endParaRPr lang="en-US" baseline="30000" dirty="0"/>
        </a:p>
      </dgm:t>
    </dgm:pt>
    <dgm:pt modelId="{45E870C2-AECC-4628-97B1-659F7701D628}" type="parTrans" cxnId="{E2CB95B0-FFBD-4CEC-879F-59C83865C308}">
      <dgm:prSet/>
      <dgm:spPr/>
      <dgm:t>
        <a:bodyPr/>
        <a:lstStyle/>
        <a:p>
          <a:endParaRPr lang="en-US"/>
        </a:p>
      </dgm:t>
    </dgm:pt>
    <dgm:pt modelId="{CB4B6AAF-29AC-43AD-9DD4-F713BDEECC60}" type="sibTrans" cxnId="{E2CB95B0-FFBD-4CEC-879F-59C83865C308}">
      <dgm:prSet/>
      <dgm:spPr/>
      <dgm:t>
        <a:bodyPr/>
        <a:lstStyle/>
        <a:p>
          <a:endParaRPr lang="en-US"/>
        </a:p>
      </dgm:t>
    </dgm:pt>
    <dgm:pt modelId="{200617AC-0C28-4D53-8EEB-AED5359E88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No names, addresses, phone numbers, or other personal information given to deduce who took the survey</a:t>
          </a:r>
          <a:endParaRPr lang="en-US"/>
        </a:p>
      </dgm:t>
    </dgm:pt>
    <dgm:pt modelId="{A9C85354-A2A7-4E4B-9071-7947702BD524}" type="parTrans" cxnId="{5B491FD6-4898-438B-A74A-559C7D42640C}">
      <dgm:prSet/>
      <dgm:spPr/>
      <dgm:t>
        <a:bodyPr/>
        <a:lstStyle/>
        <a:p>
          <a:endParaRPr lang="en-US"/>
        </a:p>
      </dgm:t>
    </dgm:pt>
    <dgm:pt modelId="{FC6BE137-5856-4940-B220-5B655583BCFA}" type="sibTrans" cxnId="{5B491FD6-4898-438B-A74A-559C7D42640C}">
      <dgm:prSet/>
      <dgm:spPr/>
      <dgm:t>
        <a:bodyPr/>
        <a:lstStyle/>
        <a:p>
          <a:endParaRPr lang="en-US"/>
        </a:p>
      </dgm:t>
    </dgm:pt>
    <dgm:pt modelId="{389243E1-0B72-4E96-A07E-EF1FA6286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Survey conducted by the Behavioral Risk Factor Surveillance System (BRFSS) administered in 2021</a:t>
          </a:r>
          <a:r>
            <a:rPr lang="en-US" baseline="30000" dirty="0">
              <a:hlinkClick xmlns:r="http://schemas.openxmlformats.org/officeDocument/2006/relationships" r:id="rId2"/>
            </a:rPr>
            <a:t>2</a:t>
          </a:r>
          <a:endParaRPr lang="en-US" dirty="0"/>
        </a:p>
      </dgm:t>
    </dgm:pt>
    <dgm:pt modelId="{16BDC794-27FE-4F44-9394-D01AF0A2B036}" type="sibTrans" cxnId="{42AD36D8-4C33-4811-AEE9-448F369D850D}">
      <dgm:prSet/>
      <dgm:spPr/>
      <dgm:t>
        <a:bodyPr/>
        <a:lstStyle/>
        <a:p>
          <a:endParaRPr lang="en-US"/>
        </a:p>
      </dgm:t>
    </dgm:pt>
    <dgm:pt modelId="{5D061F4A-9131-489C-8FFD-8155A9E3ACDA}" type="parTrans" cxnId="{42AD36D8-4C33-4811-AEE9-448F369D850D}">
      <dgm:prSet/>
      <dgm:spPr/>
      <dgm:t>
        <a:bodyPr/>
        <a:lstStyle/>
        <a:p>
          <a:endParaRPr lang="en-US"/>
        </a:p>
      </dgm:t>
    </dgm:pt>
    <dgm:pt modelId="{73D3889F-FC07-465A-B177-3944E21BAD0B}" type="pres">
      <dgm:prSet presAssocID="{70089332-DE2A-44FD-B732-CBD25BBB2CC2}" presName="root" presStyleCnt="0">
        <dgm:presLayoutVars>
          <dgm:dir/>
          <dgm:resizeHandles val="exact"/>
        </dgm:presLayoutVars>
      </dgm:prSet>
      <dgm:spPr/>
    </dgm:pt>
    <dgm:pt modelId="{D07F10A9-7A2F-45E8-A11C-718FFDE0FC22}" type="pres">
      <dgm:prSet presAssocID="{A8CEE689-1787-4BD6-BCDC-750850252E83}" presName="compNode" presStyleCnt="0"/>
      <dgm:spPr/>
    </dgm:pt>
    <dgm:pt modelId="{94AA33B5-A80F-4B44-B0EB-AB25DAA253D3}" type="pres">
      <dgm:prSet presAssocID="{A8CEE689-1787-4BD6-BCDC-750850252E83}" presName="bgRect" presStyleLbl="bgShp" presStyleIdx="0" presStyleCnt="4" custLinFactNeighborX="-1187" custLinFactNeighborY="3343"/>
      <dgm:spPr/>
    </dgm:pt>
    <dgm:pt modelId="{570E813C-432E-4482-8D6A-E195F03EB4E3}" type="pres">
      <dgm:prSet presAssocID="{A8CEE689-1787-4BD6-BCDC-750850252E83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DC92F5C-C41B-4CB3-BD4A-D351BFC35DEF}" type="pres">
      <dgm:prSet presAssocID="{A8CEE689-1787-4BD6-BCDC-750850252E83}" presName="spaceRect" presStyleCnt="0"/>
      <dgm:spPr/>
    </dgm:pt>
    <dgm:pt modelId="{5E068B96-F4ED-45E3-B0D3-B17C3C64DF0D}" type="pres">
      <dgm:prSet presAssocID="{A8CEE689-1787-4BD6-BCDC-750850252E83}" presName="parTx" presStyleLbl="revTx" presStyleIdx="0" presStyleCnt="6">
        <dgm:presLayoutVars>
          <dgm:chMax val="0"/>
          <dgm:chPref val="0"/>
        </dgm:presLayoutVars>
      </dgm:prSet>
      <dgm:spPr/>
    </dgm:pt>
    <dgm:pt modelId="{ADB9E2E6-7713-437D-8ED4-650A2ECF3612}" type="pres">
      <dgm:prSet presAssocID="{A8CEE689-1787-4BD6-BCDC-750850252E83}" presName="desTx" presStyleLbl="revTx" presStyleIdx="1" presStyleCnt="6">
        <dgm:presLayoutVars/>
      </dgm:prSet>
      <dgm:spPr/>
    </dgm:pt>
    <dgm:pt modelId="{222F6B40-881C-4AE4-B213-2ACD2F91F134}" type="pres">
      <dgm:prSet presAssocID="{153066C7-C5C1-408F-A85C-D2C232CE68B8}" presName="sibTrans" presStyleCnt="0"/>
      <dgm:spPr/>
    </dgm:pt>
    <dgm:pt modelId="{925C5591-1BFA-485F-BBC9-A4FEEDFC05B9}" type="pres">
      <dgm:prSet presAssocID="{D23AB809-079B-4D7C-8D3F-5DC8037F50E1}" presName="compNode" presStyleCnt="0"/>
      <dgm:spPr/>
    </dgm:pt>
    <dgm:pt modelId="{3FEE070C-C707-4AB7-BFEB-ABAEA4B656F5}" type="pres">
      <dgm:prSet presAssocID="{D23AB809-079B-4D7C-8D3F-5DC8037F50E1}" presName="bgRect" presStyleLbl="bgShp" presStyleIdx="1" presStyleCnt="4"/>
      <dgm:spPr/>
    </dgm:pt>
    <dgm:pt modelId="{C8216819-75DE-41E6-A0EA-B4D1C7D98817}" type="pres">
      <dgm:prSet presAssocID="{D23AB809-079B-4D7C-8D3F-5DC8037F50E1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201082D4-588E-45CD-B4A1-B78630CD8E4C}" type="pres">
      <dgm:prSet presAssocID="{D23AB809-079B-4D7C-8D3F-5DC8037F50E1}" presName="spaceRect" presStyleCnt="0"/>
      <dgm:spPr/>
    </dgm:pt>
    <dgm:pt modelId="{61794134-4B9F-4489-9BDE-26AA1CAF323D}" type="pres">
      <dgm:prSet presAssocID="{D23AB809-079B-4D7C-8D3F-5DC8037F50E1}" presName="parTx" presStyleLbl="revTx" presStyleIdx="2" presStyleCnt="6">
        <dgm:presLayoutVars>
          <dgm:chMax val="0"/>
          <dgm:chPref val="0"/>
        </dgm:presLayoutVars>
      </dgm:prSet>
      <dgm:spPr/>
    </dgm:pt>
    <dgm:pt modelId="{CBD97AC9-AFCA-4591-86E8-47B5083D2BC4}" type="pres">
      <dgm:prSet presAssocID="{9ADF9033-7C14-486E-B1D8-FB20017F5F00}" presName="sibTrans" presStyleCnt="0"/>
      <dgm:spPr/>
    </dgm:pt>
    <dgm:pt modelId="{B2AE556B-AF01-4AB7-A50C-E03F3F2E752E}" type="pres">
      <dgm:prSet presAssocID="{3ED66733-B3B7-413F-8068-4C833F76C368}" presName="compNode" presStyleCnt="0"/>
      <dgm:spPr/>
    </dgm:pt>
    <dgm:pt modelId="{4FBB2E80-E306-41B5-9278-2733D0EA341B}" type="pres">
      <dgm:prSet presAssocID="{3ED66733-B3B7-413F-8068-4C833F76C368}" presName="bgRect" presStyleLbl="bgShp" presStyleIdx="2" presStyleCnt="4"/>
      <dgm:spPr/>
    </dgm:pt>
    <dgm:pt modelId="{5CF7F7B5-78D5-4050-B5D5-00E74826FF96}" type="pres">
      <dgm:prSet presAssocID="{3ED66733-B3B7-413F-8068-4C833F76C368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7D2536-01C2-4370-9B88-BF437435480F}" type="pres">
      <dgm:prSet presAssocID="{3ED66733-B3B7-413F-8068-4C833F76C368}" presName="spaceRect" presStyleCnt="0"/>
      <dgm:spPr/>
    </dgm:pt>
    <dgm:pt modelId="{90E3FE6A-49CF-4C9D-8037-AA80EAF995F6}" type="pres">
      <dgm:prSet presAssocID="{3ED66733-B3B7-413F-8068-4C833F76C368}" presName="parTx" presStyleLbl="revTx" presStyleIdx="3" presStyleCnt="6">
        <dgm:presLayoutVars>
          <dgm:chMax val="0"/>
          <dgm:chPref val="0"/>
        </dgm:presLayoutVars>
      </dgm:prSet>
      <dgm:spPr/>
    </dgm:pt>
    <dgm:pt modelId="{7A0EBED9-0845-4CCC-8D35-1E43FF0031D4}" type="pres">
      <dgm:prSet presAssocID="{3ED66733-B3B7-413F-8068-4C833F76C368}" presName="desTx" presStyleLbl="revTx" presStyleIdx="4" presStyleCnt="6">
        <dgm:presLayoutVars/>
      </dgm:prSet>
      <dgm:spPr/>
    </dgm:pt>
    <dgm:pt modelId="{BD690E6E-1F60-41AE-A053-3137FE99CD69}" type="pres">
      <dgm:prSet presAssocID="{64C19586-A005-4366-8EDB-1DCAEAB94ED4}" presName="sibTrans" presStyleCnt="0"/>
      <dgm:spPr/>
    </dgm:pt>
    <dgm:pt modelId="{E08D5FE9-1029-408C-9197-C0D6755CA90C}" type="pres">
      <dgm:prSet presAssocID="{200617AC-0C28-4D53-8EEB-AED5359E88CC}" presName="compNode" presStyleCnt="0"/>
      <dgm:spPr/>
    </dgm:pt>
    <dgm:pt modelId="{46111CB3-68B4-4CC1-AA01-67EE7CCD2023}" type="pres">
      <dgm:prSet presAssocID="{200617AC-0C28-4D53-8EEB-AED5359E88CC}" presName="bgRect" presStyleLbl="bgShp" presStyleIdx="3" presStyleCnt="4" custLinFactNeighborX="-89"/>
      <dgm:spPr/>
    </dgm:pt>
    <dgm:pt modelId="{07C92B67-799D-4F84-8FAB-3985919E7D80}" type="pres">
      <dgm:prSet presAssocID="{200617AC-0C28-4D53-8EEB-AED5359E88CC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C78A126-50C3-42AA-8CEC-C3AEDC81CB1E}" type="pres">
      <dgm:prSet presAssocID="{200617AC-0C28-4D53-8EEB-AED5359E88CC}" presName="spaceRect" presStyleCnt="0"/>
      <dgm:spPr/>
    </dgm:pt>
    <dgm:pt modelId="{A758DFB4-5DEC-40D1-8A9F-FCF29DCFC14B}" type="pres">
      <dgm:prSet presAssocID="{200617AC-0C28-4D53-8EEB-AED5359E88C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1B46720-998D-450F-A7E3-DF7AE2D8E153}" srcId="{70089332-DE2A-44FD-B732-CBD25BBB2CC2}" destId="{3ED66733-B3B7-413F-8068-4C833F76C368}" srcOrd="2" destOrd="0" parTransId="{6479E4BC-D482-4E8A-B1CE-B5521BD63A3F}" sibTransId="{64C19586-A005-4366-8EDB-1DCAEAB94ED4}"/>
    <dgm:cxn modelId="{1E0E893F-AF0B-4F6B-A124-E29999F26DAF}" type="presOf" srcId="{A8CEE689-1787-4BD6-BCDC-750850252E83}" destId="{5E068B96-F4ED-45E3-B0D3-B17C3C64DF0D}" srcOrd="0" destOrd="0" presId="urn:microsoft.com/office/officeart/2018/2/layout/IconVerticalSolidList"/>
    <dgm:cxn modelId="{13A1F25D-5E8C-4C68-9150-3709B4DDCE12}" type="presOf" srcId="{389243E1-0B72-4E96-A07E-EF1FA6286977}" destId="{ADB9E2E6-7713-437D-8ED4-650A2ECF3612}" srcOrd="0" destOrd="0" presId="urn:microsoft.com/office/officeart/2018/2/layout/IconVerticalSolidList"/>
    <dgm:cxn modelId="{E7E04B5F-894E-4599-9235-74893AF9F5CD}" type="presOf" srcId="{3ED66733-B3B7-413F-8068-4C833F76C368}" destId="{90E3FE6A-49CF-4C9D-8037-AA80EAF995F6}" srcOrd="0" destOrd="0" presId="urn:microsoft.com/office/officeart/2018/2/layout/IconVerticalSolidList"/>
    <dgm:cxn modelId="{7A43DC7F-8B06-4445-816B-3C8BD7ADA619}" type="presOf" srcId="{D23AB809-079B-4D7C-8D3F-5DC8037F50E1}" destId="{61794134-4B9F-4489-9BDE-26AA1CAF323D}" srcOrd="0" destOrd="0" presId="urn:microsoft.com/office/officeart/2018/2/layout/IconVerticalSolidList"/>
    <dgm:cxn modelId="{2605D592-75F3-4F3F-828C-AA3D2BB96B02}" type="presOf" srcId="{38BD1FEC-7D14-4030-8DBA-77F0360194E3}" destId="{7A0EBED9-0845-4CCC-8D35-1E43FF0031D4}" srcOrd="0" destOrd="0" presId="urn:microsoft.com/office/officeart/2018/2/layout/IconVerticalSolidList"/>
    <dgm:cxn modelId="{E2CB95B0-FFBD-4CEC-879F-59C83865C308}" srcId="{3ED66733-B3B7-413F-8068-4C833F76C368}" destId="{38BD1FEC-7D14-4030-8DBA-77F0360194E3}" srcOrd="0" destOrd="0" parTransId="{45E870C2-AECC-4628-97B1-659F7701D628}" sibTransId="{CB4B6AAF-29AC-43AD-9DD4-F713BDEECC60}"/>
    <dgm:cxn modelId="{7EED7ABA-9F57-43ED-B179-29727848ED2B}" type="presOf" srcId="{70089332-DE2A-44FD-B732-CBD25BBB2CC2}" destId="{73D3889F-FC07-465A-B177-3944E21BAD0B}" srcOrd="0" destOrd="0" presId="urn:microsoft.com/office/officeart/2018/2/layout/IconVerticalSolidList"/>
    <dgm:cxn modelId="{777FF4C8-E066-4D84-81ED-F4892875D4D1}" type="presOf" srcId="{200617AC-0C28-4D53-8EEB-AED5359E88CC}" destId="{A758DFB4-5DEC-40D1-8A9F-FCF29DCFC14B}" srcOrd="0" destOrd="0" presId="urn:microsoft.com/office/officeart/2018/2/layout/IconVerticalSolidList"/>
    <dgm:cxn modelId="{B01CFEC9-C4BE-4048-8DBD-7964E02458EC}" srcId="{70089332-DE2A-44FD-B732-CBD25BBB2CC2}" destId="{A8CEE689-1787-4BD6-BCDC-750850252E83}" srcOrd="0" destOrd="0" parTransId="{61D7D5AC-0984-450F-9E32-A30717368E7D}" sibTransId="{153066C7-C5C1-408F-A85C-D2C232CE68B8}"/>
    <dgm:cxn modelId="{5B491FD6-4898-438B-A74A-559C7D42640C}" srcId="{70089332-DE2A-44FD-B732-CBD25BBB2CC2}" destId="{200617AC-0C28-4D53-8EEB-AED5359E88CC}" srcOrd="3" destOrd="0" parTransId="{A9C85354-A2A7-4E4B-9071-7947702BD524}" sibTransId="{FC6BE137-5856-4940-B220-5B655583BCFA}"/>
    <dgm:cxn modelId="{42AD36D8-4C33-4811-AEE9-448F369D850D}" srcId="{A8CEE689-1787-4BD6-BCDC-750850252E83}" destId="{389243E1-0B72-4E96-A07E-EF1FA6286977}" srcOrd="0" destOrd="0" parTransId="{5D061F4A-9131-489C-8FFD-8155A9E3ACDA}" sibTransId="{16BDC794-27FE-4F44-9394-D01AF0A2B036}"/>
    <dgm:cxn modelId="{18C772E5-2EB6-4F00-8B68-0372F0E9060B}" srcId="{70089332-DE2A-44FD-B732-CBD25BBB2CC2}" destId="{D23AB809-079B-4D7C-8D3F-5DC8037F50E1}" srcOrd="1" destOrd="0" parTransId="{9AC27BD5-DBF6-48CE-8B9B-BAE3B37AE428}" sibTransId="{9ADF9033-7C14-486E-B1D8-FB20017F5F00}"/>
    <dgm:cxn modelId="{C7113127-06E2-4D8C-91C8-D3FDA5936DE4}" type="presParOf" srcId="{73D3889F-FC07-465A-B177-3944E21BAD0B}" destId="{D07F10A9-7A2F-45E8-A11C-718FFDE0FC22}" srcOrd="0" destOrd="0" presId="urn:microsoft.com/office/officeart/2018/2/layout/IconVerticalSolidList"/>
    <dgm:cxn modelId="{BAF6DB0A-9072-4C86-955D-813508A1ADD2}" type="presParOf" srcId="{D07F10A9-7A2F-45E8-A11C-718FFDE0FC22}" destId="{94AA33B5-A80F-4B44-B0EB-AB25DAA253D3}" srcOrd="0" destOrd="0" presId="urn:microsoft.com/office/officeart/2018/2/layout/IconVerticalSolidList"/>
    <dgm:cxn modelId="{15776F9E-7B46-49AC-BCB4-4707005FEE12}" type="presParOf" srcId="{D07F10A9-7A2F-45E8-A11C-718FFDE0FC22}" destId="{570E813C-432E-4482-8D6A-E195F03EB4E3}" srcOrd="1" destOrd="0" presId="urn:microsoft.com/office/officeart/2018/2/layout/IconVerticalSolidList"/>
    <dgm:cxn modelId="{CE8E8758-F123-4019-B5C6-01642675AEB1}" type="presParOf" srcId="{D07F10A9-7A2F-45E8-A11C-718FFDE0FC22}" destId="{EDC92F5C-C41B-4CB3-BD4A-D351BFC35DEF}" srcOrd="2" destOrd="0" presId="urn:microsoft.com/office/officeart/2018/2/layout/IconVerticalSolidList"/>
    <dgm:cxn modelId="{471CA186-0B88-4C87-9DC7-120651E2BBC8}" type="presParOf" srcId="{D07F10A9-7A2F-45E8-A11C-718FFDE0FC22}" destId="{5E068B96-F4ED-45E3-B0D3-B17C3C64DF0D}" srcOrd="3" destOrd="0" presId="urn:microsoft.com/office/officeart/2018/2/layout/IconVerticalSolidList"/>
    <dgm:cxn modelId="{AB3D7B3B-BD3E-4C09-B1BF-10FF440874B2}" type="presParOf" srcId="{D07F10A9-7A2F-45E8-A11C-718FFDE0FC22}" destId="{ADB9E2E6-7713-437D-8ED4-650A2ECF3612}" srcOrd="4" destOrd="0" presId="urn:microsoft.com/office/officeart/2018/2/layout/IconVerticalSolidList"/>
    <dgm:cxn modelId="{362E10F9-7703-4EC6-8134-04316B9677A3}" type="presParOf" srcId="{73D3889F-FC07-465A-B177-3944E21BAD0B}" destId="{222F6B40-881C-4AE4-B213-2ACD2F91F134}" srcOrd="1" destOrd="0" presId="urn:microsoft.com/office/officeart/2018/2/layout/IconVerticalSolidList"/>
    <dgm:cxn modelId="{7943A185-AA71-4396-8D56-5C89EE858E5E}" type="presParOf" srcId="{73D3889F-FC07-465A-B177-3944E21BAD0B}" destId="{925C5591-1BFA-485F-BBC9-A4FEEDFC05B9}" srcOrd="2" destOrd="0" presId="urn:microsoft.com/office/officeart/2018/2/layout/IconVerticalSolidList"/>
    <dgm:cxn modelId="{C159A7BC-E6C9-4651-AA8B-47384FE8BBC8}" type="presParOf" srcId="{925C5591-1BFA-485F-BBC9-A4FEEDFC05B9}" destId="{3FEE070C-C707-4AB7-BFEB-ABAEA4B656F5}" srcOrd="0" destOrd="0" presId="urn:microsoft.com/office/officeart/2018/2/layout/IconVerticalSolidList"/>
    <dgm:cxn modelId="{27D4F562-732A-4F50-B833-0B4BAB5E47D1}" type="presParOf" srcId="{925C5591-1BFA-485F-BBC9-A4FEEDFC05B9}" destId="{C8216819-75DE-41E6-A0EA-B4D1C7D98817}" srcOrd="1" destOrd="0" presId="urn:microsoft.com/office/officeart/2018/2/layout/IconVerticalSolidList"/>
    <dgm:cxn modelId="{154A6FF5-76C1-4F95-804C-16E76531728E}" type="presParOf" srcId="{925C5591-1BFA-485F-BBC9-A4FEEDFC05B9}" destId="{201082D4-588E-45CD-B4A1-B78630CD8E4C}" srcOrd="2" destOrd="0" presId="urn:microsoft.com/office/officeart/2018/2/layout/IconVerticalSolidList"/>
    <dgm:cxn modelId="{E13A9A71-127C-49CE-B15D-FC512CEC82BB}" type="presParOf" srcId="{925C5591-1BFA-485F-BBC9-A4FEEDFC05B9}" destId="{61794134-4B9F-4489-9BDE-26AA1CAF323D}" srcOrd="3" destOrd="0" presId="urn:microsoft.com/office/officeart/2018/2/layout/IconVerticalSolidList"/>
    <dgm:cxn modelId="{0D855003-FC8A-4A9B-8652-003E9136FD6B}" type="presParOf" srcId="{73D3889F-FC07-465A-B177-3944E21BAD0B}" destId="{CBD97AC9-AFCA-4591-86E8-47B5083D2BC4}" srcOrd="3" destOrd="0" presId="urn:microsoft.com/office/officeart/2018/2/layout/IconVerticalSolidList"/>
    <dgm:cxn modelId="{20ACB826-2445-41B5-AABA-94F178F0D1D0}" type="presParOf" srcId="{73D3889F-FC07-465A-B177-3944E21BAD0B}" destId="{B2AE556B-AF01-4AB7-A50C-E03F3F2E752E}" srcOrd="4" destOrd="0" presId="urn:microsoft.com/office/officeart/2018/2/layout/IconVerticalSolidList"/>
    <dgm:cxn modelId="{CF80FAE3-19CF-43DC-ABD0-7855D47E38F2}" type="presParOf" srcId="{B2AE556B-AF01-4AB7-A50C-E03F3F2E752E}" destId="{4FBB2E80-E306-41B5-9278-2733D0EA341B}" srcOrd="0" destOrd="0" presId="urn:microsoft.com/office/officeart/2018/2/layout/IconVerticalSolidList"/>
    <dgm:cxn modelId="{C83B4349-0886-49D8-BDC7-58604BBFF4FF}" type="presParOf" srcId="{B2AE556B-AF01-4AB7-A50C-E03F3F2E752E}" destId="{5CF7F7B5-78D5-4050-B5D5-00E74826FF96}" srcOrd="1" destOrd="0" presId="urn:microsoft.com/office/officeart/2018/2/layout/IconVerticalSolidList"/>
    <dgm:cxn modelId="{1769C81E-814C-4A99-BE10-C2791375D0FF}" type="presParOf" srcId="{B2AE556B-AF01-4AB7-A50C-E03F3F2E752E}" destId="{C27D2536-01C2-4370-9B88-BF437435480F}" srcOrd="2" destOrd="0" presId="urn:microsoft.com/office/officeart/2018/2/layout/IconVerticalSolidList"/>
    <dgm:cxn modelId="{56E42452-D90B-4B66-BD67-CE550C14DAD3}" type="presParOf" srcId="{B2AE556B-AF01-4AB7-A50C-E03F3F2E752E}" destId="{90E3FE6A-49CF-4C9D-8037-AA80EAF995F6}" srcOrd="3" destOrd="0" presId="urn:microsoft.com/office/officeart/2018/2/layout/IconVerticalSolidList"/>
    <dgm:cxn modelId="{CD6D5844-EB40-474D-BE47-73F0C8382FB6}" type="presParOf" srcId="{B2AE556B-AF01-4AB7-A50C-E03F3F2E752E}" destId="{7A0EBED9-0845-4CCC-8D35-1E43FF0031D4}" srcOrd="4" destOrd="0" presId="urn:microsoft.com/office/officeart/2018/2/layout/IconVerticalSolidList"/>
    <dgm:cxn modelId="{76462CE9-5459-4B39-B9E0-DE1E8A7E068D}" type="presParOf" srcId="{73D3889F-FC07-465A-B177-3944E21BAD0B}" destId="{BD690E6E-1F60-41AE-A053-3137FE99CD69}" srcOrd="5" destOrd="0" presId="urn:microsoft.com/office/officeart/2018/2/layout/IconVerticalSolidList"/>
    <dgm:cxn modelId="{5F778309-2407-466F-96AD-90CD44BD49D3}" type="presParOf" srcId="{73D3889F-FC07-465A-B177-3944E21BAD0B}" destId="{E08D5FE9-1029-408C-9197-C0D6755CA90C}" srcOrd="6" destOrd="0" presId="urn:microsoft.com/office/officeart/2018/2/layout/IconVerticalSolidList"/>
    <dgm:cxn modelId="{34942E67-29E1-4978-B0BD-311A9F6D4670}" type="presParOf" srcId="{E08D5FE9-1029-408C-9197-C0D6755CA90C}" destId="{46111CB3-68B4-4CC1-AA01-67EE7CCD2023}" srcOrd="0" destOrd="0" presId="urn:microsoft.com/office/officeart/2018/2/layout/IconVerticalSolidList"/>
    <dgm:cxn modelId="{4484D2DB-5C27-401D-996D-08701D085461}" type="presParOf" srcId="{E08D5FE9-1029-408C-9197-C0D6755CA90C}" destId="{07C92B67-799D-4F84-8FAB-3985919E7D80}" srcOrd="1" destOrd="0" presId="urn:microsoft.com/office/officeart/2018/2/layout/IconVerticalSolidList"/>
    <dgm:cxn modelId="{BF390D50-D816-418C-A41C-22DD0E01BE38}" type="presParOf" srcId="{E08D5FE9-1029-408C-9197-C0D6755CA90C}" destId="{6C78A126-50C3-42AA-8CEC-C3AEDC81CB1E}" srcOrd="2" destOrd="0" presId="urn:microsoft.com/office/officeart/2018/2/layout/IconVerticalSolidList"/>
    <dgm:cxn modelId="{C7EE9348-152B-4452-85D6-BCE89C85C816}" type="presParOf" srcId="{E08D5FE9-1029-408C-9197-C0D6755CA90C}" destId="{A758DFB4-5DEC-40D1-8A9F-FCF29DCFC1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95B294-9FB5-4EB6-BEC7-CCC1B9F41B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27EFF8-F86D-406B-AD89-2582623F69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Automate recoding process to reduce manual clean-up time</a:t>
          </a:r>
          <a:endParaRPr lang="en-US" dirty="0"/>
        </a:p>
      </dgm:t>
    </dgm:pt>
    <dgm:pt modelId="{F5A10B97-6741-44E4-8F40-3EBEA7378D4D}" type="parTrans" cxnId="{F283BA24-22E4-4DD7-873E-217CF811B758}">
      <dgm:prSet/>
      <dgm:spPr/>
      <dgm:t>
        <a:bodyPr/>
        <a:lstStyle/>
        <a:p>
          <a:endParaRPr lang="en-US"/>
        </a:p>
      </dgm:t>
    </dgm:pt>
    <dgm:pt modelId="{A8F5B596-62BC-4A18-B935-074336FD83EF}" type="sibTrans" cxnId="{F283BA24-22E4-4DD7-873E-217CF811B758}">
      <dgm:prSet/>
      <dgm:spPr/>
      <dgm:t>
        <a:bodyPr/>
        <a:lstStyle/>
        <a:p>
          <a:endParaRPr lang="en-US"/>
        </a:p>
      </dgm:t>
    </dgm:pt>
    <dgm:pt modelId="{9BA4F12D-20B3-4BB0-AC0C-5F67793DEF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Leave ‘Don’t Know’ and ‘Not Sure’ responses to see if model performance improves</a:t>
          </a:r>
          <a:endParaRPr lang="en-US" dirty="0"/>
        </a:p>
      </dgm:t>
    </dgm:pt>
    <dgm:pt modelId="{53360065-C34A-4090-A2A3-7EF9AC4AA428}" type="parTrans" cxnId="{330EAA70-D751-4047-BB11-56D398DDACEC}">
      <dgm:prSet/>
      <dgm:spPr/>
      <dgm:t>
        <a:bodyPr/>
        <a:lstStyle/>
        <a:p>
          <a:endParaRPr lang="en-US"/>
        </a:p>
      </dgm:t>
    </dgm:pt>
    <dgm:pt modelId="{638814A7-CC15-4E25-972C-DB5B696D08E7}" type="sibTrans" cxnId="{330EAA70-D751-4047-BB11-56D398DDACEC}">
      <dgm:prSet/>
      <dgm:spPr/>
      <dgm:t>
        <a:bodyPr/>
        <a:lstStyle/>
        <a:p>
          <a:endParaRPr lang="en-US"/>
        </a:p>
      </dgm:t>
    </dgm:pt>
    <dgm:pt modelId="{3EF156F8-7800-4F53-B12E-3C654D6AC0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Begin with whole dataset and use decision tree to reduce number of features prior to modeling</a:t>
          </a:r>
          <a:endParaRPr lang="en-US" dirty="0"/>
        </a:p>
      </dgm:t>
    </dgm:pt>
    <dgm:pt modelId="{F8C5D622-E048-4190-8911-4C04DC952B41}" type="parTrans" cxnId="{303C6B6C-BD73-423B-B1D2-FE0ADD4BD977}">
      <dgm:prSet/>
      <dgm:spPr/>
      <dgm:t>
        <a:bodyPr/>
        <a:lstStyle/>
        <a:p>
          <a:endParaRPr lang="en-US"/>
        </a:p>
      </dgm:t>
    </dgm:pt>
    <dgm:pt modelId="{5D8C3315-BC7C-425B-B6D1-D306BE41A862}" type="sibTrans" cxnId="{303C6B6C-BD73-423B-B1D2-FE0ADD4BD977}">
      <dgm:prSet/>
      <dgm:spPr/>
      <dgm:t>
        <a:bodyPr/>
        <a:lstStyle/>
        <a:p>
          <a:endParaRPr lang="en-US"/>
        </a:p>
      </dgm:t>
    </dgm:pt>
    <dgm:pt modelId="{6E538EE7-F32A-409D-84AA-06AB2D66BCC0}" type="pres">
      <dgm:prSet presAssocID="{2495B294-9FB5-4EB6-BEC7-CCC1B9F41B55}" presName="root" presStyleCnt="0">
        <dgm:presLayoutVars>
          <dgm:dir/>
          <dgm:resizeHandles val="exact"/>
        </dgm:presLayoutVars>
      </dgm:prSet>
      <dgm:spPr/>
    </dgm:pt>
    <dgm:pt modelId="{E69400EC-0C20-480B-9F8A-09AA821660AA}" type="pres">
      <dgm:prSet presAssocID="{4C27EFF8-F86D-406B-AD89-2582623F6984}" presName="compNode" presStyleCnt="0"/>
      <dgm:spPr/>
    </dgm:pt>
    <dgm:pt modelId="{21E32BDE-F78D-4CFA-8FE3-96418A3A99E0}" type="pres">
      <dgm:prSet presAssocID="{4C27EFF8-F86D-406B-AD89-2582623F6984}" presName="bgRect" presStyleLbl="bgShp" presStyleIdx="0" presStyleCnt="3"/>
      <dgm:spPr/>
    </dgm:pt>
    <dgm:pt modelId="{04794D8D-A8AA-496B-AC84-A03E318083A7}" type="pres">
      <dgm:prSet presAssocID="{4C27EFF8-F86D-406B-AD89-2582623F69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 Finished with solid fill"/>
        </a:ext>
      </dgm:extLst>
    </dgm:pt>
    <dgm:pt modelId="{08A543F9-319A-4624-B9E5-0FC3ABF19449}" type="pres">
      <dgm:prSet presAssocID="{4C27EFF8-F86D-406B-AD89-2582623F6984}" presName="spaceRect" presStyleCnt="0"/>
      <dgm:spPr/>
    </dgm:pt>
    <dgm:pt modelId="{CA0FF810-2D2C-48D8-96CF-E072CD76C7D9}" type="pres">
      <dgm:prSet presAssocID="{4C27EFF8-F86D-406B-AD89-2582623F6984}" presName="parTx" presStyleLbl="revTx" presStyleIdx="0" presStyleCnt="3">
        <dgm:presLayoutVars>
          <dgm:chMax val="0"/>
          <dgm:chPref val="0"/>
        </dgm:presLayoutVars>
      </dgm:prSet>
      <dgm:spPr/>
    </dgm:pt>
    <dgm:pt modelId="{3B529FA6-3E14-4242-9D72-4B6B51A0603C}" type="pres">
      <dgm:prSet presAssocID="{A8F5B596-62BC-4A18-B935-074336FD83EF}" presName="sibTrans" presStyleCnt="0"/>
      <dgm:spPr/>
    </dgm:pt>
    <dgm:pt modelId="{8E47DAEC-F850-4BD0-9C28-0C48FA0BA1AE}" type="pres">
      <dgm:prSet presAssocID="{9BA4F12D-20B3-4BB0-AC0C-5F67793DEF47}" presName="compNode" presStyleCnt="0"/>
      <dgm:spPr/>
    </dgm:pt>
    <dgm:pt modelId="{AB62C087-5CC1-44E0-810E-7D3535CDAC7F}" type="pres">
      <dgm:prSet presAssocID="{9BA4F12D-20B3-4BB0-AC0C-5F67793DEF47}" presName="bgRect" presStyleLbl="bgShp" presStyleIdx="1" presStyleCnt="3"/>
      <dgm:spPr/>
    </dgm:pt>
    <dgm:pt modelId="{40B9E25F-E618-4F0A-BFCC-3A9A643EAF39}" type="pres">
      <dgm:prSet presAssocID="{9BA4F12D-20B3-4BB0-AC0C-5F67793DEF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70966131-F9A0-424D-AC0E-84CD4639F032}" type="pres">
      <dgm:prSet presAssocID="{9BA4F12D-20B3-4BB0-AC0C-5F67793DEF47}" presName="spaceRect" presStyleCnt="0"/>
      <dgm:spPr/>
    </dgm:pt>
    <dgm:pt modelId="{A588A80B-E3E0-45E9-81A8-9354FA862D53}" type="pres">
      <dgm:prSet presAssocID="{9BA4F12D-20B3-4BB0-AC0C-5F67793DEF47}" presName="parTx" presStyleLbl="revTx" presStyleIdx="1" presStyleCnt="3">
        <dgm:presLayoutVars>
          <dgm:chMax val="0"/>
          <dgm:chPref val="0"/>
        </dgm:presLayoutVars>
      </dgm:prSet>
      <dgm:spPr/>
    </dgm:pt>
    <dgm:pt modelId="{151005F4-4BF6-46D6-B8A2-1162707C5FBD}" type="pres">
      <dgm:prSet presAssocID="{638814A7-CC15-4E25-972C-DB5B696D08E7}" presName="sibTrans" presStyleCnt="0"/>
      <dgm:spPr/>
    </dgm:pt>
    <dgm:pt modelId="{EC144F0C-CF67-4F8C-A6D9-327FF5466850}" type="pres">
      <dgm:prSet presAssocID="{3EF156F8-7800-4F53-B12E-3C654D6AC04E}" presName="compNode" presStyleCnt="0"/>
      <dgm:spPr/>
    </dgm:pt>
    <dgm:pt modelId="{25E52E6C-6319-43FE-AAC8-6145560B65FA}" type="pres">
      <dgm:prSet presAssocID="{3EF156F8-7800-4F53-B12E-3C654D6AC04E}" presName="bgRect" presStyleLbl="bgShp" presStyleIdx="2" presStyleCnt="3" custLinFactNeighborX="95"/>
      <dgm:spPr/>
    </dgm:pt>
    <dgm:pt modelId="{7A1E8C3F-4EAA-4AA1-A22F-0BFD72D3D0CB}" type="pres">
      <dgm:prSet presAssocID="{3EF156F8-7800-4F53-B12E-3C654D6AC0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DC00264-2508-41E4-8BFB-7522094194E8}" type="pres">
      <dgm:prSet presAssocID="{3EF156F8-7800-4F53-B12E-3C654D6AC04E}" presName="spaceRect" presStyleCnt="0"/>
      <dgm:spPr/>
    </dgm:pt>
    <dgm:pt modelId="{DFDF26F4-D4F1-4A18-89A7-484E573A4E72}" type="pres">
      <dgm:prSet presAssocID="{3EF156F8-7800-4F53-B12E-3C654D6AC04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AD1E10-6D77-493F-8188-811E8DC1D2A1}" type="presOf" srcId="{9BA4F12D-20B3-4BB0-AC0C-5F67793DEF47}" destId="{A588A80B-E3E0-45E9-81A8-9354FA862D53}" srcOrd="0" destOrd="0" presId="urn:microsoft.com/office/officeart/2018/2/layout/IconVerticalSolidList"/>
    <dgm:cxn modelId="{1EA7F81C-090B-4701-B34E-4A2813E17472}" type="presOf" srcId="{4C27EFF8-F86D-406B-AD89-2582623F6984}" destId="{CA0FF810-2D2C-48D8-96CF-E072CD76C7D9}" srcOrd="0" destOrd="0" presId="urn:microsoft.com/office/officeart/2018/2/layout/IconVerticalSolidList"/>
    <dgm:cxn modelId="{F283BA24-22E4-4DD7-873E-217CF811B758}" srcId="{2495B294-9FB5-4EB6-BEC7-CCC1B9F41B55}" destId="{4C27EFF8-F86D-406B-AD89-2582623F6984}" srcOrd="0" destOrd="0" parTransId="{F5A10B97-6741-44E4-8F40-3EBEA7378D4D}" sibTransId="{A8F5B596-62BC-4A18-B935-074336FD83EF}"/>
    <dgm:cxn modelId="{8A24A129-A65E-4834-A954-25B4C15F771F}" type="presOf" srcId="{3EF156F8-7800-4F53-B12E-3C654D6AC04E}" destId="{DFDF26F4-D4F1-4A18-89A7-484E573A4E72}" srcOrd="0" destOrd="0" presId="urn:microsoft.com/office/officeart/2018/2/layout/IconVerticalSolidList"/>
    <dgm:cxn modelId="{89C3E065-DEFE-4FCD-8873-76C14E2EE7E7}" type="presOf" srcId="{2495B294-9FB5-4EB6-BEC7-CCC1B9F41B55}" destId="{6E538EE7-F32A-409D-84AA-06AB2D66BCC0}" srcOrd="0" destOrd="0" presId="urn:microsoft.com/office/officeart/2018/2/layout/IconVerticalSolidList"/>
    <dgm:cxn modelId="{303C6B6C-BD73-423B-B1D2-FE0ADD4BD977}" srcId="{2495B294-9FB5-4EB6-BEC7-CCC1B9F41B55}" destId="{3EF156F8-7800-4F53-B12E-3C654D6AC04E}" srcOrd="2" destOrd="0" parTransId="{F8C5D622-E048-4190-8911-4C04DC952B41}" sibTransId="{5D8C3315-BC7C-425B-B6D1-D306BE41A862}"/>
    <dgm:cxn modelId="{330EAA70-D751-4047-BB11-56D398DDACEC}" srcId="{2495B294-9FB5-4EB6-BEC7-CCC1B9F41B55}" destId="{9BA4F12D-20B3-4BB0-AC0C-5F67793DEF47}" srcOrd="1" destOrd="0" parTransId="{53360065-C34A-4090-A2A3-7EF9AC4AA428}" sibTransId="{638814A7-CC15-4E25-972C-DB5B696D08E7}"/>
    <dgm:cxn modelId="{3237EFC7-8BFB-4437-91C9-3401524D8C75}" type="presParOf" srcId="{6E538EE7-F32A-409D-84AA-06AB2D66BCC0}" destId="{E69400EC-0C20-480B-9F8A-09AA821660AA}" srcOrd="0" destOrd="0" presId="urn:microsoft.com/office/officeart/2018/2/layout/IconVerticalSolidList"/>
    <dgm:cxn modelId="{DA77185F-60DD-4837-B6C8-37A49399A0CA}" type="presParOf" srcId="{E69400EC-0C20-480B-9F8A-09AA821660AA}" destId="{21E32BDE-F78D-4CFA-8FE3-96418A3A99E0}" srcOrd="0" destOrd="0" presId="urn:microsoft.com/office/officeart/2018/2/layout/IconVerticalSolidList"/>
    <dgm:cxn modelId="{D829FA0D-57C5-4437-8F24-AE4CF6FB0706}" type="presParOf" srcId="{E69400EC-0C20-480B-9F8A-09AA821660AA}" destId="{04794D8D-A8AA-496B-AC84-A03E318083A7}" srcOrd="1" destOrd="0" presId="urn:microsoft.com/office/officeart/2018/2/layout/IconVerticalSolidList"/>
    <dgm:cxn modelId="{0EE52AED-5C43-4808-AAE4-0A3E571295DA}" type="presParOf" srcId="{E69400EC-0C20-480B-9F8A-09AA821660AA}" destId="{08A543F9-319A-4624-B9E5-0FC3ABF19449}" srcOrd="2" destOrd="0" presId="urn:microsoft.com/office/officeart/2018/2/layout/IconVerticalSolidList"/>
    <dgm:cxn modelId="{CEB822EE-8284-4C56-ACAF-A77139C7C775}" type="presParOf" srcId="{E69400EC-0C20-480B-9F8A-09AA821660AA}" destId="{CA0FF810-2D2C-48D8-96CF-E072CD76C7D9}" srcOrd="3" destOrd="0" presId="urn:microsoft.com/office/officeart/2018/2/layout/IconVerticalSolidList"/>
    <dgm:cxn modelId="{8178160F-A1C1-406D-BDAA-A419B67D6746}" type="presParOf" srcId="{6E538EE7-F32A-409D-84AA-06AB2D66BCC0}" destId="{3B529FA6-3E14-4242-9D72-4B6B51A0603C}" srcOrd="1" destOrd="0" presId="urn:microsoft.com/office/officeart/2018/2/layout/IconVerticalSolidList"/>
    <dgm:cxn modelId="{B604E5E9-8788-4B64-828A-3221C207D4B4}" type="presParOf" srcId="{6E538EE7-F32A-409D-84AA-06AB2D66BCC0}" destId="{8E47DAEC-F850-4BD0-9C28-0C48FA0BA1AE}" srcOrd="2" destOrd="0" presId="urn:microsoft.com/office/officeart/2018/2/layout/IconVerticalSolidList"/>
    <dgm:cxn modelId="{4CECF540-08D8-4D5F-BEB5-92960CA333CD}" type="presParOf" srcId="{8E47DAEC-F850-4BD0-9C28-0C48FA0BA1AE}" destId="{AB62C087-5CC1-44E0-810E-7D3535CDAC7F}" srcOrd="0" destOrd="0" presId="urn:microsoft.com/office/officeart/2018/2/layout/IconVerticalSolidList"/>
    <dgm:cxn modelId="{31103F2D-25FE-4BE5-98C9-29C353A9A1D7}" type="presParOf" srcId="{8E47DAEC-F850-4BD0-9C28-0C48FA0BA1AE}" destId="{40B9E25F-E618-4F0A-BFCC-3A9A643EAF39}" srcOrd="1" destOrd="0" presId="urn:microsoft.com/office/officeart/2018/2/layout/IconVerticalSolidList"/>
    <dgm:cxn modelId="{4C92D0DA-CD18-43B8-942B-39B4E1F22E5A}" type="presParOf" srcId="{8E47DAEC-F850-4BD0-9C28-0C48FA0BA1AE}" destId="{70966131-F9A0-424D-AC0E-84CD4639F032}" srcOrd="2" destOrd="0" presId="urn:microsoft.com/office/officeart/2018/2/layout/IconVerticalSolidList"/>
    <dgm:cxn modelId="{7B517C8F-5158-47AA-831A-4988C3EF62A4}" type="presParOf" srcId="{8E47DAEC-F850-4BD0-9C28-0C48FA0BA1AE}" destId="{A588A80B-E3E0-45E9-81A8-9354FA862D53}" srcOrd="3" destOrd="0" presId="urn:microsoft.com/office/officeart/2018/2/layout/IconVerticalSolidList"/>
    <dgm:cxn modelId="{78865168-C76A-4FB8-A034-CFFDA100096A}" type="presParOf" srcId="{6E538EE7-F32A-409D-84AA-06AB2D66BCC0}" destId="{151005F4-4BF6-46D6-B8A2-1162707C5FBD}" srcOrd="3" destOrd="0" presId="urn:microsoft.com/office/officeart/2018/2/layout/IconVerticalSolidList"/>
    <dgm:cxn modelId="{B423483C-AA75-4F8F-8A50-C526776ED472}" type="presParOf" srcId="{6E538EE7-F32A-409D-84AA-06AB2D66BCC0}" destId="{EC144F0C-CF67-4F8C-A6D9-327FF5466850}" srcOrd="4" destOrd="0" presId="urn:microsoft.com/office/officeart/2018/2/layout/IconVerticalSolidList"/>
    <dgm:cxn modelId="{0C8D3BC1-1C87-473D-881D-ADFBD6EAB63D}" type="presParOf" srcId="{EC144F0C-CF67-4F8C-A6D9-327FF5466850}" destId="{25E52E6C-6319-43FE-AAC8-6145560B65FA}" srcOrd="0" destOrd="0" presId="urn:microsoft.com/office/officeart/2018/2/layout/IconVerticalSolidList"/>
    <dgm:cxn modelId="{0C9F31CA-3FAC-4558-9F69-C70772E49575}" type="presParOf" srcId="{EC144F0C-CF67-4F8C-A6D9-327FF5466850}" destId="{7A1E8C3F-4EAA-4AA1-A22F-0BFD72D3D0CB}" srcOrd="1" destOrd="0" presId="urn:microsoft.com/office/officeart/2018/2/layout/IconVerticalSolidList"/>
    <dgm:cxn modelId="{B360C1BB-6E2A-4F9B-A13F-7A322A744BE3}" type="presParOf" srcId="{EC144F0C-CF67-4F8C-A6D9-327FF5466850}" destId="{ADC00264-2508-41E4-8BFB-7522094194E8}" srcOrd="2" destOrd="0" presId="urn:microsoft.com/office/officeart/2018/2/layout/IconVerticalSolidList"/>
    <dgm:cxn modelId="{42677A45-C2ED-4C18-A6C5-E6204A0ABBF6}" type="presParOf" srcId="{EC144F0C-CF67-4F8C-A6D9-327FF5466850}" destId="{DFDF26F4-D4F1-4A18-89A7-484E573A4E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37C8B0-6750-7D4A-8DA6-E549CDC9E7B2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3601F3-21FE-C746-9A31-D92ADAB6BB3F}">
      <dgm:prSet phldrT="[Text]"/>
      <dgm:spPr/>
      <dgm:t>
        <a:bodyPr/>
        <a:lstStyle/>
        <a:p>
          <a:pPr>
            <a:buFont typeface="Franklin Gothic Book" panose="020B0503020102020204" pitchFamily="34" charset="0"/>
            <a:buChar char="•"/>
          </a:pPr>
          <a:r>
            <a:rPr lang="en-US" dirty="0"/>
            <a:t>303</a:t>
          </a:r>
        </a:p>
      </dgm:t>
    </dgm:pt>
    <dgm:pt modelId="{29894D40-5DDC-264A-848E-3ADE8AA914C8}" type="parTrans" cxnId="{D7C2A988-7950-5D43-9C2D-AC4B8E891A79}">
      <dgm:prSet/>
      <dgm:spPr/>
      <dgm:t>
        <a:bodyPr/>
        <a:lstStyle/>
        <a:p>
          <a:endParaRPr lang="en-US"/>
        </a:p>
      </dgm:t>
    </dgm:pt>
    <dgm:pt modelId="{9E448C5C-F7B1-904E-803E-45B65A702158}" type="sibTrans" cxnId="{D7C2A988-7950-5D43-9C2D-AC4B8E891A79}">
      <dgm:prSet/>
      <dgm:spPr/>
      <dgm:t>
        <a:bodyPr/>
        <a:lstStyle/>
        <a:p>
          <a:endParaRPr lang="en-US"/>
        </a:p>
      </dgm:t>
    </dgm:pt>
    <dgm:pt modelId="{1D8096B7-E618-1E49-B4DB-AB247AB9EAB0}">
      <dgm:prSet/>
      <dgm:spPr/>
      <dgm:t>
        <a:bodyPr/>
        <a:lstStyle/>
        <a:p>
          <a:r>
            <a:rPr lang="en-US" dirty="0"/>
            <a:t>48</a:t>
          </a:r>
        </a:p>
      </dgm:t>
    </dgm:pt>
    <dgm:pt modelId="{CA407EB1-F187-6F40-9DBA-577A527FB640}" type="parTrans" cxnId="{E2CCE0F4-EA06-F240-AE68-5341561E7878}">
      <dgm:prSet/>
      <dgm:spPr/>
      <dgm:t>
        <a:bodyPr/>
        <a:lstStyle/>
        <a:p>
          <a:endParaRPr lang="en-US"/>
        </a:p>
      </dgm:t>
    </dgm:pt>
    <dgm:pt modelId="{6E61DC0A-B6AC-6C4B-BC24-968C2180CFB0}" type="sibTrans" cxnId="{E2CCE0F4-EA06-F240-AE68-5341561E7878}">
      <dgm:prSet/>
      <dgm:spPr/>
      <dgm:t>
        <a:bodyPr/>
        <a:lstStyle/>
        <a:p>
          <a:endParaRPr lang="en-US"/>
        </a:p>
      </dgm:t>
    </dgm:pt>
    <dgm:pt modelId="{7BD6A1C2-E06E-F14A-B814-D961C1438443}">
      <dgm:prSet phldrT="[Text]" custT="1"/>
      <dgm:spPr/>
      <dgm:t>
        <a:bodyPr anchor="ctr"/>
        <a:lstStyle/>
        <a:p>
          <a:pPr algn="ctr">
            <a:buNone/>
          </a:pPr>
          <a:r>
            <a:rPr lang="en-US" sz="1300" dirty="0"/>
            <a:t>Started with </a:t>
          </a:r>
          <a:r>
            <a:rPr lang="en-US" sz="1400" dirty="0"/>
            <a:t>entire</a:t>
          </a:r>
          <a:r>
            <a:rPr lang="en-US" sz="1300" dirty="0"/>
            <a:t> dataset</a:t>
          </a:r>
        </a:p>
      </dgm:t>
    </dgm:pt>
    <dgm:pt modelId="{B48FE459-02E8-514B-89B3-2E445E8D4A8B}" type="parTrans" cxnId="{6C318A77-E7DF-224C-A746-5B718D2F1879}">
      <dgm:prSet/>
      <dgm:spPr/>
      <dgm:t>
        <a:bodyPr/>
        <a:lstStyle/>
        <a:p>
          <a:endParaRPr lang="en-US"/>
        </a:p>
      </dgm:t>
    </dgm:pt>
    <dgm:pt modelId="{FE80B082-1B07-CE4D-966E-980CE170555F}" type="sibTrans" cxnId="{6C318A77-E7DF-224C-A746-5B718D2F1879}">
      <dgm:prSet/>
      <dgm:spPr/>
      <dgm:t>
        <a:bodyPr/>
        <a:lstStyle/>
        <a:p>
          <a:endParaRPr lang="en-US"/>
        </a:p>
      </dgm:t>
    </dgm:pt>
    <dgm:pt modelId="{039E88CA-EA77-8240-9F0E-6F6C6A9474D6}">
      <dgm:prSet/>
      <dgm:spPr/>
      <dgm:t>
        <a:bodyPr anchor="ctr"/>
        <a:lstStyle/>
        <a:p>
          <a:pPr algn="ctr">
            <a:buNone/>
          </a:pPr>
          <a:r>
            <a:rPr lang="en-US" dirty="0"/>
            <a:t>Removed all irrelevant variables (date interviewed, phone type, ID numbers, etc.)</a:t>
          </a:r>
        </a:p>
      </dgm:t>
    </dgm:pt>
    <dgm:pt modelId="{1595E7F7-00A5-764C-8EB2-C1D35E446043}" type="parTrans" cxnId="{B6EB6FE2-7526-B549-9F4D-5D83320F3EFE}">
      <dgm:prSet/>
      <dgm:spPr/>
      <dgm:t>
        <a:bodyPr/>
        <a:lstStyle/>
        <a:p>
          <a:endParaRPr lang="en-US"/>
        </a:p>
      </dgm:t>
    </dgm:pt>
    <dgm:pt modelId="{E429D6EF-AC1E-AC44-998B-22421FD53A91}" type="sibTrans" cxnId="{B6EB6FE2-7526-B549-9F4D-5D83320F3EFE}">
      <dgm:prSet/>
      <dgm:spPr/>
      <dgm:t>
        <a:bodyPr/>
        <a:lstStyle/>
        <a:p>
          <a:endParaRPr lang="en-US"/>
        </a:p>
      </dgm:t>
    </dgm:pt>
    <dgm:pt modelId="{D3B28AF3-E0B6-9142-B091-A6CDCF76A5AA}">
      <dgm:prSet/>
      <dgm:spPr/>
      <dgm:t>
        <a:bodyPr anchor="ctr"/>
        <a:lstStyle/>
        <a:p>
          <a:pPr algn="ctr">
            <a:buNone/>
          </a:pPr>
          <a:r>
            <a:rPr lang="en-US" dirty="0"/>
            <a:t>Excluded variables with &gt;50% missing</a:t>
          </a:r>
        </a:p>
      </dgm:t>
    </dgm:pt>
    <dgm:pt modelId="{4163B152-474F-A14F-A9D2-2849F77CDBA5}" type="parTrans" cxnId="{F1F2A928-227F-1148-B23F-29E921FA010B}">
      <dgm:prSet/>
      <dgm:spPr/>
      <dgm:t>
        <a:bodyPr/>
        <a:lstStyle/>
        <a:p>
          <a:endParaRPr lang="en-US"/>
        </a:p>
      </dgm:t>
    </dgm:pt>
    <dgm:pt modelId="{0072D092-67D8-724A-AFB0-2359848FAF98}" type="sibTrans" cxnId="{F1F2A928-227F-1148-B23F-29E921FA010B}">
      <dgm:prSet/>
      <dgm:spPr/>
      <dgm:t>
        <a:bodyPr/>
        <a:lstStyle/>
        <a:p>
          <a:endParaRPr lang="en-US"/>
        </a:p>
      </dgm:t>
    </dgm:pt>
    <dgm:pt modelId="{FB3E2189-C198-E84D-87CA-C51626FCB306}">
      <dgm:prSet phldrT="[Text]"/>
      <dgm:spPr/>
      <dgm:t>
        <a:bodyPr anchor="ctr"/>
        <a:lstStyle/>
        <a:p>
          <a:pPr algn="ctr">
            <a:buNone/>
          </a:pPr>
          <a:r>
            <a:rPr lang="en-US" dirty="0"/>
            <a:t>Removed non-core questions </a:t>
          </a:r>
        </a:p>
      </dgm:t>
    </dgm:pt>
    <dgm:pt modelId="{75772957-DD7B-434D-8A5C-1E39F9A0E052}" type="parTrans" cxnId="{78B26C8B-7171-644F-96C7-85B1304C5A7D}">
      <dgm:prSet/>
      <dgm:spPr/>
      <dgm:t>
        <a:bodyPr/>
        <a:lstStyle/>
        <a:p>
          <a:endParaRPr lang="en-US"/>
        </a:p>
      </dgm:t>
    </dgm:pt>
    <dgm:pt modelId="{87282404-E796-7142-94C9-E3113BB2589C}" type="sibTrans" cxnId="{78B26C8B-7171-644F-96C7-85B1304C5A7D}">
      <dgm:prSet/>
      <dgm:spPr/>
      <dgm:t>
        <a:bodyPr/>
        <a:lstStyle/>
        <a:p>
          <a:endParaRPr lang="en-US"/>
        </a:p>
      </dgm:t>
    </dgm:pt>
    <dgm:pt modelId="{C8748B9D-5F46-F246-B70C-27FFB1F625BB}">
      <dgm:prSet phldrT="[Text]"/>
      <dgm:spPr/>
      <dgm:t>
        <a:bodyPr/>
        <a:lstStyle/>
        <a:p>
          <a:pPr>
            <a:buNone/>
          </a:pPr>
          <a:r>
            <a:rPr lang="en-US" dirty="0"/>
            <a:t>100</a:t>
          </a:r>
        </a:p>
      </dgm:t>
    </dgm:pt>
    <dgm:pt modelId="{6B474D0E-A859-2048-ABE5-76D336C65557}" type="parTrans" cxnId="{468F37EF-4708-594E-B104-DBECD3631312}">
      <dgm:prSet/>
      <dgm:spPr/>
      <dgm:t>
        <a:bodyPr/>
        <a:lstStyle/>
        <a:p>
          <a:endParaRPr lang="en-US"/>
        </a:p>
      </dgm:t>
    </dgm:pt>
    <dgm:pt modelId="{7567496D-C638-EB4E-A6C4-DC24FAC3087C}" type="sibTrans" cxnId="{468F37EF-4708-594E-B104-DBECD3631312}">
      <dgm:prSet/>
      <dgm:spPr/>
      <dgm:t>
        <a:bodyPr/>
        <a:lstStyle/>
        <a:p>
          <a:endParaRPr lang="en-US"/>
        </a:p>
      </dgm:t>
    </dgm:pt>
    <dgm:pt modelId="{347E10DC-3FDB-7B44-9373-17A5B39E4125}">
      <dgm:prSet/>
      <dgm:spPr/>
      <dgm:t>
        <a:bodyPr/>
        <a:lstStyle/>
        <a:p>
          <a:pPr>
            <a:buNone/>
          </a:pPr>
          <a:r>
            <a:rPr lang="en-US" dirty="0"/>
            <a:t>70</a:t>
          </a:r>
        </a:p>
      </dgm:t>
    </dgm:pt>
    <dgm:pt modelId="{2AC97DB3-8EBF-9F47-BD2C-7C6895BAA0D3}" type="parTrans" cxnId="{1199A603-94BE-904C-9500-C55845BDC01A}">
      <dgm:prSet/>
      <dgm:spPr/>
      <dgm:t>
        <a:bodyPr/>
        <a:lstStyle/>
        <a:p>
          <a:endParaRPr lang="en-US"/>
        </a:p>
      </dgm:t>
    </dgm:pt>
    <dgm:pt modelId="{64D1E960-CAAC-CC4E-AEAD-841A7BCCDB88}" type="sibTrans" cxnId="{1199A603-94BE-904C-9500-C55845BDC01A}">
      <dgm:prSet/>
      <dgm:spPr/>
      <dgm:t>
        <a:bodyPr/>
        <a:lstStyle/>
        <a:p>
          <a:endParaRPr lang="en-US"/>
        </a:p>
      </dgm:t>
    </dgm:pt>
    <dgm:pt modelId="{D6A5F570-F90F-2E47-BB58-DD893F5734E1}">
      <dgm:prSet/>
      <dgm:spPr/>
      <dgm:t>
        <a:bodyPr/>
        <a:lstStyle/>
        <a:p>
          <a:pPr>
            <a:buNone/>
          </a:pPr>
          <a:r>
            <a:rPr lang="en-US" dirty="0"/>
            <a:t>16</a:t>
          </a:r>
        </a:p>
      </dgm:t>
    </dgm:pt>
    <dgm:pt modelId="{672BE892-8E04-AB44-A41F-36B64BAF0EAF}" type="parTrans" cxnId="{A75BAC06-8DD7-9C4F-8209-BBD656EFE664}">
      <dgm:prSet/>
      <dgm:spPr/>
      <dgm:t>
        <a:bodyPr/>
        <a:lstStyle/>
        <a:p>
          <a:endParaRPr lang="en-US"/>
        </a:p>
      </dgm:t>
    </dgm:pt>
    <dgm:pt modelId="{21A141C4-BF7E-BA41-A9E1-7F138AEDBA0E}" type="sibTrans" cxnId="{A75BAC06-8DD7-9C4F-8209-BBD656EFE664}">
      <dgm:prSet/>
      <dgm:spPr/>
      <dgm:t>
        <a:bodyPr/>
        <a:lstStyle/>
        <a:p>
          <a:endParaRPr lang="en-US"/>
        </a:p>
      </dgm:t>
    </dgm:pt>
    <dgm:pt modelId="{36C521CE-F00E-EA4D-8412-F2D604CFA7D1}">
      <dgm:prSet/>
      <dgm:spPr/>
      <dgm:t>
        <a:bodyPr anchor="ctr"/>
        <a:lstStyle/>
        <a:p>
          <a:pPr algn="ctr">
            <a:buNone/>
          </a:pPr>
          <a:r>
            <a:rPr lang="en-US" dirty="0"/>
            <a:t>Post-data cleaning: Decision Tree </a:t>
          </a:r>
        </a:p>
      </dgm:t>
    </dgm:pt>
    <dgm:pt modelId="{1BC7C2B4-EBDD-D041-BE77-7046558346E7}" type="parTrans" cxnId="{F19299C3-C9E5-4143-9AFA-5AA23F0FB410}">
      <dgm:prSet/>
      <dgm:spPr/>
      <dgm:t>
        <a:bodyPr/>
        <a:lstStyle/>
        <a:p>
          <a:endParaRPr lang="en-US"/>
        </a:p>
      </dgm:t>
    </dgm:pt>
    <dgm:pt modelId="{99ACE3D4-5A87-2A49-A2A2-6A663D14A078}" type="sibTrans" cxnId="{F19299C3-C9E5-4143-9AFA-5AA23F0FB410}">
      <dgm:prSet/>
      <dgm:spPr/>
      <dgm:t>
        <a:bodyPr/>
        <a:lstStyle/>
        <a:p>
          <a:endParaRPr lang="en-US"/>
        </a:p>
      </dgm:t>
    </dgm:pt>
    <dgm:pt modelId="{FE5A797C-7405-F346-B233-C431E403D5CB}" type="pres">
      <dgm:prSet presAssocID="{0F37C8B0-6750-7D4A-8DA6-E549CDC9E7B2}" presName="Name0" presStyleCnt="0">
        <dgm:presLayoutVars>
          <dgm:dir/>
          <dgm:animLvl val="lvl"/>
          <dgm:resizeHandles val="exact"/>
        </dgm:presLayoutVars>
      </dgm:prSet>
      <dgm:spPr/>
    </dgm:pt>
    <dgm:pt modelId="{59647ED1-6F0E-A742-9CA3-C5ADF0F361AD}" type="pres">
      <dgm:prSet presAssocID="{0F37C8B0-6750-7D4A-8DA6-E549CDC9E7B2}" presName="tSp" presStyleCnt="0"/>
      <dgm:spPr/>
    </dgm:pt>
    <dgm:pt modelId="{478D6BF8-A191-F045-94F7-703566EA1F97}" type="pres">
      <dgm:prSet presAssocID="{0F37C8B0-6750-7D4A-8DA6-E549CDC9E7B2}" presName="bSp" presStyleCnt="0"/>
      <dgm:spPr/>
    </dgm:pt>
    <dgm:pt modelId="{B8F99F84-081D-9848-9BAF-BFBD7A13EC07}" type="pres">
      <dgm:prSet presAssocID="{0F37C8B0-6750-7D4A-8DA6-E549CDC9E7B2}" presName="process" presStyleCnt="0"/>
      <dgm:spPr/>
    </dgm:pt>
    <dgm:pt modelId="{BA3F6A77-DF88-4A4E-994B-FBA7890AA8CA}" type="pres">
      <dgm:prSet presAssocID="{BF3601F3-21FE-C746-9A31-D92ADAB6BB3F}" presName="composite1" presStyleCnt="0"/>
      <dgm:spPr/>
    </dgm:pt>
    <dgm:pt modelId="{A2B91CA1-2342-AC4D-BBCF-5D4BB7840CED}" type="pres">
      <dgm:prSet presAssocID="{BF3601F3-21FE-C746-9A31-D92ADAB6BB3F}" presName="dummyNode1" presStyleLbl="node1" presStyleIdx="0" presStyleCnt="5"/>
      <dgm:spPr/>
    </dgm:pt>
    <dgm:pt modelId="{8D15FA79-4DFA-1D4A-8DC5-7275F40CA313}" type="pres">
      <dgm:prSet presAssocID="{BF3601F3-21FE-C746-9A31-D92ADAB6BB3F}" presName="childNode1" presStyleLbl="bgAcc1" presStyleIdx="0" presStyleCnt="5">
        <dgm:presLayoutVars>
          <dgm:bulletEnabled val="1"/>
        </dgm:presLayoutVars>
      </dgm:prSet>
      <dgm:spPr/>
    </dgm:pt>
    <dgm:pt modelId="{572336CE-46C2-4C41-8CCA-8FD7D08D3700}" type="pres">
      <dgm:prSet presAssocID="{BF3601F3-21FE-C746-9A31-D92ADAB6BB3F}" presName="childNode1tx" presStyleLbl="bgAcc1" presStyleIdx="0" presStyleCnt="5">
        <dgm:presLayoutVars>
          <dgm:bulletEnabled val="1"/>
        </dgm:presLayoutVars>
      </dgm:prSet>
      <dgm:spPr/>
    </dgm:pt>
    <dgm:pt modelId="{C48B47B1-2CCF-234B-9254-3EB40585016A}" type="pres">
      <dgm:prSet presAssocID="{BF3601F3-21FE-C746-9A31-D92ADAB6BB3F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34309EB2-6133-7A4C-85A9-95D64A4E2F30}" type="pres">
      <dgm:prSet presAssocID="{BF3601F3-21FE-C746-9A31-D92ADAB6BB3F}" presName="connSite1" presStyleCnt="0"/>
      <dgm:spPr/>
    </dgm:pt>
    <dgm:pt modelId="{F76EA487-48F1-9E49-B618-3231AF52BE83}" type="pres">
      <dgm:prSet presAssocID="{9E448C5C-F7B1-904E-803E-45B65A702158}" presName="Name9" presStyleLbl="sibTrans2D1" presStyleIdx="0" presStyleCnt="4"/>
      <dgm:spPr/>
    </dgm:pt>
    <dgm:pt modelId="{335D2311-A58A-7E4E-BF3A-508C827F2395}" type="pres">
      <dgm:prSet presAssocID="{C8748B9D-5F46-F246-B70C-27FFB1F625BB}" presName="composite2" presStyleCnt="0"/>
      <dgm:spPr/>
    </dgm:pt>
    <dgm:pt modelId="{D996B7F0-0506-BD41-B35B-12F956ABA51B}" type="pres">
      <dgm:prSet presAssocID="{C8748B9D-5F46-F246-B70C-27FFB1F625BB}" presName="dummyNode2" presStyleLbl="node1" presStyleIdx="0" presStyleCnt="5"/>
      <dgm:spPr/>
    </dgm:pt>
    <dgm:pt modelId="{5F9ED249-7A49-9741-B2D9-A61A9A586B56}" type="pres">
      <dgm:prSet presAssocID="{C8748B9D-5F46-F246-B70C-27FFB1F625BB}" presName="childNode2" presStyleLbl="bgAcc1" presStyleIdx="1" presStyleCnt="5">
        <dgm:presLayoutVars>
          <dgm:bulletEnabled val="1"/>
        </dgm:presLayoutVars>
      </dgm:prSet>
      <dgm:spPr/>
    </dgm:pt>
    <dgm:pt modelId="{93B9B6F6-D68E-7F43-AEE9-3872F0984255}" type="pres">
      <dgm:prSet presAssocID="{C8748B9D-5F46-F246-B70C-27FFB1F625BB}" presName="childNode2tx" presStyleLbl="bgAcc1" presStyleIdx="1" presStyleCnt="5">
        <dgm:presLayoutVars>
          <dgm:bulletEnabled val="1"/>
        </dgm:presLayoutVars>
      </dgm:prSet>
      <dgm:spPr/>
    </dgm:pt>
    <dgm:pt modelId="{0AA5A5B0-A1E8-D744-88AA-A90CDB8B1ED2}" type="pres">
      <dgm:prSet presAssocID="{C8748B9D-5F46-F246-B70C-27FFB1F625BB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9D7A66F8-1E9E-3741-9BAD-CDBC54F08E17}" type="pres">
      <dgm:prSet presAssocID="{C8748B9D-5F46-F246-B70C-27FFB1F625BB}" presName="connSite2" presStyleCnt="0"/>
      <dgm:spPr/>
    </dgm:pt>
    <dgm:pt modelId="{86B53528-15DC-C541-8320-78A8139FFBF6}" type="pres">
      <dgm:prSet presAssocID="{7567496D-C638-EB4E-A6C4-DC24FAC3087C}" presName="Name18" presStyleLbl="sibTrans2D1" presStyleIdx="1" presStyleCnt="4"/>
      <dgm:spPr/>
    </dgm:pt>
    <dgm:pt modelId="{7DDCD60F-DA56-CD4C-9E13-EF25D73B876A}" type="pres">
      <dgm:prSet presAssocID="{347E10DC-3FDB-7B44-9373-17A5B39E4125}" presName="composite1" presStyleCnt="0"/>
      <dgm:spPr/>
    </dgm:pt>
    <dgm:pt modelId="{DE26F242-7D8F-B04A-85AF-32DF6356C6D4}" type="pres">
      <dgm:prSet presAssocID="{347E10DC-3FDB-7B44-9373-17A5B39E4125}" presName="dummyNode1" presStyleLbl="node1" presStyleIdx="1" presStyleCnt="5"/>
      <dgm:spPr/>
    </dgm:pt>
    <dgm:pt modelId="{89B5B39B-0CB6-8F45-AE7A-FC00C83DE860}" type="pres">
      <dgm:prSet presAssocID="{347E10DC-3FDB-7B44-9373-17A5B39E4125}" presName="childNode1" presStyleLbl="bgAcc1" presStyleIdx="2" presStyleCnt="5">
        <dgm:presLayoutVars>
          <dgm:bulletEnabled val="1"/>
        </dgm:presLayoutVars>
      </dgm:prSet>
      <dgm:spPr/>
    </dgm:pt>
    <dgm:pt modelId="{F1AE074D-2C92-9A46-A0DD-C3DD0737DC3B}" type="pres">
      <dgm:prSet presAssocID="{347E10DC-3FDB-7B44-9373-17A5B39E4125}" presName="childNode1tx" presStyleLbl="bgAcc1" presStyleIdx="2" presStyleCnt="5">
        <dgm:presLayoutVars>
          <dgm:bulletEnabled val="1"/>
        </dgm:presLayoutVars>
      </dgm:prSet>
      <dgm:spPr/>
    </dgm:pt>
    <dgm:pt modelId="{9F7A4BEC-8D68-3241-AC01-91DCE949B996}" type="pres">
      <dgm:prSet presAssocID="{347E10DC-3FDB-7B44-9373-17A5B39E4125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071F2969-E396-6248-ABAF-CF7E673A8566}" type="pres">
      <dgm:prSet presAssocID="{347E10DC-3FDB-7B44-9373-17A5B39E4125}" presName="connSite1" presStyleCnt="0"/>
      <dgm:spPr/>
    </dgm:pt>
    <dgm:pt modelId="{85B2E1C9-7346-4F46-9E44-A88F802C3A98}" type="pres">
      <dgm:prSet presAssocID="{64D1E960-CAAC-CC4E-AEAD-841A7BCCDB88}" presName="Name9" presStyleLbl="sibTrans2D1" presStyleIdx="2" presStyleCnt="4"/>
      <dgm:spPr/>
    </dgm:pt>
    <dgm:pt modelId="{8DE7981A-DAB3-E146-9B00-6DC314217103}" type="pres">
      <dgm:prSet presAssocID="{1D8096B7-E618-1E49-B4DB-AB247AB9EAB0}" presName="composite2" presStyleCnt="0"/>
      <dgm:spPr/>
    </dgm:pt>
    <dgm:pt modelId="{F7083C0B-EEAA-D246-9773-2E29C34F6621}" type="pres">
      <dgm:prSet presAssocID="{1D8096B7-E618-1E49-B4DB-AB247AB9EAB0}" presName="dummyNode2" presStyleLbl="node1" presStyleIdx="2" presStyleCnt="5"/>
      <dgm:spPr/>
    </dgm:pt>
    <dgm:pt modelId="{FCC12358-96DC-C848-BEE8-D9A331918F43}" type="pres">
      <dgm:prSet presAssocID="{1D8096B7-E618-1E49-B4DB-AB247AB9EAB0}" presName="childNode2" presStyleLbl="bgAcc1" presStyleIdx="3" presStyleCnt="5">
        <dgm:presLayoutVars>
          <dgm:bulletEnabled val="1"/>
        </dgm:presLayoutVars>
      </dgm:prSet>
      <dgm:spPr/>
    </dgm:pt>
    <dgm:pt modelId="{5CD58067-3FB1-824F-983C-0F05FFCDD364}" type="pres">
      <dgm:prSet presAssocID="{1D8096B7-E618-1E49-B4DB-AB247AB9EAB0}" presName="childNode2tx" presStyleLbl="bgAcc1" presStyleIdx="3" presStyleCnt="5">
        <dgm:presLayoutVars>
          <dgm:bulletEnabled val="1"/>
        </dgm:presLayoutVars>
      </dgm:prSet>
      <dgm:spPr/>
    </dgm:pt>
    <dgm:pt modelId="{E0D07D5F-0490-514E-9271-BC76A181855B}" type="pres">
      <dgm:prSet presAssocID="{1D8096B7-E618-1E49-B4DB-AB247AB9EAB0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73559F26-41FB-7240-A6A8-1E6365C6A3A1}" type="pres">
      <dgm:prSet presAssocID="{1D8096B7-E618-1E49-B4DB-AB247AB9EAB0}" presName="connSite2" presStyleCnt="0"/>
      <dgm:spPr/>
    </dgm:pt>
    <dgm:pt modelId="{7D90B8D8-E537-1E4D-9193-27521321DF5E}" type="pres">
      <dgm:prSet presAssocID="{6E61DC0A-B6AC-6C4B-BC24-968C2180CFB0}" presName="Name18" presStyleLbl="sibTrans2D1" presStyleIdx="3" presStyleCnt="4"/>
      <dgm:spPr/>
    </dgm:pt>
    <dgm:pt modelId="{48508A89-16D6-0049-89A0-36240DE038E0}" type="pres">
      <dgm:prSet presAssocID="{D6A5F570-F90F-2E47-BB58-DD893F5734E1}" presName="composite1" presStyleCnt="0"/>
      <dgm:spPr/>
    </dgm:pt>
    <dgm:pt modelId="{C35E6765-FBCA-A742-A22F-62A347B0B76C}" type="pres">
      <dgm:prSet presAssocID="{D6A5F570-F90F-2E47-BB58-DD893F5734E1}" presName="dummyNode1" presStyleLbl="node1" presStyleIdx="3" presStyleCnt="5"/>
      <dgm:spPr/>
    </dgm:pt>
    <dgm:pt modelId="{F03462DF-224A-6142-8861-6B2C03399463}" type="pres">
      <dgm:prSet presAssocID="{D6A5F570-F90F-2E47-BB58-DD893F5734E1}" presName="childNode1" presStyleLbl="bgAcc1" presStyleIdx="4" presStyleCnt="5">
        <dgm:presLayoutVars>
          <dgm:bulletEnabled val="1"/>
        </dgm:presLayoutVars>
      </dgm:prSet>
      <dgm:spPr/>
    </dgm:pt>
    <dgm:pt modelId="{3CDD197F-8CA7-464F-9327-F17908D0F89A}" type="pres">
      <dgm:prSet presAssocID="{D6A5F570-F90F-2E47-BB58-DD893F5734E1}" presName="childNode1tx" presStyleLbl="bgAcc1" presStyleIdx="4" presStyleCnt="5">
        <dgm:presLayoutVars>
          <dgm:bulletEnabled val="1"/>
        </dgm:presLayoutVars>
      </dgm:prSet>
      <dgm:spPr/>
    </dgm:pt>
    <dgm:pt modelId="{8DBACF23-DA68-094C-9F45-F92B9E9CC5FC}" type="pres">
      <dgm:prSet presAssocID="{D6A5F570-F90F-2E47-BB58-DD893F5734E1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FE08ABB9-DFC5-7441-9C2F-63FD487547B4}" type="pres">
      <dgm:prSet presAssocID="{D6A5F570-F90F-2E47-BB58-DD893F5734E1}" presName="connSite1" presStyleCnt="0"/>
      <dgm:spPr/>
    </dgm:pt>
  </dgm:ptLst>
  <dgm:cxnLst>
    <dgm:cxn modelId="{DCC52F02-613A-D54E-8642-3EA181F90DCB}" type="presOf" srcId="{36C521CE-F00E-EA4D-8412-F2D604CFA7D1}" destId="{3CDD197F-8CA7-464F-9327-F17908D0F89A}" srcOrd="1" destOrd="0" presId="urn:microsoft.com/office/officeart/2005/8/layout/hProcess4"/>
    <dgm:cxn modelId="{1199A603-94BE-904C-9500-C55845BDC01A}" srcId="{0F37C8B0-6750-7D4A-8DA6-E549CDC9E7B2}" destId="{347E10DC-3FDB-7B44-9373-17A5B39E4125}" srcOrd="2" destOrd="0" parTransId="{2AC97DB3-8EBF-9F47-BD2C-7C6895BAA0D3}" sibTransId="{64D1E960-CAAC-CC4E-AEAD-841A7BCCDB88}"/>
    <dgm:cxn modelId="{A75BAC06-8DD7-9C4F-8209-BBD656EFE664}" srcId="{0F37C8B0-6750-7D4A-8DA6-E549CDC9E7B2}" destId="{D6A5F570-F90F-2E47-BB58-DD893F5734E1}" srcOrd="4" destOrd="0" parTransId="{672BE892-8E04-AB44-A41F-36B64BAF0EAF}" sibTransId="{21A141C4-BF7E-BA41-A9E1-7F138AEDBA0E}"/>
    <dgm:cxn modelId="{50D09611-0996-B943-A69B-45E7C8EBC0F9}" type="presOf" srcId="{FB3E2189-C198-E84D-87CA-C51626FCB306}" destId="{5F9ED249-7A49-9741-B2D9-A61A9A586B56}" srcOrd="0" destOrd="0" presId="urn:microsoft.com/office/officeart/2005/8/layout/hProcess4"/>
    <dgm:cxn modelId="{0D6B7116-4E94-7541-87D4-A7A4878554AE}" type="presOf" srcId="{C8748B9D-5F46-F246-B70C-27FFB1F625BB}" destId="{0AA5A5B0-A1E8-D744-88AA-A90CDB8B1ED2}" srcOrd="0" destOrd="0" presId="urn:microsoft.com/office/officeart/2005/8/layout/hProcess4"/>
    <dgm:cxn modelId="{73B92926-F697-7943-AA75-3A2166C3BE7C}" type="presOf" srcId="{D6A5F570-F90F-2E47-BB58-DD893F5734E1}" destId="{8DBACF23-DA68-094C-9F45-F92B9E9CC5FC}" srcOrd="0" destOrd="0" presId="urn:microsoft.com/office/officeart/2005/8/layout/hProcess4"/>
    <dgm:cxn modelId="{F1F2A928-227F-1148-B23F-29E921FA010B}" srcId="{1D8096B7-E618-1E49-B4DB-AB247AB9EAB0}" destId="{D3B28AF3-E0B6-9142-B091-A6CDCF76A5AA}" srcOrd="0" destOrd="0" parTransId="{4163B152-474F-A14F-A9D2-2849F77CDBA5}" sibTransId="{0072D092-67D8-724A-AFB0-2359848FAF98}"/>
    <dgm:cxn modelId="{136F4A38-42B8-484F-9F2C-A67FD85CE80A}" type="presOf" srcId="{039E88CA-EA77-8240-9F0E-6F6C6A9474D6}" destId="{89B5B39B-0CB6-8F45-AE7A-FC00C83DE860}" srcOrd="0" destOrd="0" presId="urn:microsoft.com/office/officeart/2005/8/layout/hProcess4"/>
    <dgm:cxn modelId="{E2574E47-B775-304E-96A2-62D842402B73}" type="presOf" srcId="{6E61DC0A-B6AC-6C4B-BC24-968C2180CFB0}" destId="{7D90B8D8-E537-1E4D-9193-27521321DF5E}" srcOrd="0" destOrd="0" presId="urn:microsoft.com/office/officeart/2005/8/layout/hProcess4"/>
    <dgm:cxn modelId="{107F7065-DC39-4440-B6E8-CB63B7FBD2FD}" type="presOf" srcId="{1D8096B7-E618-1E49-B4DB-AB247AB9EAB0}" destId="{E0D07D5F-0490-514E-9271-BC76A181855B}" srcOrd="0" destOrd="0" presId="urn:microsoft.com/office/officeart/2005/8/layout/hProcess4"/>
    <dgm:cxn modelId="{EC555269-315E-EA40-B0D9-49E1D0D678E9}" type="presOf" srcId="{7BD6A1C2-E06E-F14A-B814-D961C1438443}" destId="{8D15FA79-4DFA-1D4A-8DC5-7275F40CA313}" srcOrd="0" destOrd="0" presId="urn:microsoft.com/office/officeart/2005/8/layout/hProcess4"/>
    <dgm:cxn modelId="{6C318A77-E7DF-224C-A746-5B718D2F1879}" srcId="{BF3601F3-21FE-C746-9A31-D92ADAB6BB3F}" destId="{7BD6A1C2-E06E-F14A-B814-D961C1438443}" srcOrd="0" destOrd="0" parTransId="{B48FE459-02E8-514B-89B3-2E445E8D4A8B}" sibTransId="{FE80B082-1B07-CE4D-966E-980CE170555F}"/>
    <dgm:cxn modelId="{D7C2A988-7950-5D43-9C2D-AC4B8E891A79}" srcId="{0F37C8B0-6750-7D4A-8DA6-E549CDC9E7B2}" destId="{BF3601F3-21FE-C746-9A31-D92ADAB6BB3F}" srcOrd="0" destOrd="0" parTransId="{29894D40-5DDC-264A-848E-3ADE8AA914C8}" sibTransId="{9E448C5C-F7B1-904E-803E-45B65A702158}"/>
    <dgm:cxn modelId="{72C2B389-A98A-1D49-A7EB-8546D746FDFE}" type="presOf" srcId="{039E88CA-EA77-8240-9F0E-6F6C6A9474D6}" destId="{F1AE074D-2C92-9A46-A0DD-C3DD0737DC3B}" srcOrd="1" destOrd="0" presId="urn:microsoft.com/office/officeart/2005/8/layout/hProcess4"/>
    <dgm:cxn modelId="{78B26C8B-7171-644F-96C7-85B1304C5A7D}" srcId="{C8748B9D-5F46-F246-B70C-27FFB1F625BB}" destId="{FB3E2189-C198-E84D-87CA-C51626FCB306}" srcOrd="0" destOrd="0" parTransId="{75772957-DD7B-434D-8A5C-1E39F9A0E052}" sibTransId="{87282404-E796-7142-94C9-E3113BB2589C}"/>
    <dgm:cxn modelId="{7CF52D97-3736-FE4D-A7E7-62ED1DD00BAD}" type="presOf" srcId="{BF3601F3-21FE-C746-9A31-D92ADAB6BB3F}" destId="{C48B47B1-2CCF-234B-9254-3EB40585016A}" srcOrd="0" destOrd="0" presId="urn:microsoft.com/office/officeart/2005/8/layout/hProcess4"/>
    <dgm:cxn modelId="{44EBE89B-6357-7A4D-B8BC-86126836113F}" type="presOf" srcId="{D3B28AF3-E0B6-9142-B091-A6CDCF76A5AA}" destId="{FCC12358-96DC-C848-BEE8-D9A331918F43}" srcOrd="0" destOrd="0" presId="urn:microsoft.com/office/officeart/2005/8/layout/hProcess4"/>
    <dgm:cxn modelId="{5769C59D-AF16-E14E-BEE3-D7DE02C06F19}" type="presOf" srcId="{0F37C8B0-6750-7D4A-8DA6-E549CDC9E7B2}" destId="{FE5A797C-7405-F346-B233-C431E403D5CB}" srcOrd="0" destOrd="0" presId="urn:microsoft.com/office/officeart/2005/8/layout/hProcess4"/>
    <dgm:cxn modelId="{E2A4C19F-F3B7-C348-B9A8-066CC4E44A9C}" type="presOf" srcId="{FB3E2189-C198-E84D-87CA-C51626FCB306}" destId="{93B9B6F6-D68E-7F43-AEE9-3872F0984255}" srcOrd="1" destOrd="0" presId="urn:microsoft.com/office/officeart/2005/8/layout/hProcess4"/>
    <dgm:cxn modelId="{17C3E9AC-030D-2649-9B7A-411C5D55545D}" type="presOf" srcId="{9E448C5C-F7B1-904E-803E-45B65A702158}" destId="{F76EA487-48F1-9E49-B618-3231AF52BE83}" srcOrd="0" destOrd="0" presId="urn:microsoft.com/office/officeart/2005/8/layout/hProcess4"/>
    <dgm:cxn modelId="{03AA96B4-53F4-6F4F-86B9-1F78792B4D05}" type="presOf" srcId="{D3B28AF3-E0B6-9142-B091-A6CDCF76A5AA}" destId="{5CD58067-3FB1-824F-983C-0F05FFCDD364}" srcOrd="1" destOrd="0" presId="urn:microsoft.com/office/officeart/2005/8/layout/hProcess4"/>
    <dgm:cxn modelId="{B5CCDABF-4522-0E47-8E9A-51C7BA801906}" type="presOf" srcId="{64D1E960-CAAC-CC4E-AEAD-841A7BCCDB88}" destId="{85B2E1C9-7346-4F46-9E44-A88F802C3A98}" srcOrd="0" destOrd="0" presId="urn:microsoft.com/office/officeart/2005/8/layout/hProcess4"/>
    <dgm:cxn modelId="{F19299C3-C9E5-4143-9AFA-5AA23F0FB410}" srcId="{D6A5F570-F90F-2E47-BB58-DD893F5734E1}" destId="{36C521CE-F00E-EA4D-8412-F2D604CFA7D1}" srcOrd="0" destOrd="0" parTransId="{1BC7C2B4-EBDD-D041-BE77-7046558346E7}" sibTransId="{99ACE3D4-5A87-2A49-A2A2-6A663D14A078}"/>
    <dgm:cxn modelId="{B22309CD-9EDB-6D4F-A46D-0B8F1B8DE962}" type="presOf" srcId="{347E10DC-3FDB-7B44-9373-17A5B39E4125}" destId="{9F7A4BEC-8D68-3241-AC01-91DCE949B996}" srcOrd="0" destOrd="0" presId="urn:microsoft.com/office/officeart/2005/8/layout/hProcess4"/>
    <dgm:cxn modelId="{015483DD-C9A6-0B4E-9862-2F2DF2C7F563}" type="presOf" srcId="{36C521CE-F00E-EA4D-8412-F2D604CFA7D1}" destId="{F03462DF-224A-6142-8861-6B2C03399463}" srcOrd="0" destOrd="0" presId="urn:microsoft.com/office/officeart/2005/8/layout/hProcess4"/>
    <dgm:cxn modelId="{B6EB6FE2-7526-B549-9F4D-5D83320F3EFE}" srcId="{347E10DC-3FDB-7B44-9373-17A5B39E4125}" destId="{039E88CA-EA77-8240-9F0E-6F6C6A9474D6}" srcOrd="0" destOrd="0" parTransId="{1595E7F7-00A5-764C-8EB2-C1D35E446043}" sibTransId="{E429D6EF-AC1E-AC44-998B-22421FD53A91}"/>
    <dgm:cxn modelId="{BBEAECEA-A815-F74E-A780-79639468C66F}" type="presOf" srcId="{7BD6A1C2-E06E-F14A-B814-D961C1438443}" destId="{572336CE-46C2-4C41-8CCA-8FD7D08D3700}" srcOrd="1" destOrd="0" presId="urn:microsoft.com/office/officeart/2005/8/layout/hProcess4"/>
    <dgm:cxn modelId="{468F37EF-4708-594E-B104-DBECD3631312}" srcId="{0F37C8B0-6750-7D4A-8DA6-E549CDC9E7B2}" destId="{C8748B9D-5F46-F246-B70C-27FFB1F625BB}" srcOrd="1" destOrd="0" parTransId="{6B474D0E-A859-2048-ABE5-76D336C65557}" sibTransId="{7567496D-C638-EB4E-A6C4-DC24FAC3087C}"/>
    <dgm:cxn modelId="{E2CCE0F4-EA06-F240-AE68-5341561E7878}" srcId="{0F37C8B0-6750-7D4A-8DA6-E549CDC9E7B2}" destId="{1D8096B7-E618-1E49-B4DB-AB247AB9EAB0}" srcOrd="3" destOrd="0" parTransId="{CA407EB1-F187-6F40-9DBA-577A527FB640}" sibTransId="{6E61DC0A-B6AC-6C4B-BC24-968C2180CFB0}"/>
    <dgm:cxn modelId="{8E4628F5-E96C-2C42-8582-F4891D9450BC}" type="presOf" srcId="{7567496D-C638-EB4E-A6C4-DC24FAC3087C}" destId="{86B53528-15DC-C541-8320-78A8139FFBF6}" srcOrd="0" destOrd="0" presId="urn:microsoft.com/office/officeart/2005/8/layout/hProcess4"/>
    <dgm:cxn modelId="{4A79109C-2B52-C448-BDBE-5611DAB26506}" type="presParOf" srcId="{FE5A797C-7405-F346-B233-C431E403D5CB}" destId="{59647ED1-6F0E-A742-9CA3-C5ADF0F361AD}" srcOrd="0" destOrd="0" presId="urn:microsoft.com/office/officeart/2005/8/layout/hProcess4"/>
    <dgm:cxn modelId="{0C284E6A-6EDA-484E-A23C-2023B6091D43}" type="presParOf" srcId="{FE5A797C-7405-F346-B233-C431E403D5CB}" destId="{478D6BF8-A191-F045-94F7-703566EA1F97}" srcOrd="1" destOrd="0" presId="urn:microsoft.com/office/officeart/2005/8/layout/hProcess4"/>
    <dgm:cxn modelId="{B77F1B2F-BC45-6043-A6AF-83C81A9776CD}" type="presParOf" srcId="{FE5A797C-7405-F346-B233-C431E403D5CB}" destId="{B8F99F84-081D-9848-9BAF-BFBD7A13EC07}" srcOrd="2" destOrd="0" presId="urn:microsoft.com/office/officeart/2005/8/layout/hProcess4"/>
    <dgm:cxn modelId="{4DCEDD3E-8390-8849-8044-5005AD42A21A}" type="presParOf" srcId="{B8F99F84-081D-9848-9BAF-BFBD7A13EC07}" destId="{BA3F6A77-DF88-4A4E-994B-FBA7890AA8CA}" srcOrd="0" destOrd="0" presId="urn:microsoft.com/office/officeart/2005/8/layout/hProcess4"/>
    <dgm:cxn modelId="{5A094937-362A-284B-99EB-292E309B5770}" type="presParOf" srcId="{BA3F6A77-DF88-4A4E-994B-FBA7890AA8CA}" destId="{A2B91CA1-2342-AC4D-BBCF-5D4BB7840CED}" srcOrd="0" destOrd="0" presId="urn:microsoft.com/office/officeart/2005/8/layout/hProcess4"/>
    <dgm:cxn modelId="{DB252C4D-6D6C-B043-92C1-B36A936C2E39}" type="presParOf" srcId="{BA3F6A77-DF88-4A4E-994B-FBA7890AA8CA}" destId="{8D15FA79-4DFA-1D4A-8DC5-7275F40CA313}" srcOrd="1" destOrd="0" presId="urn:microsoft.com/office/officeart/2005/8/layout/hProcess4"/>
    <dgm:cxn modelId="{1258890C-A8D1-8B4C-B1B3-85B372919F75}" type="presParOf" srcId="{BA3F6A77-DF88-4A4E-994B-FBA7890AA8CA}" destId="{572336CE-46C2-4C41-8CCA-8FD7D08D3700}" srcOrd="2" destOrd="0" presId="urn:microsoft.com/office/officeart/2005/8/layout/hProcess4"/>
    <dgm:cxn modelId="{89BE371E-3E59-B346-A5A7-EAC8EAB42C1C}" type="presParOf" srcId="{BA3F6A77-DF88-4A4E-994B-FBA7890AA8CA}" destId="{C48B47B1-2CCF-234B-9254-3EB40585016A}" srcOrd="3" destOrd="0" presId="urn:microsoft.com/office/officeart/2005/8/layout/hProcess4"/>
    <dgm:cxn modelId="{B2470666-4712-E443-8BCB-A00DA2DBDCFB}" type="presParOf" srcId="{BA3F6A77-DF88-4A4E-994B-FBA7890AA8CA}" destId="{34309EB2-6133-7A4C-85A9-95D64A4E2F30}" srcOrd="4" destOrd="0" presId="urn:microsoft.com/office/officeart/2005/8/layout/hProcess4"/>
    <dgm:cxn modelId="{F8987207-D308-2A4F-BE73-DCF1B95F4392}" type="presParOf" srcId="{B8F99F84-081D-9848-9BAF-BFBD7A13EC07}" destId="{F76EA487-48F1-9E49-B618-3231AF52BE83}" srcOrd="1" destOrd="0" presId="urn:microsoft.com/office/officeart/2005/8/layout/hProcess4"/>
    <dgm:cxn modelId="{0A0FFE70-1097-F74A-99DA-CF9D0391AA5F}" type="presParOf" srcId="{B8F99F84-081D-9848-9BAF-BFBD7A13EC07}" destId="{335D2311-A58A-7E4E-BF3A-508C827F2395}" srcOrd="2" destOrd="0" presId="urn:microsoft.com/office/officeart/2005/8/layout/hProcess4"/>
    <dgm:cxn modelId="{FC4A7C27-0D0A-7645-A6F9-1FC8696819A2}" type="presParOf" srcId="{335D2311-A58A-7E4E-BF3A-508C827F2395}" destId="{D996B7F0-0506-BD41-B35B-12F956ABA51B}" srcOrd="0" destOrd="0" presId="urn:microsoft.com/office/officeart/2005/8/layout/hProcess4"/>
    <dgm:cxn modelId="{9F2C9F7E-6841-3A4B-A352-0FC35CBD0F8E}" type="presParOf" srcId="{335D2311-A58A-7E4E-BF3A-508C827F2395}" destId="{5F9ED249-7A49-9741-B2D9-A61A9A586B56}" srcOrd="1" destOrd="0" presId="urn:microsoft.com/office/officeart/2005/8/layout/hProcess4"/>
    <dgm:cxn modelId="{3CF20324-A986-3F46-8B64-696B80A83DF1}" type="presParOf" srcId="{335D2311-A58A-7E4E-BF3A-508C827F2395}" destId="{93B9B6F6-D68E-7F43-AEE9-3872F0984255}" srcOrd="2" destOrd="0" presId="urn:microsoft.com/office/officeart/2005/8/layout/hProcess4"/>
    <dgm:cxn modelId="{2CEC8312-A26B-A54D-A2D5-C3D4FD98D39B}" type="presParOf" srcId="{335D2311-A58A-7E4E-BF3A-508C827F2395}" destId="{0AA5A5B0-A1E8-D744-88AA-A90CDB8B1ED2}" srcOrd="3" destOrd="0" presId="urn:microsoft.com/office/officeart/2005/8/layout/hProcess4"/>
    <dgm:cxn modelId="{BA806D6B-EE98-8246-B423-575A9DC0B93B}" type="presParOf" srcId="{335D2311-A58A-7E4E-BF3A-508C827F2395}" destId="{9D7A66F8-1E9E-3741-9BAD-CDBC54F08E17}" srcOrd="4" destOrd="0" presId="urn:microsoft.com/office/officeart/2005/8/layout/hProcess4"/>
    <dgm:cxn modelId="{41C063B1-DF48-CB43-A248-BAEE579264E8}" type="presParOf" srcId="{B8F99F84-081D-9848-9BAF-BFBD7A13EC07}" destId="{86B53528-15DC-C541-8320-78A8139FFBF6}" srcOrd="3" destOrd="0" presId="urn:microsoft.com/office/officeart/2005/8/layout/hProcess4"/>
    <dgm:cxn modelId="{1388C11F-1E30-AC4A-83B4-FF5703FF6425}" type="presParOf" srcId="{B8F99F84-081D-9848-9BAF-BFBD7A13EC07}" destId="{7DDCD60F-DA56-CD4C-9E13-EF25D73B876A}" srcOrd="4" destOrd="0" presId="urn:microsoft.com/office/officeart/2005/8/layout/hProcess4"/>
    <dgm:cxn modelId="{A3EA4659-A71C-FE4B-A803-4528CACC3FCB}" type="presParOf" srcId="{7DDCD60F-DA56-CD4C-9E13-EF25D73B876A}" destId="{DE26F242-7D8F-B04A-85AF-32DF6356C6D4}" srcOrd="0" destOrd="0" presId="urn:microsoft.com/office/officeart/2005/8/layout/hProcess4"/>
    <dgm:cxn modelId="{44E362EE-5965-9646-890A-239F860D9D34}" type="presParOf" srcId="{7DDCD60F-DA56-CD4C-9E13-EF25D73B876A}" destId="{89B5B39B-0CB6-8F45-AE7A-FC00C83DE860}" srcOrd="1" destOrd="0" presId="urn:microsoft.com/office/officeart/2005/8/layout/hProcess4"/>
    <dgm:cxn modelId="{453DE68A-81BF-FA40-B29B-23E2173BFEBF}" type="presParOf" srcId="{7DDCD60F-DA56-CD4C-9E13-EF25D73B876A}" destId="{F1AE074D-2C92-9A46-A0DD-C3DD0737DC3B}" srcOrd="2" destOrd="0" presId="urn:microsoft.com/office/officeart/2005/8/layout/hProcess4"/>
    <dgm:cxn modelId="{892AFDFF-EC81-B149-8E2D-DBBA0112555C}" type="presParOf" srcId="{7DDCD60F-DA56-CD4C-9E13-EF25D73B876A}" destId="{9F7A4BEC-8D68-3241-AC01-91DCE949B996}" srcOrd="3" destOrd="0" presId="urn:microsoft.com/office/officeart/2005/8/layout/hProcess4"/>
    <dgm:cxn modelId="{588562A6-0F54-9946-B1B0-C73B8332C25F}" type="presParOf" srcId="{7DDCD60F-DA56-CD4C-9E13-EF25D73B876A}" destId="{071F2969-E396-6248-ABAF-CF7E673A8566}" srcOrd="4" destOrd="0" presId="urn:microsoft.com/office/officeart/2005/8/layout/hProcess4"/>
    <dgm:cxn modelId="{B1F83314-92B6-F24A-B748-7398300B3916}" type="presParOf" srcId="{B8F99F84-081D-9848-9BAF-BFBD7A13EC07}" destId="{85B2E1C9-7346-4F46-9E44-A88F802C3A98}" srcOrd="5" destOrd="0" presId="urn:microsoft.com/office/officeart/2005/8/layout/hProcess4"/>
    <dgm:cxn modelId="{9A37E7A4-2339-5A4F-A06A-3FBD509D255B}" type="presParOf" srcId="{B8F99F84-081D-9848-9BAF-BFBD7A13EC07}" destId="{8DE7981A-DAB3-E146-9B00-6DC314217103}" srcOrd="6" destOrd="0" presId="urn:microsoft.com/office/officeart/2005/8/layout/hProcess4"/>
    <dgm:cxn modelId="{D06F2D59-1045-154A-8476-9C0AD92F10AC}" type="presParOf" srcId="{8DE7981A-DAB3-E146-9B00-6DC314217103}" destId="{F7083C0B-EEAA-D246-9773-2E29C34F6621}" srcOrd="0" destOrd="0" presId="urn:microsoft.com/office/officeart/2005/8/layout/hProcess4"/>
    <dgm:cxn modelId="{5F31D429-8D80-4249-90AF-700FE45BAB74}" type="presParOf" srcId="{8DE7981A-DAB3-E146-9B00-6DC314217103}" destId="{FCC12358-96DC-C848-BEE8-D9A331918F43}" srcOrd="1" destOrd="0" presId="urn:microsoft.com/office/officeart/2005/8/layout/hProcess4"/>
    <dgm:cxn modelId="{1FE43FAF-D441-F042-AD9A-3F46BC82ECEE}" type="presParOf" srcId="{8DE7981A-DAB3-E146-9B00-6DC314217103}" destId="{5CD58067-3FB1-824F-983C-0F05FFCDD364}" srcOrd="2" destOrd="0" presId="urn:microsoft.com/office/officeart/2005/8/layout/hProcess4"/>
    <dgm:cxn modelId="{51EC0C21-0296-854A-8707-F58F5B9CDCC3}" type="presParOf" srcId="{8DE7981A-DAB3-E146-9B00-6DC314217103}" destId="{E0D07D5F-0490-514E-9271-BC76A181855B}" srcOrd="3" destOrd="0" presId="urn:microsoft.com/office/officeart/2005/8/layout/hProcess4"/>
    <dgm:cxn modelId="{284FCC9B-F812-2241-9033-F14D95D86A88}" type="presParOf" srcId="{8DE7981A-DAB3-E146-9B00-6DC314217103}" destId="{73559F26-41FB-7240-A6A8-1E6365C6A3A1}" srcOrd="4" destOrd="0" presId="urn:microsoft.com/office/officeart/2005/8/layout/hProcess4"/>
    <dgm:cxn modelId="{CC86B946-1600-FD4D-8ACC-DFDBDAF981BF}" type="presParOf" srcId="{B8F99F84-081D-9848-9BAF-BFBD7A13EC07}" destId="{7D90B8D8-E537-1E4D-9193-27521321DF5E}" srcOrd="7" destOrd="0" presId="urn:microsoft.com/office/officeart/2005/8/layout/hProcess4"/>
    <dgm:cxn modelId="{527CA72A-328D-3E43-95B3-F38710FB09D1}" type="presParOf" srcId="{B8F99F84-081D-9848-9BAF-BFBD7A13EC07}" destId="{48508A89-16D6-0049-89A0-36240DE038E0}" srcOrd="8" destOrd="0" presId="urn:microsoft.com/office/officeart/2005/8/layout/hProcess4"/>
    <dgm:cxn modelId="{7BB20225-E6C6-F14F-8219-2937ED0580AA}" type="presParOf" srcId="{48508A89-16D6-0049-89A0-36240DE038E0}" destId="{C35E6765-FBCA-A742-A22F-62A347B0B76C}" srcOrd="0" destOrd="0" presId="urn:microsoft.com/office/officeart/2005/8/layout/hProcess4"/>
    <dgm:cxn modelId="{ED593C75-9AC0-8F4B-8694-5150913FC619}" type="presParOf" srcId="{48508A89-16D6-0049-89A0-36240DE038E0}" destId="{F03462DF-224A-6142-8861-6B2C03399463}" srcOrd="1" destOrd="0" presId="urn:microsoft.com/office/officeart/2005/8/layout/hProcess4"/>
    <dgm:cxn modelId="{2E78E3E5-AEC3-D345-A661-B55A194AD5E1}" type="presParOf" srcId="{48508A89-16D6-0049-89A0-36240DE038E0}" destId="{3CDD197F-8CA7-464F-9327-F17908D0F89A}" srcOrd="2" destOrd="0" presId="urn:microsoft.com/office/officeart/2005/8/layout/hProcess4"/>
    <dgm:cxn modelId="{079FB940-D969-AA46-8069-53A30AA18F91}" type="presParOf" srcId="{48508A89-16D6-0049-89A0-36240DE038E0}" destId="{8DBACF23-DA68-094C-9F45-F92B9E9CC5FC}" srcOrd="3" destOrd="0" presId="urn:microsoft.com/office/officeart/2005/8/layout/hProcess4"/>
    <dgm:cxn modelId="{9D74BF95-FA1B-754D-AD39-431D1B0C7A58}" type="presParOf" srcId="{48508A89-16D6-0049-89A0-36240DE038E0}" destId="{FE08ABB9-DFC5-7441-9C2F-63FD487547B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5271-0CBD-514C-AF32-20188D119B37}">
      <dsp:nvSpPr>
        <dsp:cNvPr id="0" name=""/>
        <dsp:cNvSpPr/>
      </dsp:nvSpPr>
      <dsp:spPr>
        <a:xfrm>
          <a:off x="0" y="3802"/>
          <a:ext cx="6506304" cy="123552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Originally completed in Spring 2023 in Data Mining class</a:t>
          </a:r>
        </a:p>
      </dsp:txBody>
      <dsp:txXfrm>
        <a:off x="60313" y="64115"/>
        <a:ext cx="6385678" cy="1114894"/>
      </dsp:txXfrm>
    </dsp:sp>
    <dsp:sp modelId="{54DE6042-6162-174C-9A55-51713C4F32C1}">
      <dsp:nvSpPr>
        <dsp:cNvPr id="0" name=""/>
        <dsp:cNvSpPr/>
      </dsp:nvSpPr>
      <dsp:spPr>
        <a:xfrm>
          <a:off x="0" y="1334362"/>
          <a:ext cx="6506304" cy="123552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Worked with two other group members</a:t>
          </a:r>
        </a:p>
      </dsp:txBody>
      <dsp:txXfrm>
        <a:off x="60313" y="1394675"/>
        <a:ext cx="6385678" cy="1114894"/>
      </dsp:txXfrm>
    </dsp:sp>
    <dsp:sp modelId="{EA1B79C7-529B-394D-B1AC-D54FB616D6ED}">
      <dsp:nvSpPr>
        <dsp:cNvPr id="0" name=""/>
        <dsp:cNvSpPr/>
      </dsp:nvSpPr>
      <dsp:spPr>
        <a:xfrm>
          <a:off x="0" y="2664922"/>
          <a:ext cx="6506304" cy="123552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Assignment</a:t>
          </a:r>
        </a:p>
      </dsp:txBody>
      <dsp:txXfrm>
        <a:off x="60313" y="2725235"/>
        <a:ext cx="6385678" cy="1114894"/>
      </dsp:txXfrm>
    </dsp:sp>
    <dsp:sp modelId="{251FC688-B5C2-EB47-BA89-99CDDED94644}">
      <dsp:nvSpPr>
        <dsp:cNvPr id="0" name=""/>
        <dsp:cNvSpPr/>
      </dsp:nvSpPr>
      <dsp:spPr>
        <a:xfrm>
          <a:off x="0" y="3900442"/>
          <a:ext cx="6506304" cy="1673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Explore and visualize data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Apply machine learning algorithms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Evaluate performance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Present findings</a:t>
          </a:r>
        </a:p>
      </dsp:txBody>
      <dsp:txXfrm>
        <a:off x="0" y="3900442"/>
        <a:ext cx="6506304" cy="16735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A33B5-A80F-4B44-B0EB-AB25DAA253D3}">
      <dsp:nvSpPr>
        <dsp:cNvPr id="0" name=""/>
        <dsp:cNvSpPr/>
      </dsp:nvSpPr>
      <dsp:spPr>
        <a:xfrm>
          <a:off x="0" y="36317"/>
          <a:ext cx="10267032" cy="1025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E813C-432E-4482-8D6A-E195F03EB4E3}">
      <dsp:nvSpPr>
        <dsp:cNvPr id="0" name=""/>
        <dsp:cNvSpPr/>
      </dsp:nvSpPr>
      <dsp:spPr>
        <a:xfrm>
          <a:off x="310317" y="232838"/>
          <a:ext cx="564213" cy="5642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68B96-F4ED-45E3-B0D3-B17C3C64DF0D}">
      <dsp:nvSpPr>
        <dsp:cNvPr id="0" name=""/>
        <dsp:cNvSpPr/>
      </dsp:nvSpPr>
      <dsp:spPr>
        <a:xfrm>
          <a:off x="1184848" y="2024"/>
          <a:ext cx="4620164" cy="1025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68" tIns="108568" rIns="108568" bIns="1085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Full dataset available for direct download on the Center for Disease </a:t>
          </a:r>
          <a:r>
            <a:rPr lang="en-US" sz="1900" kern="1200" baseline="0"/>
            <a:t>Control website</a:t>
          </a:r>
          <a:endParaRPr lang="en-US" sz="1900" kern="1200" baseline="30000" dirty="0"/>
        </a:p>
      </dsp:txBody>
      <dsp:txXfrm>
        <a:off x="1184848" y="2024"/>
        <a:ext cx="4620164" cy="1025842"/>
      </dsp:txXfrm>
    </dsp:sp>
    <dsp:sp modelId="{ADB9E2E6-7713-437D-8ED4-650A2ECF3612}">
      <dsp:nvSpPr>
        <dsp:cNvPr id="0" name=""/>
        <dsp:cNvSpPr/>
      </dsp:nvSpPr>
      <dsp:spPr>
        <a:xfrm>
          <a:off x="5805012" y="2024"/>
          <a:ext cx="4462019" cy="1025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68" tIns="108568" rIns="108568" bIns="108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 dirty="0"/>
            <a:t>Survey conducted by the Behavioral Risk Factor Surveillance System (BRFSS) administered in 2021</a:t>
          </a:r>
          <a:r>
            <a:rPr lang="en-US" sz="1400" kern="1200" baseline="30000" dirty="0">
              <a:hlinkClick xmlns:r="http://schemas.openxmlformats.org/officeDocument/2006/relationships" r:id="rId3"/>
            </a:rPr>
            <a:t>2</a:t>
          </a:r>
          <a:endParaRPr lang="en-US" sz="1400" kern="1200" dirty="0"/>
        </a:p>
      </dsp:txBody>
      <dsp:txXfrm>
        <a:off x="5805012" y="2024"/>
        <a:ext cx="4462019" cy="1025842"/>
      </dsp:txXfrm>
    </dsp:sp>
    <dsp:sp modelId="{3FEE070C-C707-4AB7-BFEB-ABAEA4B656F5}">
      <dsp:nvSpPr>
        <dsp:cNvPr id="0" name=""/>
        <dsp:cNvSpPr/>
      </dsp:nvSpPr>
      <dsp:spPr>
        <a:xfrm>
          <a:off x="0" y="1284327"/>
          <a:ext cx="10267032" cy="1025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16819-75DE-41E6-A0EA-B4D1C7D98817}">
      <dsp:nvSpPr>
        <dsp:cNvPr id="0" name=""/>
        <dsp:cNvSpPr/>
      </dsp:nvSpPr>
      <dsp:spPr>
        <a:xfrm>
          <a:off x="310317" y="1515141"/>
          <a:ext cx="564213" cy="5642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94134-4B9F-4489-9BDE-26AA1CAF323D}">
      <dsp:nvSpPr>
        <dsp:cNvPr id="0" name=""/>
        <dsp:cNvSpPr/>
      </dsp:nvSpPr>
      <dsp:spPr>
        <a:xfrm>
          <a:off x="1184848" y="1284327"/>
          <a:ext cx="9082183" cy="1025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68" tIns="108568" rIns="108568" bIns="1085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438,693 participants (instances), 303 survey questions (features)</a:t>
          </a:r>
          <a:endParaRPr lang="en-US" sz="1900" kern="1200"/>
        </a:p>
      </dsp:txBody>
      <dsp:txXfrm>
        <a:off x="1184848" y="1284327"/>
        <a:ext cx="9082183" cy="1025842"/>
      </dsp:txXfrm>
    </dsp:sp>
    <dsp:sp modelId="{4FBB2E80-E306-41B5-9278-2733D0EA341B}">
      <dsp:nvSpPr>
        <dsp:cNvPr id="0" name=""/>
        <dsp:cNvSpPr/>
      </dsp:nvSpPr>
      <dsp:spPr>
        <a:xfrm>
          <a:off x="0" y="2566630"/>
          <a:ext cx="10267032" cy="1025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7F7B5-78D5-4050-B5D5-00E74826FF96}">
      <dsp:nvSpPr>
        <dsp:cNvPr id="0" name=""/>
        <dsp:cNvSpPr/>
      </dsp:nvSpPr>
      <dsp:spPr>
        <a:xfrm>
          <a:off x="310317" y="2797444"/>
          <a:ext cx="564213" cy="56421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FE6A-49CF-4C9D-8037-AA80EAF995F6}">
      <dsp:nvSpPr>
        <dsp:cNvPr id="0" name=""/>
        <dsp:cNvSpPr/>
      </dsp:nvSpPr>
      <dsp:spPr>
        <a:xfrm>
          <a:off x="1184848" y="2566630"/>
          <a:ext cx="4620164" cy="1025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68" tIns="108568" rIns="108568" bIns="1085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Data is consistent and highly structured with no major anomalies or NA values</a:t>
          </a:r>
          <a:endParaRPr lang="en-US" sz="1900" kern="1200" dirty="0"/>
        </a:p>
      </dsp:txBody>
      <dsp:txXfrm>
        <a:off x="1184848" y="2566630"/>
        <a:ext cx="4620164" cy="1025842"/>
      </dsp:txXfrm>
    </dsp:sp>
    <dsp:sp modelId="{7A0EBED9-0845-4CCC-8D35-1E43FF0031D4}">
      <dsp:nvSpPr>
        <dsp:cNvPr id="0" name=""/>
        <dsp:cNvSpPr/>
      </dsp:nvSpPr>
      <dsp:spPr>
        <a:xfrm>
          <a:off x="5805012" y="2566630"/>
          <a:ext cx="4462019" cy="1025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68" tIns="108568" rIns="108568" bIns="108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 dirty="0"/>
            <a:t>Most responses are coded and requires heavy reference to BRFSS Codebook</a:t>
          </a:r>
          <a:r>
            <a:rPr lang="en-US" sz="1400" i="1" kern="1200" baseline="30000" dirty="0">
              <a:hlinkClick xmlns:r="http://schemas.openxmlformats.org/officeDocument/2006/relationships" r:id="rId8"/>
            </a:rPr>
            <a:t>3</a:t>
          </a:r>
          <a:endParaRPr lang="en-US" sz="1400" kern="1200" baseline="30000" dirty="0"/>
        </a:p>
      </dsp:txBody>
      <dsp:txXfrm>
        <a:off x="5805012" y="2566630"/>
        <a:ext cx="4462019" cy="1025842"/>
      </dsp:txXfrm>
    </dsp:sp>
    <dsp:sp modelId="{46111CB3-68B4-4CC1-AA01-67EE7CCD2023}">
      <dsp:nvSpPr>
        <dsp:cNvPr id="0" name=""/>
        <dsp:cNvSpPr/>
      </dsp:nvSpPr>
      <dsp:spPr>
        <a:xfrm>
          <a:off x="0" y="3848933"/>
          <a:ext cx="10267032" cy="1025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92B67-799D-4F84-8FAB-3985919E7D80}">
      <dsp:nvSpPr>
        <dsp:cNvPr id="0" name=""/>
        <dsp:cNvSpPr/>
      </dsp:nvSpPr>
      <dsp:spPr>
        <a:xfrm>
          <a:off x="310317" y="4079748"/>
          <a:ext cx="564213" cy="5642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8DFB4-5DEC-40D1-8A9F-FCF29DCFC14B}">
      <dsp:nvSpPr>
        <dsp:cNvPr id="0" name=""/>
        <dsp:cNvSpPr/>
      </dsp:nvSpPr>
      <dsp:spPr>
        <a:xfrm>
          <a:off x="1184848" y="3848933"/>
          <a:ext cx="9082183" cy="1025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68" tIns="108568" rIns="108568" bIns="1085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No names, addresses, phone numbers, or other personal information given to deduce who took the survey</a:t>
          </a:r>
          <a:endParaRPr lang="en-US" sz="1900" kern="1200"/>
        </a:p>
      </dsp:txBody>
      <dsp:txXfrm>
        <a:off x="1184848" y="3848933"/>
        <a:ext cx="9082183" cy="10258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32BDE-F78D-4CFA-8FE3-96418A3A99E0}">
      <dsp:nvSpPr>
        <dsp:cNvPr id="0" name=""/>
        <dsp:cNvSpPr/>
      </dsp:nvSpPr>
      <dsp:spPr>
        <a:xfrm>
          <a:off x="0" y="565"/>
          <a:ext cx="9598699" cy="13242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94D8D-A8AA-496B-AC84-A03E318083A7}">
      <dsp:nvSpPr>
        <dsp:cNvPr id="0" name=""/>
        <dsp:cNvSpPr/>
      </dsp:nvSpPr>
      <dsp:spPr>
        <a:xfrm>
          <a:off x="400594" y="298528"/>
          <a:ext cx="728353" cy="728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FF810-2D2C-48D8-96CF-E072CD76C7D9}">
      <dsp:nvSpPr>
        <dsp:cNvPr id="0" name=""/>
        <dsp:cNvSpPr/>
      </dsp:nvSpPr>
      <dsp:spPr>
        <a:xfrm>
          <a:off x="1529541" y="565"/>
          <a:ext cx="8069158" cy="132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53" tIns="140153" rIns="140153" bIns="1401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Automate recoding process to reduce manual clean-up time</a:t>
          </a:r>
          <a:endParaRPr lang="en-US" sz="2500" kern="1200" dirty="0"/>
        </a:p>
      </dsp:txBody>
      <dsp:txXfrm>
        <a:off x="1529541" y="565"/>
        <a:ext cx="8069158" cy="1324278"/>
      </dsp:txXfrm>
    </dsp:sp>
    <dsp:sp modelId="{AB62C087-5CC1-44E0-810E-7D3535CDAC7F}">
      <dsp:nvSpPr>
        <dsp:cNvPr id="0" name=""/>
        <dsp:cNvSpPr/>
      </dsp:nvSpPr>
      <dsp:spPr>
        <a:xfrm>
          <a:off x="0" y="1655913"/>
          <a:ext cx="9598699" cy="13242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9E25F-E618-4F0A-BFCC-3A9A643EAF39}">
      <dsp:nvSpPr>
        <dsp:cNvPr id="0" name=""/>
        <dsp:cNvSpPr/>
      </dsp:nvSpPr>
      <dsp:spPr>
        <a:xfrm>
          <a:off x="400594" y="1953876"/>
          <a:ext cx="728353" cy="728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8A80B-E3E0-45E9-81A8-9354FA862D53}">
      <dsp:nvSpPr>
        <dsp:cNvPr id="0" name=""/>
        <dsp:cNvSpPr/>
      </dsp:nvSpPr>
      <dsp:spPr>
        <a:xfrm>
          <a:off x="1529541" y="1655913"/>
          <a:ext cx="8069158" cy="132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53" tIns="140153" rIns="140153" bIns="1401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Leave ‘Don’t Know’ and ‘Not Sure’ responses to see if model performance improves</a:t>
          </a:r>
          <a:endParaRPr lang="en-US" sz="2500" kern="1200" dirty="0"/>
        </a:p>
      </dsp:txBody>
      <dsp:txXfrm>
        <a:off x="1529541" y="1655913"/>
        <a:ext cx="8069158" cy="1324278"/>
      </dsp:txXfrm>
    </dsp:sp>
    <dsp:sp modelId="{25E52E6C-6319-43FE-AAC8-6145560B65FA}">
      <dsp:nvSpPr>
        <dsp:cNvPr id="0" name=""/>
        <dsp:cNvSpPr/>
      </dsp:nvSpPr>
      <dsp:spPr>
        <a:xfrm>
          <a:off x="0" y="3311261"/>
          <a:ext cx="9598699" cy="13242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E8C3F-4EAA-4AA1-A22F-0BFD72D3D0CB}">
      <dsp:nvSpPr>
        <dsp:cNvPr id="0" name=""/>
        <dsp:cNvSpPr/>
      </dsp:nvSpPr>
      <dsp:spPr>
        <a:xfrm>
          <a:off x="400594" y="3609224"/>
          <a:ext cx="728353" cy="7283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F26F4-D4F1-4A18-89A7-484E573A4E72}">
      <dsp:nvSpPr>
        <dsp:cNvPr id="0" name=""/>
        <dsp:cNvSpPr/>
      </dsp:nvSpPr>
      <dsp:spPr>
        <a:xfrm>
          <a:off x="1529541" y="3311261"/>
          <a:ext cx="8069158" cy="132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53" tIns="140153" rIns="140153" bIns="1401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Begin with whole dataset and use decision tree to reduce number of features prior to modeling</a:t>
          </a:r>
          <a:endParaRPr lang="en-US" sz="2500" kern="1200" dirty="0"/>
        </a:p>
      </dsp:txBody>
      <dsp:txXfrm>
        <a:off x="1529541" y="3311261"/>
        <a:ext cx="8069158" cy="13242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5FA79-4DFA-1D4A-8DC5-7275F40CA313}">
      <dsp:nvSpPr>
        <dsp:cNvPr id="0" name=""/>
        <dsp:cNvSpPr/>
      </dsp:nvSpPr>
      <dsp:spPr>
        <a:xfrm>
          <a:off x="938" y="1138446"/>
          <a:ext cx="1701872" cy="14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300" kern="1200" dirty="0"/>
            <a:t>Started with </a:t>
          </a:r>
          <a:r>
            <a:rPr lang="en-US" sz="1400" kern="1200" dirty="0"/>
            <a:t>entire</a:t>
          </a:r>
          <a:r>
            <a:rPr lang="en-US" sz="1300" kern="1200" dirty="0"/>
            <a:t> dataset</a:t>
          </a:r>
        </a:p>
      </dsp:txBody>
      <dsp:txXfrm>
        <a:off x="33241" y="1170749"/>
        <a:ext cx="1637266" cy="1038292"/>
      </dsp:txXfrm>
    </dsp:sp>
    <dsp:sp modelId="{F76EA487-48F1-9E49-B618-3231AF52BE83}">
      <dsp:nvSpPr>
        <dsp:cNvPr id="0" name=""/>
        <dsp:cNvSpPr/>
      </dsp:nvSpPr>
      <dsp:spPr>
        <a:xfrm>
          <a:off x="910776" y="1305503"/>
          <a:ext cx="2123938" cy="2123938"/>
        </a:xfrm>
        <a:prstGeom prst="leftCircularArrow">
          <a:avLst>
            <a:gd name="adj1" fmla="val 4310"/>
            <a:gd name="adj2" fmla="val 545269"/>
            <a:gd name="adj3" fmla="val 2320779"/>
            <a:gd name="adj4" fmla="val 9024489"/>
            <a:gd name="adj5" fmla="val 502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8B47B1-2CCF-234B-9254-3EB40585016A}">
      <dsp:nvSpPr>
        <dsp:cNvPr id="0" name=""/>
        <dsp:cNvSpPr/>
      </dsp:nvSpPr>
      <dsp:spPr>
        <a:xfrm>
          <a:off x="379132" y="2241344"/>
          <a:ext cx="1512775" cy="601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Franklin Gothic Book" panose="020B0503020102020204" pitchFamily="34" charset="0"/>
            <a:buNone/>
          </a:pPr>
          <a:r>
            <a:rPr lang="en-US" sz="3600" kern="1200" dirty="0"/>
            <a:t>303</a:t>
          </a:r>
        </a:p>
      </dsp:txBody>
      <dsp:txXfrm>
        <a:off x="396752" y="2258964"/>
        <a:ext cx="1477535" cy="566340"/>
      </dsp:txXfrm>
    </dsp:sp>
    <dsp:sp modelId="{5F9ED249-7A49-9741-B2D9-A61A9A586B56}">
      <dsp:nvSpPr>
        <dsp:cNvPr id="0" name=""/>
        <dsp:cNvSpPr/>
      </dsp:nvSpPr>
      <dsp:spPr>
        <a:xfrm>
          <a:off x="2327774" y="1138446"/>
          <a:ext cx="1701872" cy="14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Removed non-core questions </a:t>
          </a:r>
        </a:p>
      </dsp:txBody>
      <dsp:txXfrm>
        <a:off x="2360077" y="1471539"/>
        <a:ext cx="1637266" cy="1038292"/>
      </dsp:txXfrm>
    </dsp:sp>
    <dsp:sp modelId="{86B53528-15DC-C541-8320-78A8139FFBF6}">
      <dsp:nvSpPr>
        <dsp:cNvPr id="0" name=""/>
        <dsp:cNvSpPr/>
      </dsp:nvSpPr>
      <dsp:spPr>
        <a:xfrm>
          <a:off x="3223430" y="196101"/>
          <a:ext cx="2341400" cy="2341400"/>
        </a:xfrm>
        <a:prstGeom prst="circularArrow">
          <a:avLst>
            <a:gd name="adj1" fmla="val 3909"/>
            <a:gd name="adj2" fmla="val 489840"/>
            <a:gd name="adj3" fmla="val 19334649"/>
            <a:gd name="adj4" fmla="val 12575511"/>
            <a:gd name="adj5" fmla="val 456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A5A5B0-A1E8-D744-88AA-A90CDB8B1ED2}">
      <dsp:nvSpPr>
        <dsp:cNvPr id="0" name=""/>
        <dsp:cNvSpPr/>
      </dsp:nvSpPr>
      <dsp:spPr>
        <a:xfrm>
          <a:off x="2705968" y="837655"/>
          <a:ext cx="1512775" cy="601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100</a:t>
          </a:r>
        </a:p>
      </dsp:txBody>
      <dsp:txXfrm>
        <a:off x="2723588" y="855275"/>
        <a:ext cx="1477535" cy="566340"/>
      </dsp:txXfrm>
    </dsp:sp>
    <dsp:sp modelId="{89B5B39B-0CB6-8F45-AE7A-FC00C83DE860}">
      <dsp:nvSpPr>
        <dsp:cNvPr id="0" name=""/>
        <dsp:cNvSpPr/>
      </dsp:nvSpPr>
      <dsp:spPr>
        <a:xfrm>
          <a:off x="4654610" y="1138446"/>
          <a:ext cx="1701872" cy="14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Removed all irrelevant variables (date interviewed, phone type, ID numbers, etc.)</a:t>
          </a:r>
        </a:p>
      </dsp:txBody>
      <dsp:txXfrm>
        <a:off x="4686913" y="1170749"/>
        <a:ext cx="1637266" cy="1038292"/>
      </dsp:txXfrm>
    </dsp:sp>
    <dsp:sp modelId="{85B2E1C9-7346-4F46-9E44-A88F802C3A98}">
      <dsp:nvSpPr>
        <dsp:cNvPr id="0" name=""/>
        <dsp:cNvSpPr/>
      </dsp:nvSpPr>
      <dsp:spPr>
        <a:xfrm>
          <a:off x="5564448" y="1305503"/>
          <a:ext cx="2123938" cy="2123938"/>
        </a:xfrm>
        <a:prstGeom prst="leftCircularArrow">
          <a:avLst>
            <a:gd name="adj1" fmla="val 4310"/>
            <a:gd name="adj2" fmla="val 545269"/>
            <a:gd name="adj3" fmla="val 2320779"/>
            <a:gd name="adj4" fmla="val 9024489"/>
            <a:gd name="adj5" fmla="val 502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7A4BEC-8D68-3241-AC01-91DCE949B996}">
      <dsp:nvSpPr>
        <dsp:cNvPr id="0" name=""/>
        <dsp:cNvSpPr/>
      </dsp:nvSpPr>
      <dsp:spPr>
        <a:xfrm>
          <a:off x="5032804" y="2241344"/>
          <a:ext cx="1512775" cy="601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70</a:t>
          </a:r>
        </a:p>
      </dsp:txBody>
      <dsp:txXfrm>
        <a:off x="5050424" y="2258964"/>
        <a:ext cx="1477535" cy="566340"/>
      </dsp:txXfrm>
    </dsp:sp>
    <dsp:sp modelId="{FCC12358-96DC-C848-BEE8-D9A331918F43}">
      <dsp:nvSpPr>
        <dsp:cNvPr id="0" name=""/>
        <dsp:cNvSpPr/>
      </dsp:nvSpPr>
      <dsp:spPr>
        <a:xfrm>
          <a:off x="6981446" y="1138446"/>
          <a:ext cx="1701872" cy="14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Excluded variables with &gt;50% missing</a:t>
          </a:r>
        </a:p>
      </dsp:txBody>
      <dsp:txXfrm>
        <a:off x="7013749" y="1471539"/>
        <a:ext cx="1637266" cy="1038292"/>
      </dsp:txXfrm>
    </dsp:sp>
    <dsp:sp modelId="{7D90B8D8-E537-1E4D-9193-27521321DF5E}">
      <dsp:nvSpPr>
        <dsp:cNvPr id="0" name=""/>
        <dsp:cNvSpPr/>
      </dsp:nvSpPr>
      <dsp:spPr>
        <a:xfrm>
          <a:off x="7877102" y="196101"/>
          <a:ext cx="2341400" cy="2341400"/>
        </a:xfrm>
        <a:prstGeom prst="circularArrow">
          <a:avLst>
            <a:gd name="adj1" fmla="val 3909"/>
            <a:gd name="adj2" fmla="val 489840"/>
            <a:gd name="adj3" fmla="val 19334649"/>
            <a:gd name="adj4" fmla="val 12575511"/>
            <a:gd name="adj5" fmla="val 456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D07D5F-0490-514E-9271-BC76A181855B}">
      <dsp:nvSpPr>
        <dsp:cNvPr id="0" name=""/>
        <dsp:cNvSpPr/>
      </dsp:nvSpPr>
      <dsp:spPr>
        <a:xfrm>
          <a:off x="7359640" y="837655"/>
          <a:ext cx="1512775" cy="601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48</a:t>
          </a:r>
        </a:p>
      </dsp:txBody>
      <dsp:txXfrm>
        <a:off x="7377260" y="855275"/>
        <a:ext cx="1477535" cy="566340"/>
      </dsp:txXfrm>
    </dsp:sp>
    <dsp:sp modelId="{F03462DF-224A-6142-8861-6B2C03399463}">
      <dsp:nvSpPr>
        <dsp:cNvPr id="0" name=""/>
        <dsp:cNvSpPr/>
      </dsp:nvSpPr>
      <dsp:spPr>
        <a:xfrm>
          <a:off x="9308282" y="1138446"/>
          <a:ext cx="1701872" cy="14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Post-data cleaning: Decision Tree </a:t>
          </a:r>
        </a:p>
      </dsp:txBody>
      <dsp:txXfrm>
        <a:off x="9340585" y="1170749"/>
        <a:ext cx="1637266" cy="1038292"/>
      </dsp:txXfrm>
    </dsp:sp>
    <dsp:sp modelId="{8DBACF23-DA68-094C-9F45-F92B9E9CC5FC}">
      <dsp:nvSpPr>
        <dsp:cNvPr id="0" name=""/>
        <dsp:cNvSpPr/>
      </dsp:nvSpPr>
      <dsp:spPr>
        <a:xfrm>
          <a:off x="9686476" y="2241344"/>
          <a:ext cx="1512775" cy="601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16</a:t>
          </a:r>
        </a:p>
      </dsp:txBody>
      <dsp:txXfrm>
        <a:off x="9704096" y="2258964"/>
        <a:ext cx="1477535" cy="566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2927-3A90-AF4B-9019-EC80BA35333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040D6-B637-4A4F-8ECC-28BAEA3A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40D6-B637-4A4F-8ECC-28BAEA3AAB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40D6-B637-4A4F-8ECC-28BAEA3AAB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40D6-B637-4A4F-8ECC-28BAEA3AAB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32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Kappa: 4/5 improved</a:t>
            </a:r>
          </a:p>
          <a:p>
            <a:r>
              <a:rPr lang="en-US" dirty="0"/>
              <a:t>Accuracy: 2/5 improved</a:t>
            </a:r>
          </a:p>
          <a:p>
            <a:r>
              <a:rPr lang="en-US" dirty="0"/>
              <a:t>Sensitivity: 3/5 improved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40D6-B637-4A4F-8ECC-28BAEA3AAB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40D6-B637-4A4F-8ECC-28BAEA3AAB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6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heartdisease/facts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brfss/annual_data/annual_2021.html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hyperlink" Target="https://www.cdc.gov/brfss/annual_data/2021/pdf/codebook21_llcp-v2-508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rt.org/en/health-topics/heart-attack/understand-your-risks-to-prevent-a-heart-attac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brfss/annual_data/annual_2021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art with pulse outline">
            <a:extLst>
              <a:ext uri="{FF2B5EF4-FFF2-40B4-BE49-F238E27FC236}">
                <a16:creationId xmlns:a16="http://schemas.microsoft.com/office/drawing/2014/main" id="{160B8B6C-E9ED-B9A1-9D0D-6370A143D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792" r="13792"/>
          <a:stretch/>
        </p:blipFill>
        <p:spPr>
          <a:xfrm>
            <a:off x="1249308" y="1055652"/>
            <a:ext cx="3108292" cy="4292316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F1D7F-B68D-34BC-6D4B-5D40E0DB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HEART DISEASE CLASSIFICATION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78C600-9168-313B-C8A2-6CDFD5648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8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62" y="224483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Pre-Processing, Summarized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C28D306-9605-E5FA-4A4A-5A623DB6FE51}"/>
              </a:ext>
            </a:extLst>
          </p:cNvPr>
          <p:cNvSpPr txBox="1">
            <a:spLocks/>
          </p:cNvSpPr>
          <p:nvPr/>
        </p:nvSpPr>
        <p:spPr>
          <a:xfrm>
            <a:off x="1023562" y="1618488"/>
            <a:ext cx="7458796" cy="3813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120" indent="-45712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43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1pPr>
            <a:lvl2pPr marL="990427" indent="-380933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523733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2133227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742720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»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3200" dirty="0">
                <a:solidFill>
                  <a:schemeClr val="tx2"/>
                </a:solidFill>
                <a:cs typeface="+mn-cs"/>
              </a:rPr>
              <a:t>Major differences: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3200" dirty="0">
                <a:solidFill>
                  <a:schemeClr val="tx2"/>
                </a:solidFill>
                <a:cs typeface="+mn-cs"/>
              </a:rPr>
              <a:t>Started with entire dataset, rather than pre-selected variables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3200" dirty="0">
                <a:solidFill>
                  <a:schemeClr val="tx2"/>
                </a:solidFill>
                <a:cs typeface="+mn-cs"/>
              </a:rPr>
              <a:t>Converted everything to code descriptions rather than codes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3200" dirty="0">
                <a:solidFill>
                  <a:schemeClr val="tx2"/>
                </a:solidFill>
                <a:cs typeface="+mn-cs"/>
              </a:rPr>
              <a:t>Applied decision tree algorithm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3200" dirty="0">
                <a:solidFill>
                  <a:schemeClr val="tx2"/>
                </a:solidFill>
                <a:cs typeface="+mn-cs"/>
              </a:rPr>
              <a:t>Final dataset for modeling: 16 features, ~439k instances</a:t>
            </a:r>
          </a:p>
        </p:txBody>
      </p:sp>
      <p:pic>
        <p:nvPicPr>
          <p:cNvPr id="17" name="Graphic 16" descr="Mop and bucket outline">
            <a:extLst>
              <a:ext uri="{FF2B5EF4-FFF2-40B4-BE49-F238E27FC236}">
                <a16:creationId xmlns:a16="http://schemas.microsoft.com/office/drawing/2014/main" id="{E2AB182B-6915-8133-70AB-D85D9A2E6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8482358" y="3090899"/>
            <a:ext cx="3542618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3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87" y="99391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Model Results: Mixed Bag</a:t>
            </a:r>
          </a:p>
        </p:txBody>
      </p:sp>
      <p:pic>
        <p:nvPicPr>
          <p:cNvPr id="7" name="Content Placeholder 6" descr="A diagram of a variety of values&#10;&#10;Description automatically generated">
            <a:extLst>
              <a:ext uri="{FF2B5EF4-FFF2-40B4-BE49-F238E27FC236}">
                <a16:creationId xmlns:a16="http://schemas.microsoft.com/office/drawing/2014/main" id="{D30736EF-86B2-770D-7BDC-F44C56F59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887" y="867485"/>
            <a:ext cx="11254740" cy="5123030"/>
          </a:xfrm>
          <a:ln w="12700"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4501448-8555-6E88-5741-A3C478014AE4}"/>
              </a:ext>
            </a:extLst>
          </p:cNvPr>
          <p:cNvSpPr/>
          <p:nvPr/>
        </p:nvSpPr>
        <p:spPr>
          <a:xfrm>
            <a:off x="9423887" y="1074914"/>
            <a:ext cx="780817" cy="100246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170256-212C-0F32-AA2A-A430361CEF4B}"/>
              </a:ext>
            </a:extLst>
          </p:cNvPr>
          <p:cNvSpPr/>
          <p:nvPr/>
        </p:nvSpPr>
        <p:spPr>
          <a:xfrm>
            <a:off x="5653511" y="1940546"/>
            <a:ext cx="780817" cy="198223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C01C20-3F5A-4404-FBCF-ECE8DE6FE202}"/>
              </a:ext>
            </a:extLst>
          </p:cNvPr>
          <p:cNvSpPr/>
          <p:nvPr/>
        </p:nvSpPr>
        <p:spPr>
          <a:xfrm>
            <a:off x="2005584" y="1143330"/>
            <a:ext cx="549169" cy="8656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3287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Conclusion, Challenges and Further Work</a:t>
            </a:r>
          </a:p>
        </p:txBody>
      </p:sp>
      <p:pic>
        <p:nvPicPr>
          <p:cNvPr id="7" name="Picture 6" descr="Heart organ outline">
            <a:extLst>
              <a:ext uri="{FF2B5EF4-FFF2-40B4-BE49-F238E27FC236}">
                <a16:creationId xmlns:a16="http://schemas.microsoft.com/office/drawing/2014/main" id="{E17AB2AF-1C3B-7709-ED00-BF3A91E06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011" r="18114"/>
          <a:stretch/>
        </p:blipFill>
        <p:spPr>
          <a:xfrm>
            <a:off x="419263" y="948717"/>
            <a:ext cx="3093388" cy="45574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Re-coding automation was largely a success, but data cleaning still proves to be a major time sink in this dataset</a:t>
            </a:r>
          </a:p>
          <a:p>
            <a:r>
              <a:rPr lang="en-US" dirty="0"/>
              <a:t>Large dataset is still a computational issue</a:t>
            </a:r>
          </a:p>
          <a:p>
            <a:pPr lvl="1"/>
            <a:r>
              <a:rPr lang="en-US" dirty="0"/>
              <a:t>Need exposure to Big Data software or run processes on more powerful computer</a:t>
            </a:r>
          </a:p>
          <a:p>
            <a:r>
              <a:rPr lang="en-US" dirty="0"/>
              <a:t>Complex patterns in dataset may lead to “curse of dimensionality”</a:t>
            </a:r>
          </a:p>
          <a:p>
            <a:r>
              <a:rPr lang="en-US" dirty="0"/>
              <a:t>Rather than use data for predictions, visualization and descriptive analytics would be the best use of this dataset</a:t>
            </a:r>
          </a:p>
        </p:txBody>
      </p:sp>
    </p:spTree>
    <p:extLst>
      <p:ext uri="{BB962C8B-B14F-4D97-AF65-F5344CB8AC3E}">
        <p14:creationId xmlns:p14="http://schemas.microsoft.com/office/powerpoint/2010/main" val="202975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639705"/>
            <a:ext cx="3685032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Project 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3E85A0-6681-B275-66EA-84EB8ACFA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541649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6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Motivation and Objectives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9085" y="-228600"/>
            <a:ext cx="6364057" cy="70866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Why? 7.2% of Americans over 20 years old have heart disease, costing $240 billion annually</a:t>
            </a:r>
            <a:r>
              <a:rPr lang="en-US" sz="2400" baseline="30000" dirty="0">
                <a:hlinkClick r:id="rId3"/>
              </a:rPr>
              <a:t>1</a:t>
            </a:r>
            <a:endParaRPr lang="en-US" sz="2400" baseline="30000" dirty="0"/>
          </a:p>
          <a:p>
            <a:r>
              <a:rPr lang="en-US" sz="2400" dirty="0"/>
              <a:t>What? Use survey responses from individuals in the United States to predict if the person answers in the survey that they have heart disease</a:t>
            </a:r>
          </a:p>
          <a:p>
            <a:r>
              <a:rPr lang="en-US" sz="2400" dirty="0"/>
              <a:t>Used two survey questions combined into one feature to train supervised models:</a:t>
            </a:r>
          </a:p>
          <a:p>
            <a:pPr lvl="1"/>
            <a:r>
              <a:rPr lang="en-US" sz="2400" dirty="0"/>
              <a:t>(Ever told) (you had) angina or coronary heart disease? (CAD)</a:t>
            </a:r>
          </a:p>
          <a:p>
            <a:pPr lvl="1"/>
            <a:r>
              <a:rPr lang="en-US" sz="2400" dirty="0"/>
              <a:t>(Ever told) you had a heart attack, also called a myocardial infarction? (MI)</a:t>
            </a:r>
          </a:p>
          <a:p>
            <a:pPr marL="530352" lvl="1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8D4F7-AA02-73F3-D4F6-B601BB33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2120" y="6418720"/>
            <a:ext cx="6280830" cy="404614"/>
          </a:xfrm>
        </p:spPr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https://www.cdc.gov/heartdisease/facts.htm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26" y="69574"/>
            <a:ext cx="9601200" cy="1485900"/>
          </a:xfrm>
        </p:spPr>
        <p:txBody>
          <a:bodyPr/>
          <a:lstStyle/>
          <a:p>
            <a:r>
              <a:rPr lang="en-US" dirty="0"/>
              <a:t>About the Data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766E4BE0-FC61-F9F8-6BB9-E8A6AF899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255317"/>
              </p:ext>
            </p:extLst>
          </p:nvPr>
        </p:nvGraphicFramePr>
        <p:xfrm>
          <a:off x="1311698" y="1121228"/>
          <a:ext cx="10267032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CEEF5-6A2B-94DC-125E-48767973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4724" y="6383812"/>
            <a:ext cx="6280830" cy="404614"/>
          </a:xfrm>
        </p:spPr>
        <p:txBody>
          <a:bodyPr/>
          <a:lstStyle/>
          <a:p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https://www.cdc.gov/brfss/annual_data/annual_2021.html</a:t>
            </a:r>
            <a:endParaRPr lang="en-US" dirty="0"/>
          </a:p>
          <a:p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https://www.cdc.gov/brfss/annual_data/2021/pdf/codebook21_llcp-v2-508.pdf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4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26" y="69574"/>
            <a:ext cx="9601200" cy="1485900"/>
          </a:xfrm>
        </p:spPr>
        <p:txBody>
          <a:bodyPr/>
          <a:lstStyle/>
          <a:p>
            <a:r>
              <a:rPr lang="en-US" dirty="0"/>
              <a:t>Original Assumptions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2484" y="812524"/>
            <a:ext cx="10638966" cy="4876800"/>
          </a:xfrm>
        </p:spPr>
        <p:txBody>
          <a:bodyPr>
            <a:noAutofit/>
          </a:bodyPr>
          <a:lstStyle/>
          <a:p>
            <a:r>
              <a:rPr lang="en-US" sz="2399" dirty="0"/>
              <a:t>Selected features based on subject matter knowledge from the American Heart Association</a:t>
            </a:r>
            <a:r>
              <a:rPr lang="en-US" sz="2399" baseline="30000" dirty="0">
                <a:hlinkClick r:id="rId3"/>
              </a:rPr>
              <a:t>4</a:t>
            </a:r>
            <a:r>
              <a:rPr lang="en-US" sz="2399" dirty="0"/>
              <a:t> </a:t>
            </a:r>
          </a:p>
          <a:p>
            <a:r>
              <a:rPr lang="en-US" sz="2399" dirty="0"/>
              <a:t>Imputed missing values based on mean, median, mode, grouped by age, sex, region</a:t>
            </a:r>
          </a:p>
          <a:p>
            <a:r>
              <a:rPr lang="en-US" sz="2399" dirty="0"/>
              <a:t>Replaced response “Don’t know” and “Refused” with “No”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0C8F5E8-5F9F-E0B2-A8C8-835772928E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135"/>
          <a:stretch/>
        </p:blipFill>
        <p:spPr>
          <a:xfrm>
            <a:off x="2766913" y="3250924"/>
            <a:ext cx="7261678" cy="3035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D820E-B88E-C570-72AB-35847E45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" y="6453386"/>
            <a:ext cx="8442874" cy="404614"/>
          </a:xfrm>
        </p:spPr>
        <p:txBody>
          <a:bodyPr/>
          <a:lstStyle/>
          <a:p>
            <a:r>
              <a:rPr lang="en-US" baseline="30000" dirty="0"/>
              <a:t>4 </a:t>
            </a:r>
            <a:r>
              <a:rPr lang="en-US" dirty="0">
                <a:hlinkClick r:id="rId3"/>
              </a:rPr>
              <a:t>https://www.heart.org/en/health-topics/heart-attack/understand-your-risks-to-prevent-a-heart-attack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3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826" y="1128829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Initial Results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graph with red dots and white text&#10;&#10;Description automatically generated">
            <a:extLst>
              <a:ext uri="{FF2B5EF4-FFF2-40B4-BE49-F238E27FC236}">
                <a16:creationId xmlns:a16="http://schemas.microsoft.com/office/drawing/2014/main" id="{8A45BE7D-76F3-0770-7E5C-3690E7333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808787"/>
            <a:ext cx="6517065" cy="4920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F73D3-5F4E-1990-A78F-3F275D8BC99A}"/>
              </a:ext>
            </a:extLst>
          </p:cNvPr>
          <p:cNvSpPr txBox="1"/>
          <p:nvPr/>
        </p:nvSpPr>
        <p:spPr>
          <a:xfrm>
            <a:off x="7616826" y="1916341"/>
            <a:ext cx="4575174" cy="3684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Chose sensitivity to evaluate models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Kappa considered because of class </a:t>
            </a:r>
            <a:r>
              <a:rPr lang="en-US">
                <a:solidFill>
                  <a:schemeClr val="tx2"/>
                </a:solidFill>
              </a:rPr>
              <a:t>imbalance (8:92)</a:t>
            </a: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Trained five different machine learning algorithms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Logistic regression model gave the best outcome:</a:t>
            </a:r>
          </a:p>
          <a:p>
            <a:pPr marL="841248" lvl="1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83% accuracy</a:t>
            </a:r>
          </a:p>
          <a:p>
            <a:pPr marL="1298448" lvl="3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10% less than no information rate (if you always guessed the person didn’t have heart disease)</a:t>
            </a:r>
          </a:p>
          <a:p>
            <a:pPr marL="841248" lvl="2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83% sensitivity (true positive rate)</a:t>
            </a:r>
          </a:p>
          <a:p>
            <a:pPr marL="841248" lvl="2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Kappa value 0.33 (adjusts accuracy to discount chance alone)</a:t>
            </a:r>
          </a:p>
        </p:txBody>
      </p:sp>
    </p:spTree>
    <p:extLst>
      <p:ext uri="{BB962C8B-B14F-4D97-AF65-F5344CB8AC3E}">
        <p14:creationId xmlns:p14="http://schemas.microsoft.com/office/powerpoint/2010/main" val="1835887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706" y="180463"/>
            <a:ext cx="10276949" cy="1485513"/>
          </a:xfrm>
        </p:spPr>
        <p:txBody>
          <a:bodyPr/>
          <a:lstStyle/>
          <a:p>
            <a:r>
              <a:rPr lang="en-US" dirty="0"/>
              <a:t>Goals for Improvement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3717994-79E3-9605-1DE1-9A7FF4AD0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685547"/>
              </p:ext>
            </p:extLst>
          </p:nvPr>
        </p:nvGraphicFramePr>
        <p:xfrm>
          <a:off x="1687610" y="1372061"/>
          <a:ext cx="9598700" cy="4636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46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B341C1-BACE-20F6-682E-432A56B5A2BC}"/>
              </a:ext>
            </a:extLst>
          </p:cNvPr>
          <p:cNvSpPr txBox="1">
            <a:spLocks/>
          </p:cNvSpPr>
          <p:nvPr/>
        </p:nvSpPr>
        <p:spPr>
          <a:xfrm>
            <a:off x="643467" y="4728633"/>
            <a:ext cx="10905066" cy="14859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/>
              <a:t>Data Reduction, Revisited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0B63D70-C3FC-7E12-D55B-222D26B62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96843"/>
              </p:ext>
            </p:extLst>
          </p:nvPr>
        </p:nvGraphicFramePr>
        <p:xfrm>
          <a:off x="513715" y="522515"/>
          <a:ext cx="11200190" cy="3680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53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0787D-5A59-1B0A-8F16-8F384B22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Automate Recoding Process</a:t>
            </a:r>
          </a:p>
        </p:txBody>
      </p:sp>
      <p:pic>
        <p:nvPicPr>
          <p:cNvPr id="12" name="Picture 11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0FD3FBD-2057-D2B0-2E2E-1F353F84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2" y="3712028"/>
            <a:ext cx="7767111" cy="2873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B7EC8-5930-FF16-2FC7-7D2A686BE604}"/>
              </a:ext>
            </a:extLst>
          </p:cNvPr>
          <p:cNvSpPr txBox="1"/>
          <p:nvPr/>
        </p:nvSpPr>
        <p:spPr>
          <a:xfrm>
            <a:off x="8471423" y="2286000"/>
            <a:ext cx="3415777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Downloaded SAS file of variable codes and descriptions</a:t>
            </a:r>
            <a:r>
              <a:rPr lang="en-US" baseline="30000" dirty="0">
                <a:solidFill>
                  <a:schemeClr val="tx2"/>
                </a:solidFill>
                <a:hlinkClick r:id="rId3"/>
              </a:rPr>
              <a:t>5</a:t>
            </a:r>
            <a:endParaRPr lang="en-US" baseline="300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Cleaned code file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Created function to loop through data file and recode variables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Some variables still required manual cleaning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Results much easier to interpret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Very time consuming to design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1358E3D-023A-AD83-31A9-C53B51BB09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284"/>
          <a:stretch/>
        </p:blipFill>
        <p:spPr>
          <a:xfrm>
            <a:off x="841885" y="372350"/>
            <a:ext cx="5940092" cy="28280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A4B3E9-8DF3-0264-F259-4D02EF0371FC}"/>
              </a:ext>
            </a:extLst>
          </p:cNvPr>
          <p:cNvSpPr txBox="1"/>
          <p:nvPr/>
        </p:nvSpPr>
        <p:spPr>
          <a:xfrm>
            <a:off x="765683" y="46173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file: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BD886E-0B29-940F-F764-8AB4343026EB}"/>
              </a:ext>
            </a:extLst>
          </p:cNvPr>
          <p:cNvSpPr txBox="1"/>
          <p:nvPr/>
        </p:nvSpPr>
        <p:spPr>
          <a:xfrm>
            <a:off x="10886" y="3309643"/>
            <a:ext cx="35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pre/post  recode: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EFCFA7D2-F827-2A6C-DAE0-34B7A65C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19622"/>
            <a:ext cx="6280830" cy="404614"/>
          </a:xfrm>
        </p:spPr>
        <p:txBody>
          <a:bodyPr/>
          <a:lstStyle/>
          <a:p>
            <a:r>
              <a:rPr lang="en-US" dirty="0"/>
              <a:t>5 </a:t>
            </a:r>
            <a:r>
              <a:rPr lang="en-US" dirty="0">
                <a:hlinkClick r:id="rId3"/>
              </a:rPr>
              <a:t>https://www.cdc.gov/brfss/annual_data/annual_2021.html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75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776</TotalTime>
  <Words>701</Words>
  <Application>Microsoft Macintosh PowerPoint</Application>
  <PresentationFormat>Widescreen</PresentationFormat>
  <Paragraphs>85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HEART DISEASE CLASSIFICATION</vt:lpstr>
      <vt:lpstr>Project Background</vt:lpstr>
      <vt:lpstr>Motivation and Objectives</vt:lpstr>
      <vt:lpstr>About the Data</vt:lpstr>
      <vt:lpstr>Original Assumptions</vt:lpstr>
      <vt:lpstr>Initial Results</vt:lpstr>
      <vt:lpstr>Goals for Improvement</vt:lpstr>
      <vt:lpstr>PowerPoint Presentation</vt:lpstr>
      <vt:lpstr>Automate Recoding Process</vt:lpstr>
      <vt:lpstr>Data Pre-Processing, Summarized</vt:lpstr>
      <vt:lpstr>Model Results: Mixed Bag</vt:lpstr>
      <vt:lpstr>Conclusion, Challenges and 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Paige Gonzales</dc:title>
  <dc:creator>GONZALES, PAIGE</dc:creator>
  <cp:lastModifiedBy>GONZALES, PAIGE</cp:lastModifiedBy>
  <cp:revision>12</cp:revision>
  <dcterms:created xsi:type="dcterms:W3CDTF">2023-07-16T22:11:01Z</dcterms:created>
  <dcterms:modified xsi:type="dcterms:W3CDTF">2023-11-10T21:45:03Z</dcterms:modified>
</cp:coreProperties>
</file>